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61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95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197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762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061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0337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8390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89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470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020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9259AF2F-52C6-9B46-B8B2-0579234AE6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032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Station list example</a:t>
            </a:r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8827877"/>
              </p:ext>
            </p:extLst>
          </p:nvPr>
        </p:nvGraphicFramePr>
        <p:xfrm>
          <a:off x="251521" y="1397000"/>
          <a:ext cx="8712968" cy="51603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03"/>
                <a:gridCol w="1008112"/>
                <a:gridCol w="1152128"/>
                <a:gridCol w="1080120"/>
                <a:gridCol w="864096"/>
                <a:gridCol w="1080120"/>
                <a:gridCol w="1120422"/>
                <a:gridCol w="1471867"/>
              </a:tblGrid>
              <a:tr h="924333">
                <a:tc>
                  <a:txBody>
                    <a:bodyPr/>
                    <a:lstStyle/>
                    <a:p>
                      <a:r>
                        <a:rPr lang="fr-CH" dirty="0" smtClean="0"/>
                        <a:t>Name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mtClean="0"/>
                        <a:t>Latitude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dirty="0" smtClean="0"/>
                        <a:t>Longitude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mtClean="0"/>
                        <a:t>Elevation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mtClean="0"/>
                        <a:t>Station type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mtClean="0"/>
                        <a:t>Variables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dirty="0" smtClean="0"/>
                        <a:t>Schedule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 smtClean="0"/>
                        <a:t>Operator</a:t>
                      </a:r>
                      <a:endParaRPr lang="en-US" dirty="0"/>
                    </a:p>
                  </a:txBody>
                  <a:tcPr/>
                </a:tc>
              </a:tr>
              <a:tr h="924333">
                <a:tc>
                  <a:txBody>
                    <a:bodyPr/>
                    <a:lstStyle/>
                    <a:p>
                      <a:r>
                        <a:rPr lang="fr-CH" smtClean="0"/>
                        <a:t>MyStation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mtClean="0"/>
                        <a:t>66.123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mtClean="0"/>
                        <a:t>56.78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mtClean="0"/>
                        <a:t>1234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mtClean="0"/>
                        <a:t>SYNOP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mtClean="0"/>
                        <a:t>Pressure, temperature, humidity, ..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H" smtClean="0"/>
                        <a:t>Hourly</a:t>
                      </a:r>
                      <a:r>
                        <a:rPr lang="fr-CH" baseline="0" smtClean="0"/>
                        <a:t> 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 err="1" smtClean="0"/>
                        <a:t>Weather</a:t>
                      </a:r>
                      <a:r>
                        <a:rPr lang="de-CH" baseline="0" dirty="0" smtClean="0"/>
                        <a:t> </a:t>
                      </a:r>
                      <a:r>
                        <a:rPr lang="de-CH" baseline="0" dirty="0" err="1" smtClean="0"/>
                        <a:t>service</a:t>
                      </a:r>
                      <a:r>
                        <a:rPr lang="de-CH" baseline="0" dirty="0" smtClean="0"/>
                        <a:t> </a:t>
                      </a:r>
                      <a:r>
                        <a:rPr lang="de-CH" baseline="0" dirty="0" err="1" smtClean="0"/>
                        <a:t>xy</a:t>
                      </a:r>
                      <a:endParaRPr lang="en-US" dirty="0"/>
                    </a:p>
                  </a:txBody>
                  <a:tcPr/>
                </a:tc>
              </a:tr>
              <a:tr h="92433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92433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92433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0443877"/>
      </p:ext>
    </p:extLst>
  </p:cSld>
  <p:clrMapOvr>
    <a:masterClrMapping/>
  </p:clrMapOvr>
</p:sld>
</file>

<file path=ppt/theme/theme1.xml><?xml version="1.0" encoding="utf-8"?>
<a:theme xmlns:a="http://schemas.openxmlformats.org/drawingml/2006/main" name="WMO_BLUE_Powerpoint_en_f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28</Words>
  <Application>Microsoft Office PowerPoint</Application>
  <PresentationFormat>On-screen Show (4:3)</PresentationFormat>
  <Paragraphs>17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WMO_BLUE_Powerpoint_en_fr</vt:lpstr>
      <vt:lpstr>Station list example</vt:lpstr>
    </vt:vector>
  </TitlesOfParts>
  <Company>World Meteorological Organization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Station list example</dc:title>
  <dc:creator>Luisa Ickes</dc:creator>
  <cp:lastModifiedBy>Luisa Ickes</cp:lastModifiedBy>
  <cp:revision>2</cp:revision>
  <dcterms:created xsi:type="dcterms:W3CDTF">2019-04-01T15:55:06Z</dcterms:created>
  <dcterms:modified xsi:type="dcterms:W3CDTF">2019-04-01T15:57:19Z</dcterms:modified>
</cp:coreProperties>
</file>