
<file path=[Content_Types].xml><?xml version="1.0" encoding="utf-8"?>
<Types xmlns="http://schemas.openxmlformats.org/package/2006/content-types">
  <Default Extension="jpeg" ContentType="image/jpeg"/>
  <Default Extension="mkv" ContentType="video/unknown"/>
  <Default Extension="MOV" ContentType="video/quicktime"/>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Masters/slideMaster45.xml" ContentType="application/vnd.openxmlformats-officedocument.presentationml.slideMaster+xml"/>
  <Override PartName="/ppt/slideMasters/slideMaster46.xml" ContentType="application/vnd.openxmlformats-officedocument.presentationml.slideMaster+xml"/>
  <Override PartName="/ppt/slideMasters/slideMaster47.xml" ContentType="application/vnd.openxmlformats-officedocument.presentationml.slideMaster+xml"/>
  <Override PartName="/ppt/slideMasters/slideMaster48.xml" ContentType="application/vnd.openxmlformats-officedocument.presentationml.slideMaster+xml"/>
  <Override PartName="/ppt/slideMasters/slideMaster49.xml" ContentType="application/vnd.openxmlformats-officedocument.presentationml.slideMaster+xml"/>
  <Override PartName="/ppt/slideMasters/slideMaster50.xml" ContentType="application/vnd.openxmlformats-officedocument.presentationml.slideMaster+xml"/>
  <Override PartName="/ppt/slideMasters/slideMaster51.xml" ContentType="application/vnd.openxmlformats-officedocument.presentationml.slideMaster+xml"/>
  <Override PartName="/ppt/slideMasters/slideMaster52.xml" ContentType="application/vnd.openxmlformats-officedocument.presentationml.slideMaster+xml"/>
  <Override PartName="/ppt/slideMasters/slideMaster5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theme/theme18.xml" ContentType="application/vnd.openxmlformats-officedocument.theme+xml"/>
  <Override PartName="/ppt/slideLayouts/slideLayout19.xml" ContentType="application/vnd.openxmlformats-officedocument.presentationml.slideLayout+xml"/>
  <Override PartName="/ppt/theme/theme19.xml" ContentType="application/vnd.openxmlformats-officedocument.theme+xml"/>
  <Override PartName="/ppt/slideLayouts/slideLayout20.xml" ContentType="application/vnd.openxmlformats-officedocument.presentationml.slideLayout+xml"/>
  <Override PartName="/ppt/theme/theme20.xml" ContentType="application/vnd.openxmlformats-officedocument.theme+xml"/>
  <Override PartName="/ppt/slideLayouts/slideLayout21.xml" ContentType="application/vnd.openxmlformats-officedocument.presentationml.slideLayout+xml"/>
  <Override PartName="/ppt/theme/theme21.xml" ContentType="application/vnd.openxmlformats-officedocument.theme+xml"/>
  <Override PartName="/ppt/slideLayouts/slideLayout22.xml" ContentType="application/vnd.openxmlformats-officedocument.presentationml.slideLayout+xml"/>
  <Override PartName="/ppt/theme/theme22.xml" ContentType="application/vnd.openxmlformats-officedocument.theme+xml"/>
  <Override PartName="/ppt/slideLayouts/slideLayout23.xml" ContentType="application/vnd.openxmlformats-officedocument.presentationml.slideLayout+xml"/>
  <Override PartName="/ppt/theme/theme23.xml" ContentType="application/vnd.openxmlformats-officedocument.theme+xml"/>
  <Override PartName="/ppt/slideLayouts/slideLayout24.xml" ContentType="application/vnd.openxmlformats-officedocument.presentationml.slideLayout+xml"/>
  <Override PartName="/ppt/theme/theme24.xml" ContentType="application/vnd.openxmlformats-officedocument.theme+xml"/>
  <Override PartName="/ppt/slideLayouts/slideLayout25.xml" ContentType="application/vnd.openxmlformats-officedocument.presentationml.slideLayout+xml"/>
  <Override PartName="/ppt/theme/theme25.xml" ContentType="application/vnd.openxmlformats-officedocument.theme+xml"/>
  <Override PartName="/ppt/slideLayouts/slideLayout26.xml" ContentType="application/vnd.openxmlformats-officedocument.presentationml.slideLayout+xml"/>
  <Override PartName="/ppt/theme/theme26.xml" ContentType="application/vnd.openxmlformats-officedocument.theme+xml"/>
  <Override PartName="/ppt/slideLayouts/slideLayout27.xml" ContentType="application/vnd.openxmlformats-officedocument.presentationml.slideLayout+xml"/>
  <Override PartName="/ppt/theme/theme27.xml" ContentType="application/vnd.openxmlformats-officedocument.theme+xml"/>
  <Override PartName="/ppt/slideLayouts/slideLayout28.xml" ContentType="application/vnd.openxmlformats-officedocument.presentationml.slideLayout+xml"/>
  <Override PartName="/ppt/theme/theme28.xml" ContentType="application/vnd.openxmlformats-officedocument.theme+xml"/>
  <Override PartName="/ppt/slideLayouts/slideLayout29.xml" ContentType="application/vnd.openxmlformats-officedocument.presentationml.slideLayout+xml"/>
  <Override PartName="/ppt/theme/theme29.xml" ContentType="application/vnd.openxmlformats-officedocument.theme+xml"/>
  <Override PartName="/ppt/slideLayouts/slideLayout30.xml" ContentType="application/vnd.openxmlformats-officedocument.presentationml.slideLayout+xml"/>
  <Override PartName="/ppt/theme/theme30.xml" ContentType="application/vnd.openxmlformats-officedocument.theme+xml"/>
  <Override PartName="/ppt/slideLayouts/slideLayout31.xml" ContentType="application/vnd.openxmlformats-officedocument.presentationml.slideLayout+xml"/>
  <Override PartName="/ppt/theme/theme31.xml" ContentType="application/vnd.openxmlformats-officedocument.theme+xml"/>
  <Override PartName="/ppt/slideLayouts/slideLayout32.xml" ContentType="application/vnd.openxmlformats-officedocument.presentationml.slideLayout+xml"/>
  <Override PartName="/ppt/theme/theme32.xml" ContentType="application/vnd.openxmlformats-officedocument.theme+xml"/>
  <Override PartName="/ppt/slideLayouts/slideLayout33.xml" ContentType="application/vnd.openxmlformats-officedocument.presentationml.slideLayout+xml"/>
  <Override PartName="/ppt/theme/theme33.xml" ContentType="application/vnd.openxmlformats-officedocument.theme+xml"/>
  <Override PartName="/ppt/slideLayouts/slideLayout34.xml" ContentType="application/vnd.openxmlformats-officedocument.presentationml.slideLayout+xml"/>
  <Override PartName="/ppt/theme/theme34.xml" ContentType="application/vnd.openxmlformats-officedocument.theme+xml"/>
  <Override PartName="/ppt/slideLayouts/slideLayout35.xml" ContentType="application/vnd.openxmlformats-officedocument.presentationml.slideLayout+xml"/>
  <Override PartName="/ppt/theme/theme35.xml" ContentType="application/vnd.openxmlformats-officedocument.theme+xml"/>
  <Override PartName="/ppt/slideLayouts/slideLayout36.xml" ContentType="application/vnd.openxmlformats-officedocument.presentationml.slideLayout+xml"/>
  <Override PartName="/ppt/theme/theme36.xml" ContentType="application/vnd.openxmlformats-officedocument.theme+xml"/>
  <Override PartName="/ppt/slideLayouts/slideLayout37.xml" ContentType="application/vnd.openxmlformats-officedocument.presentationml.slideLayout+xml"/>
  <Override PartName="/ppt/theme/theme37.xml" ContentType="application/vnd.openxmlformats-officedocument.theme+xml"/>
  <Override PartName="/ppt/slideLayouts/slideLayout38.xml" ContentType="application/vnd.openxmlformats-officedocument.presentationml.slideLayout+xml"/>
  <Override PartName="/ppt/theme/theme38.xml" ContentType="application/vnd.openxmlformats-officedocument.theme+xml"/>
  <Override PartName="/ppt/slideLayouts/slideLayout39.xml" ContentType="application/vnd.openxmlformats-officedocument.presentationml.slideLayout+xml"/>
  <Override PartName="/ppt/theme/theme39.xml" ContentType="application/vnd.openxmlformats-officedocument.theme+xml"/>
  <Override PartName="/ppt/slideLayouts/slideLayout40.xml" ContentType="application/vnd.openxmlformats-officedocument.presentationml.slideLayout+xml"/>
  <Override PartName="/ppt/theme/theme40.xml" ContentType="application/vnd.openxmlformats-officedocument.theme+xml"/>
  <Override PartName="/ppt/slideLayouts/slideLayout41.xml" ContentType="application/vnd.openxmlformats-officedocument.presentationml.slideLayout+xml"/>
  <Override PartName="/ppt/theme/theme41.xml" ContentType="application/vnd.openxmlformats-officedocument.theme+xml"/>
  <Override PartName="/ppt/slideLayouts/slideLayout42.xml" ContentType="application/vnd.openxmlformats-officedocument.presentationml.slideLayout+xml"/>
  <Override PartName="/ppt/theme/theme42.xml" ContentType="application/vnd.openxmlformats-officedocument.theme+xml"/>
  <Override PartName="/ppt/slideLayouts/slideLayout43.xml" ContentType="application/vnd.openxmlformats-officedocument.presentationml.slideLayout+xml"/>
  <Override PartName="/ppt/theme/theme43.xml" ContentType="application/vnd.openxmlformats-officedocument.theme+xml"/>
  <Override PartName="/ppt/slideLayouts/slideLayout44.xml" ContentType="application/vnd.openxmlformats-officedocument.presentationml.slideLayout+xml"/>
  <Override PartName="/ppt/theme/theme44.xml" ContentType="application/vnd.openxmlformats-officedocument.theme+xml"/>
  <Override PartName="/ppt/slideLayouts/slideLayout45.xml" ContentType="application/vnd.openxmlformats-officedocument.presentationml.slideLayout+xml"/>
  <Override PartName="/ppt/theme/theme45.xml" ContentType="application/vnd.openxmlformats-officedocument.theme+xml"/>
  <Override PartName="/ppt/slideLayouts/slideLayout46.xml" ContentType="application/vnd.openxmlformats-officedocument.presentationml.slideLayout+xml"/>
  <Override PartName="/ppt/theme/theme46.xml" ContentType="application/vnd.openxmlformats-officedocument.theme+xml"/>
  <Override PartName="/ppt/slideLayouts/slideLayout47.xml" ContentType="application/vnd.openxmlformats-officedocument.presentationml.slideLayout+xml"/>
  <Override PartName="/ppt/theme/theme47.xml" ContentType="application/vnd.openxmlformats-officedocument.theme+xml"/>
  <Override PartName="/ppt/slideLayouts/slideLayout48.xml" ContentType="application/vnd.openxmlformats-officedocument.presentationml.slideLayout+xml"/>
  <Override PartName="/ppt/theme/theme48.xml" ContentType="application/vnd.openxmlformats-officedocument.theme+xml"/>
  <Override PartName="/ppt/slideLayouts/slideLayout49.xml" ContentType="application/vnd.openxmlformats-officedocument.presentationml.slideLayout+xml"/>
  <Override PartName="/ppt/theme/theme49.xml" ContentType="application/vnd.openxmlformats-officedocument.theme+xml"/>
  <Override PartName="/ppt/slideLayouts/slideLayout50.xml" ContentType="application/vnd.openxmlformats-officedocument.presentationml.slideLayout+xml"/>
  <Override PartName="/ppt/theme/theme50.xml" ContentType="application/vnd.openxmlformats-officedocument.theme+xml"/>
  <Override PartName="/ppt/slideLayouts/slideLayout51.xml" ContentType="application/vnd.openxmlformats-officedocument.presentationml.slideLayout+xml"/>
  <Override PartName="/ppt/theme/theme51.xml" ContentType="application/vnd.openxmlformats-officedocument.theme+xml"/>
  <Override PartName="/ppt/slideLayouts/slideLayout52.xml" ContentType="application/vnd.openxmlformats-officedocument.presentationml.slideLayout+xml"/>
  <Override PartName="/ppt/theme/theme52.xml" ContentType="application/vnd.openxmlformats-officedocument.theme+xml"/>
  <Override PartName="/ppt/slideLayouts/slideLayout53.xml" ContentType="application/vnd.openxmlformats-officedocument.presentationml.slideLayout+xml"/>
  <Override PartName="/ppt/theme/theme53.xml" ContentType="application/vnd.openxmlformats-officedocument.theme+xml"/>
  <Override PartName="/ppt/theme/theme5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0" r:id="rId2"/>
    <p:sldMasterId id="2147483652" r:id="rId3"/>
    <p:sldMasterId id="2147483654" r:id="rId4"/>
    <p:sldMasterId id="2147483656" r:id="rId5"/>
    <p:sldMasterId id="2147483658" r:id="rId6"/>
    <p:sldMasterId id="2147483660" r:id="rId7"/>
    <p:sldMasterId id="2147483662" r:id="rId8"/>
    <p:sldMasterId id="2147483664" r:id="rId9"/>
    <p:sldMasterId id="2147483666" r:id="rId10"/>
    <p:sldMasterId id="2147483668" r:id="rId11"/>
    <p:sldMasterId id="2147483670" r:id="rId12"/>
    <p:sldMasterId id="2147483672" r:id="rId13"/>
    <p:sldMasterId id="2147483674" r:id="rId14"/>
    <p:sldMasterId id="2147483676" r:id="rId15"/>
    <p:sldMasterId id="2147483678" r:id="rId16"/>
    <p:sldMasterId id="2147483680" r:id="rId17"/>
    <p:sldMasterId id="2147483682" r:id="rId18"/>
    <p:sldMasterId id="2147483684" r:id="rId19"/>
    <p:sldMasterId id="2147483686" r:id="rId20"/>
    <p:sldMasterId id="2147483688" r:id="rId21"/>
    <p:sldMasterId id="2147483690" r:id="rId22"/>
    <p:sldMasterId id="2147483692" r:id="rId23"/>
    <p:sldMasterId id="2147483694" r:id="rId24"/>
    <p:sldMasterId id="2147483696" r:id="rId25"/>
    <p:sldMasterId id="2147483698" r:id="rId26"/>
    <p:sldMasterId id="2147483700" r:id="rId27"/>
    <p:sldMasterId id="2147483702" r:id="rId28"/>
    <p:sldMasterId id="2147483704" r:id="rId29"/>
    <p:sldMasterId id="2147483706" r:id="rId30"/>
    <p:sldMasterId id="2147483708" r:id="rId31"/>
    <p:sldMasterId id="2147483710" r:id="rId32"/>
    <p:sldMasterId id="2147483712" r:id="rId33"/>
    <p:sldMasterId id="2147483714" r:id="rId34"/>
    <p:sldMasterId id="2147483716" r:id="rId35"/>
    <p:sldMasterId id="2147483718" r:id="rId36"/>
    <p:sldMasterId id="2147483720" r:id="rId37"/>
    <p:sldMasterId id="2147483722" r:id="rId38"/>
    <p:sldMasterId id="2147483724" r:id="rId39"/>
    <p:sldMasterId id="2147483726" r:id="rId40"/>
    <p:sldMasterId id="2147483728" r:id="rId41"/>
    <p:sldMasterId id="2147483730" r:id="rId42"/>
    <p:sldMasterId id="2147483732" r:id="rId43"/>
    <p:sldMasterId id="2147483734" r:id="rId44"/>
    <p:sldMasterId id="2147483736" r:id="rId45"/>
    <p:sldMasterId id="2147483738" r:id="rId46"/>
    <p:sldMasterId id="2147483740" r:id="rId47"/>
    <p:sldMasterId id="2147483742" r:id="rId48"/>
    <p:sldMasterId id="2147483744" r:id="rId49"/>
    <p:sldMasterId id="2147483746" r:id="rId50"/>
    <p:sldMasterId id="2147483748" r:id="rId51"/>
    <p:sldMasterId id="2147483750" r:id="rId52"/>
    <p:sldMasterId id="2147483752" r:id="rId53"/>
  </p:sldMasterIdLst>
  <p:notesMasterIdLst>
    <p:notesMasterId r:id="rId84"/>
  </p:notesMasterIdLst>
  <p:sldIdLst>
    <p:sldId id="256" r:id="rId54"/>
    <p:sldId id="257" r:id="rId55"/>
    <p:sldId id="258" r:id="rId56"/>
    <p:sldId id="259" r:id="rId57"/>
    <p:sldId id="260" r:id="rId58"/>
    <p:sldId id="261" r:id="rId59"/>
    <p:sldId id="262" r:id="rId60"/>
    <p:sldId id="263" r:id="rId61"/>
    <p:sldId id="264" r:id="rId62"/>
    <p:sldId id="265" r:id="rId63"/>
    <p:sldId id="266" r:id="rId64"/>
    <p:sldId id="267" r:id="rId65"/>
    <p:sldId id="268" r:id="rId66"/>
    <p:sldId id="269" r:id="rId67"/>
    <p:sldId id="270" r:id="rId68"/>
    <p:sldId id="271" r:id="rId69"/>
    <p:sldId id="272" r:id="rId70"/>
    <p:sldId id="273" r:id="rId71"/>
    <p:sldId id="274" r:id="rId72"/>
    <p:sldId id="275" r:id="rId73"/>
    <p:sldId id="276" r:id="rId74"/>
    <p:sldId id="277" r:id="rId75"/>
    <p:sldId id="278" r:id="rId76"/>
    <p:sldId id="279" r:id="rId77"/>
    <p:sldId id="280" r:id="rId78"/>
    <p:sldId id="281" r:id="rId79"/>
    <p:sldId id="282" r:id="rId80"/>
    <p:sldId id="283" r:id="rId81"/>
    <p:sldId id="284" r:id="rId82"/>
    <p:sldId id="285" r:id="rId83"/>
  </p:sldIdLst>
  <p:sldSz cx="12192000" cy="6858000"/>
  <p:notesSz cx="6858000" cy="9144000"/>
  <p:defaultText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52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6.xml"/><Relationship Id="rId21" Type="http://schemas.openxmlformats.org/officeDocument/2006/relationships/slideMaster" Target="slideMasters/slideMaster21.xml"/><Relationship Id="rId42" Type="http://schemas.openxmlformats.org/officeDocument/2006/relationships/slideMaster" Target="slideMasters/slideMaster42.xml"/><Relationship Id="rId47" Type="http://schemas.openxmlformats.org/officeDocument/2006/relationships/slideMaster" Target="slideMasters/slideMaster47.xml"/><Relationship Id="rId63" Type="http://schemas.openxmlformats.org/officeDocument/2006/relationships/slide" Target="slides/slide10.xml"/><Relationship Id="rId68" Type="http://schemas.openxmlformats.org/officeDocument/2006/relationships/slide" Target="slides/slide15.xml"/><Relationship Id="rId84" Type="http://schemas.openxmlformats.org/officeDocument/2006/relationships/notesMaster" Target="notesMasters/notesMaster1.xml"/><Relationship Id="rId16" Type="http://schemas.openxmlformats.org/officeDocument/2006/relationships/slideMaster" Target="slideMasters/slideMaster16.xml"/><Relationship Id="rId11" Type="http://schemas.openxmlformats.org/officeDocument/2006/relationships/slideMaster" Target="slideMasters/slideMaster11.xml"/><Relationship Id="rId32" Type="http://schemas.openxmlformats.org/officeDocument/2006/relationships/slideMaster" Target="slideMasters/slideMaster32.xml"/><Relationship Id="rId37" Type="http://schemas.openxmlformats.org/officeDocument/2006/relationships/slideMaster" Target="slideMasters/slideMaster37.xml"/><Relationship Id="rId53" Type="http://schemas.openxmlformats.org/officeDocument/2006/relationships/slideMaster" Target="slideMasters/slideMaster53.xml"/><Relationship Id="rId58" Type="http://schemas.openxmlformats.org/officeDocument/2006/relationships/slide" Target="slides/slide5.xml"/><Relationship Id="rId74" Type="http://schemas.openxmlformats.org/officeDocument/2006/relationships/slide" Target="slides/slide21.xml"/><Relationship Id="rId79" Type="http://schemas.openxmlformats.org/officeDocument/2006/relationships/slide" Target="slides/slide26.xml"/><Relationship Id="rId5" Type="http://schemas.openxmlformats.org/officeDocument/2006/relationships/slideMaster" Target="slideMasters/slideMaster5.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Master" Target="slideMasters/slideMaster22.xml"/><Relationship Id="rId27" Type="http://schemas.openxmlformats.org/officeDocument/2006/relationships/slideMaster" Target="slideMasters/slideMaster27.xml"/><Relationship Id="rId30" Type="http://schemas.openxmlformats.org/officeDocument/2006/relationships/slideMaster" Target="slideMasters/slideMaster30.xml"/><Relationship Id="rId35" Type="http://schemas.openxmlformats.org/officeDocument/2006/relationships/slideMaster" Target="slideMasters/slideMaster35.xml"/><Relationship Id="rId43" Type="http://schemas.openxmlformats.org/officeDocument/2006/relationships/slideMaster" Target="slideMasters/slideMaster43.xml"/><Relationship Id="rId48" Type="http://schemas.openxmlformats.org/officeDocument/2006/relationships/slideMaster" Target="slideMasters/slideMaster48.xml"/><Relationship Id="rId56" Type="http://schemas.openxmlformats.org/officeDocument/2006/relationships/slide" Target="slides/slide3.xml"/><Relationship Id="rId64" Type="http://schemas.openxmlformats.org/officeDocument/2006/relationships/slide" Target="slides/slide11.xml"/><Relationship Id="rId69" Type="http://schemas.openxmlformats.org/officeDocument/2006/relationships/slide" Target="slides/slide16.xml"/><Relationship Id="rId77" Type="http://schemas.openxmlformats.org/officeDocument/2006/relationships/slide" Target="slides/slide24.xml"/><Relationship Id="rId8" Type="http://schemas.openxmlformats.org/officeDocument/2006/relationships/slideMaster" Target="slideMasters/slideMaster8.xml"/><Relationship Id="rId51" Type="http://schemas.openxmlformats.org/officeDocument/2006/relationships/slideMaster" Target="slideMasters/slideMaster51.xml"/><Relationship Id="rId72" Type="http://schemas.openxmlformats.org/officeDocument/2006/relationships/slide" Target="slides/slide19.xml"/><Relationship Id="rId80" Type="http://schemas.openxmlformats.org/officeDocument/2006/relationships/slide" Target="slides/slide27.xml"/><Relationship Id="rId85"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Master" Target="slideMasters/slideMaster25.xml"/><Relationship Id="rId33" Type="http://schemas.openxmlformats.org/officeDocument/2006/relationships/slideMaster" Target="slideMasters/slideMaster33.xml"/><Relationship Id="rId38" Type="http://schemas.openxmlformats.org/officeDocument/2006/relationships/slideMaster" Target="slideMasters/slideMaster38.xml"/><Relationship Id="rId46" Type="http://schemas.openxmlformats.org/officeDocument/2006/relationships/slideMaster" Target="slideMasters/slideMaster46.xml"/><Relationship Id="rId59" Type="http://schemas.openxmlformats.org/officeDocument/2006/relationships/slide" Target="slides/slide6.xml"/><Relationship Id="rId67" Type="http://schemas.openxmlformats.org/officeDocument/2006/relationships/slide" Target="slides/slide14.xml"/><Relationship Id="rId20" Type="http://schemas.openxmlformats.org/officeDocument/2006/relationships/slideMaster" Target="slideMasters/slideMaster20.xml"/><Relationship Id="rId41" Type="http://schemas.openxmlformats.org/officeDocument/2006/relationships/slideMaster" Target="slideMasters/slideMaster41.xml"/><Relationship Id="rId54" Type="http://schemas.openxmlformats.org/officeDocument/2006/relationships/slide" Target="slides/slide1.xml"/><Relationship Id="rId62" Type="http://schemas.openxmlformats.org/officeDocument/2006/relationships/slide" Target="slides/slide9.xml"/><Relationship Id="rId70" Type="http://schemas.openxmlformats.org/officeDocument/2006/relationships/slide" Target="slides/slide17.xml"/><Relationship Id="rId75" Type="http://schemas.openxmlformats.org/officeDocument/2006/relationships/slide" Target="slides/slide22.xml"/><Relationship Id="rId83" Type="http://schemas.openxmlformats.org/officeDocument/2006/relationships/slide" Target="slides/slide30.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Master" Target="slideMasters/slideMaster28.xml"/><Relationship Id="rId36" Type="http://schemas.openxmlformats.org/officeDocument/2006/relationships/slideMaster" Target="slideMasters/slideMaster36.xml"/><Relationship Id="rId49" Type="http://schemas.openxmlformats.org/officeDocument/2006/relationships/slideMaster" Target="slideMasters/slideMaster49.xml"/><Relationship Id="rId57" Type="http://schemas.openxmlformats.org/officeDocument/2006/relationships/slide" Target="slides/slide4.xml"/><Relationship Id="rId10" Type="http://schemas.openxmlformats.org/officeDocument/2006/relationships/slideMaster" Target="slideMasters/slideMaster10.xml"/><Relationship Id="rId31" Type="http://schemas.openxmlformats.org/officeDocument/2006/relationships/slideMaster" Target="slideMasters/slideMaster31.xml"/><Relationship Id="rId44" Type="http://schemas.openxmlformats.org/officeDocument/2006/relationships/slideMaster" Target="slideMasters/slideMaster44.xml"/><Relationship Id="rId52" Type="http://schemas.openxmlformats.org/officeDocument/2006/relationships/slideMaster" Target="slideMasters/slideMaster52.xml"/><Relationship Id="rId60" Type="http://schemas.openxmlformats.org/officeDocument/2006/relationships/slide" Target="slides/slide7.xml"/><Relationship Id="rId65" Type="http://schemas.openxmlformats.org/officeDocument/2006/relationships/slide" Target="slides/slide12.xml"/><Relationship Id="rId73" Type="http://schemas.openxmlformats.org/officeDocument/2006/relationships/slide" Target="slides/slide20.xml"/><Relationship Id="rId78" Type="http://schemas.openxmlformats.org/officeDocument/2006/relationships/slide" Target="slides/slide25.xml"/><Relationship Id="rId81" Type="http://schemas.openxmlformats.org/officeDocument/2006/relationships/slide" Target="slides/slide28.xml"/><Relationship Id="rId86"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Master" Target="slideMasters/slideMaster39.xml"/><Relationship Id="rId34" Type="http://schemas.openxmlformats.org/officeDocument/2006/relationships/slideMaster" Target="slideMasters/slideMaster34.xml"/><Relationship Id="rId50" Type="http://schemas.openxmlformats.org/officeDocument/2006/relationships/slideMaster" Target="slideMasters/slideMaster50.xml"/><Relationship Id="rId55" Type="http://schemas.openxmlformats.org/officeDocument/2006/relationships/slide" Target="slides/slide2.xml"/><Relationship Id="rId76" Type="http://schemas.openxmlformats.org/officeDocument/2006/relationships/slide" Target="slides/slide23.xml"/><Relationship Id="rId7" Type="http://schemas.openxmlformats.org/officeDocument/2006/relationships/slideMaster" Target="slideMasters/slideMaster7.xml"/><Relationship Id="rId71" Type="http://schemas.openxmlformats.org/officeDocument/2006/relationships/slide" Target="slides/slide18.xml"/><Relationship Id="rId2" Type="http://schemas.openxmlformats.org/officeDocument/2006/relationships/slideMaster" Target="slideMasters/slideMaster2.xml"/><Relationship Id="rId29" Type="http://schemas.openxmlformats.org/officeDocument/2006/relationships/slideMaster" Target="slideMasters/slideMaster29.xml"/><Relationship Id="rId24" Type="http://schemas.openxmlformats.org/officeDocument/2006/relationships/slideMaster" Target="slideMasters/slideMaster24.xml"/><Relationship Id="rId40" Type="http://schemas.openxmlformats.org/officeDocument/2006/relationships/slideMaster" Target="slideMasters/slideMaster40.xml"/><Relationship Id="rId45" Type="http://schemas.openxmlformats.org/officeDocument/2006/relationships/slideMaster" Target="slideMasters/slideMaster45.xml"/><Relationship Id="rId66" Type="http://schemas.openxmlformats.org/officeDocument/2006/relationships/slide" Target="slides/slide13.xml"/><Relationship Id="rId87" Type="http://schemas.openxmlformats.org/officeDocument/2006/relationships/theme" Target="theme/theme1.xml"/><Relationship Id="rId61" Type="http://schemas.openxmlformats.org/officeDocument/2006/relationships/slide" Target="slides/slide8.xml"/><Relationship Id="rId82" Type="http://schemas.openxmlformats.org/officeDocument/2006/relationships/slide" Target="slides/slide2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2" name="PlaceHolder 1"/>
          <p:cNvSpPr>
            <a:spLocks noGrp="1" noRot="1" noChangeAspect="1"/>
          </p:cNvSpPr>
          <p:nvPr>
            <p:ph type="sldImg"/>
          </p:nvPr>
        </p:nvSpPr>
        <p:spPr>
          <a:xfrm>
            <a:off x="216000" y="812520"/>
            <a:ext cx="7127280" cy="4008960"/>
          </a:xfrm>
          <a:prstGeom prst="rect">
            <a:avLst/>
          </a:prstGeom>
          <a:noFill/>
          <a:ln w="0">
            <a:noFill/>
          </a:ln>
        </p:spPr>
        <p:txBody>
          <a:bodyPr lIns="0" tIns="0" rIns="0" bIns="0" anchor="ctr">
            <a:noAutofit/>
          </a:bodyPr>
          <a:lstStyle/>
          <a:p>
            <a:pPr algn="ctr"/>
            <a:r>
              <a:rPr lang="en-US" sz="4400" b="0" strike="noStrike" spc="-1">
                <a:solidFill>
                  <a:srgbClr val="000000"/>
                </a:solidFill>
                <a:latin typeface="Arial"/>
              </a:rPr>
              <a:t>Click to move the slide</a:t>
            </a:r>
          </a:p>
        </p:txBody>
      </p:sp>
      <p:sp>
        <p:nvSpPr>
          <p:cNvPr id="123"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en-US" sz="2000" b="0" strike="noStrike" spc="-1">
                <a:solidFill>
                  <a:srgbClr val="000000"/>
                </a:solidFill>
                <a:latin typeface="Arial"/>
              </a:rPr>
              <a:t>Click to edit the notes format</a:t>
            </a:r>
          </a:p>
        </p:txBody>
      </p:sp>
      <p:sp>
        <p:nvSpPr>
          <p:cNvPr id="124"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&lt;header&gt;</a:t>
            </a:r>
          </a:p>
        </p:txBody>
      </p:sp>
      <p:sp>
        <p:nvSpPr>
          <p:cNvPr id="125" name="PlaceHolder 4"/>
          <p:cNvSpPr>
            <a:spLocks noGrp="1"/>
          </p:cNvSpPr>
          <p:nvPr>
            <p:ph type="dt" idx="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&lt;date/time&gt;</a:t>
            </a:r>
          </a:p>
        </p:txBody>
      </p:sp>
      <p:sp>
        <p:nvSpPr>
          <p:cNvPr id="126" name="PlaceHolder 5"/>
          <p:cNvSpPr>
            <a:spLocks noGrp="1"/>
          </p:cNvSpPr>
          <p:nvPr>
            <p:ph type="ftr" idx="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&lt;footer&gt;</a:t>
            </a:r>
          </a:p>
        </p:txBody>
      </p:sp>
      <p:sp>
        <p:nvSpPr>
          <p:cNvPr id="127" name="PlaceHolder 6"/>
          <p:cNvSpPr>
            <a:spLocks noGrp="1"/>
          </p:cNvSpPr>
          <p:nvPr>
            <p:ph type="sldNum" idx="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06B70AF-5C4B-4D39-8A4D-35B6B31573F0}" type="slidenum">
              <a:rPr lang="en-US" sz="1400" b="0" strike="noStrike" spc="-1">
                <a:solidFill>
                  <a:srgbClr val="000000"/>
                </a:solidFill>
                <a:latin typeface="Times New Roman"/>
              </a:rPr>
              <a: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 name="PlaceHolder 1"/>
          <p:cNvSpPr>
            <a:spLocks noGrp="1" noRot="1" noChangeAspect="1"/>
          </p:cNvSpPr>
          <p:nvPr>
            <p:ph type="sldImg"/>
          </p:nvPr>
        </p:nvSpPr>
        <p:spPr>
          <a:xfrm>
            <a:off x="777960" y="1200240"/>
            <a:ext cx="5756760" cy="3237480"/>
          </a:xfrm>
          <a:prstGeom prst="rect">
            <a:avLst/>
          </a:prstGeom>
          <a:ln w="0">
            <a:noFill/>
          </a:ln>
        </p:spPr>
      </p:sp>
      <p:sp>
        <p:nvSpPr>
          <p:cNvPr id="331" name="PlaceHolder 2"/>
          <p:cNvSpPr>
            <a:spLocks noGrp="1"/>
          </p:cNvSpPr>
          <p:nvPr>
            <p:ph type="body"/>
          </p:nvPr>
        </p:nvSpPr>
        <p:spPr>
          <a:xfrm>
            <a:off x="731880" y="4621320"/>
            <a:ext cx="5848560" cy="377712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7"/>
          </p:nvPr>
        </p:nvSpPr>
        <p:spPr>
          <a:xfrm>
            <a:off x="4143240" y="9119880"/>
            <a:ext cx="3168000" cy="478800"/>
          </a:xfrm>
          <a:prstGeom prst="rect">
            <a:avLst/>
          </a:prstGeom>
          <a:noFill/>
          <a:ln w="0">
            <a:noFill/>
          </a:ln>
        </p:spPr>
        <p:txBody>
          <a:bodyPr lIns="91440" tIns="45720" rIns="91440" bIns="45720" anchor="b">
            <a:noAutofit/>
          </a:bodyPr>
          <a:lstStyle/>
          <a:p>
            <a:pPr indent="0">
              <a:buNone/>
            </a:pPr>
            <a:endParaRPr lang="en-US" sz="14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 name="PlaceHolder 1"/>
          <p:cNvSpPr>
            <a:spLocks noGrp="1" noRot="1" noChangeAspect="1"/>
          </p:cNvSpPr>
          <p:nvPr>
            <p:ph type="sldImg"/>
          </p:nvPr>
        </p:nvSpPr>
        <p:spPr>
          <a:xfrm>
            <a:off x="685800" y="1143000"/>
            <a:ext cx="5484813" cy="3084513"/>
          </a:xfrm>
          <a:prstGeom prst="rect">
            <a:avLst/>
          </a:prstGeom>
          <a:ln w="0">
            <a:noFill/>
          </a:ln>
        </p:spPr>
      </p:sp>
      <p:sp>
        <p:nvSpPr>
          <p:cNvPr id="334" name="PlaceHolder 2"/>
          <p:cNvSpPr>
            <a:spLocks noGrp="1"/>
          </p:cNvSpPr>
          <p:nvPr>
            <p:ph type="body"/>
          </p:nvPr>
        </p:nvSpPr>
        <p:spPr>
          <a:xfrm>
            <a:off x="685800" y="4400640"/>
            <a:ext cx="5484240" cy="359856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8"/>
          </p:nvPr>
        </p:nvSpPr>
        <p:spPr>
          <a:xfrm>
            <a:off x="3884760" y="8685360"/>
            <a:ext cx="2969640" cy="456480"/>
          </a:xfrm>
          <a:prstGeom prst="rect">
            <a:avLst/>
          </a:prstGeom>
          <a:noFill/>
          <a:ln w="0">
            <a:noFill/>
          </a:ln>
        </p:spPr>
        <p:txBody>
          <a:bodyPr lIns="91440" tIns="45720" rIns="91440" bIns="45720" anchor="b">
            <a:noAutofit/>
          </a:bodyPr>
          <a:lstStyle>
            <a:lvl1pPr indent="0" algn="r">
              <a:lnSpc>
                <a:spcPct val="100000"/>
              </a:lnSpc>
              <a:buNone/>
              <a:tabLst>
                <a:tab pos="0" algn="l"/>
              </a:tabLst>
              <a:defRPr lang="en-US" sz="1400" b="0" strike="noStrike" spc="-1">
                <a:solidFill>
                  <a:srgbClr val="000000"/>
                </a:solidFill>
                <a:latin typeface="Times New Roman"/>
              </a:defRPr>
            </a:lvl1pPr>
          </a:lstStyle>
          <a:p>
            <a:pPr indent="0" algn="r">
              <a:lnSpc>
                <a:spcPct val="100000"/>
              </a:lnSpc>
              <a:buNone/>
              <a:tabLst>
                <a:tab pos="0" algn="l"/>
              </a:tabLst>
            </a:pPr>
            <a:fld id="{B3A5F7E1-2597-4E9D-AE56-0B546D348922}" type="slidenum">
              <a:rPr lang="en-US" sz="1400" b="0" strike="noStrike" spc="-1">
                <a:solidFill>
                  <a:srgbClr val="000000"/>
                </a:solidFill>
                <a:latin typeface="Times New Roman"/>
              </a:rPr>
              <a:t>10</a:t>
            </a:fld>
            <a:endParaRPr lang="en-US" sz="14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 name="PlaceHolder 1"/>
          <p:cNvSpPr>
            <a:spLocks noGrp="1" noRot="1" noChangeAspect="1"/>
          </p:cNvSpPr>
          <p:nvPr>
            <p:ph type="sldImg"/>
          </p:nvPr>
        </p:nvSpPr>
        <p:spPr>
          <a:xfrm>
            <a:off x="685800" y="1143000"/>
            <a:ext cx="5484240" cy="3084120"/>
          </a:xfrm>
          <a:prstGeom prst="rect">
            <a:avLst/>
          </a:prstGeom>
          <a:ln w="0">
            <a:noFill/>
          </a:ln>
        </p:spPr>
      </p:sp>
      <p:sp>
        <p:nvSpPr>
          <p:cNvPr id="337" name="PlaceHolder 2"/>
          <p:cNvSpPr>
            <a:spLocks noGrp="1"/>
          </p:cNvSpPr>
          <p:nvPr>
            <p:ph type="body"/>
          </p:nvPr>
        </p:nvSpPr>
        <p:spPr>
          <a:xfrm>
            <a:off x="685800" y="4400640"/>
            <a:ext cx="5484240" cy="359856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9"/>
          </p:nvPr>
        </p:nvSpPr>
        <p:spPr>
          <a:xfrm>
            <a:off x="3884760" y="8685360"/>
            <a:ext cx="2969640" cy="456480"/>
          </a:xfrm>
          <a:prstGeom prst="rect">
            <a:avLst/>
          </a:prstGeom>
          <a:noFill/>
          <a:ln w="0">
            <a:noFill/>
          </a:ln>
        </p:spPr>
        <p:txBody>
          <a:bodyPr lIns="91440" tIns="45720" rIns="91440" bIns="45720" anchor="b">
            <a:noAutofit/>
          </a:bodyPr>
          <a:lstStyle>
            <a:lvl1pPr indent="0" algn="r">
              <a:lnSpc>
                <a:spcPct val="100000"/>
              </a:lnSpc>
              <a:buNone/>
              <a:tabLst>
                <a:tab pos="0" algn="l"/>
              </a:tabLst>
              <a:defRPr lang="en-US" sz="1400" b="0" strike="noStrike" spc="-1">
                <a:solidFill>
                  <a:srgbClr val="000000"/>
                </a:solidFill>
                <a:latin typeface="Times New Roman"/>
              </a:defRPr>
            </a:lvl1pPr>
          </a:lstStyle>
          <a:p>
            <a:pPr indent="0" algn="r">
              <a:lnSpc>
                <a:spcPct val="100000"/>
              </a:lnSpc>
              <a:buNone/>
              <a:tabLst>
                <a:tab pos="0" algn="l"/>
              </a:tabLst>
            </a:pPr>
            <a:fld id="{955AAC28-D5C8-44E8-BB80-7712DFF32EF6}" type="slidenum">
              <a:rPr lang="en-US" sz="1400" b="0" strike="noStrike" spc="-1">
                <a:solidFill>
                  <a:srgbClr val="000000"/>
                </a:solidFill>
                <a:latin typeface="Times New Roman"/>
              </a:rPr>
              <a:t>11</a:t>
            </a:fld>
            <a:endParaRPr lang="en-US" sz="14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9" name="PlaceHolder 1"/>
          <p:cNvSpPr>
            <a:spLocks noGrp="1" noRot="1" noChangeAspect="1"/>
          </p:cNvSpPr>
          <p:nvPr>
            <p:ph type="sldImg"/>
          </p:nvPr>
        </p:nvSpPr>
        <p:spPr>
          <a:xfrm>
            <a:off x="685800" y="1143000"/>
            <a:ext cx="5484240" cy="3084120"/>
          </a:xfrm>
          <a:prstGeom prst="rect">
            <a:avLst/>
          </a:prstGeom>
          <a:ln w="0">
            <a:noFill/>
          </a:ln>
        </p:spPr>
      </p:sp>
      <p:sp>
        <p:nvSpPr>
          <p:cNvPr id="340" name="PlaceHolder 2"/>
          <p:cNvSpPr>
            <a:spLocks noGrp="1"/>
          </p:cNvSpPr>
          <p:nvPr>
            <p:ph type="body"/>
          </p:nvPr>
        </p:nvSpPr>
        <p:spPr>
          <a:xfrm>
            <a:off x="685800" y="4400640"/>
            <a:ext cx="5484240" cy="3598200"/>
          </a:xfrm>
          <a:prstGeom prst="rect">
            <a:avLst/>
          </a:prstGeom>
          <a:noFill/>
          <a:ln w="0">
            <a:noFill/>
          </a:ln>
        </p:spPr>
        <p:txBody>
          <a:bodyPr lIns="91440" tIns="45720" rIns="91440" bIns="45720" anchor="t">
            <a:noAutofit/>
          </a:bodyPr>
          <a:lstStyle/>
          <a:p>
            <a:pPr marL="457200" indent="-228600">
              <a:lnSpc>
                <a:spcPct val="100000"/>
              </a:lnSpc>
              <a:buNone/>
              <a:tabLst>
                <a:tab pos="0" algn="l"/>
              </a:tabLst>
            </a:pPr>
            <a:r>
              <a:rPr lang="en-US" sz="1200" b="0" strike="noStrike" spc="-1">
                <a:solidFill>
                  <a:schemeClr val="dk1"/>
                </a:solidFill>
                <a:latin typeface="Calibri"/>
                <a:ea typeface="Calibri"/>
              </a:rPr>
              <a:t>Right-top: colors are deviations in in-situ v.s. pyopenrivercam velocities. Scatter plot shows a total overview of these. Underestimated high velocities are probably due to the fact that PIV measures velocities in a window, while in-situ are a point location. These velocities were taken in the highest velocity areas.</a:t>
            </a:r>
            <a:endParaRPr lang="en-US" sz="1200" b="0" strike="noStrike" spc="-1">
              <a:solidFill>
                <a:srgbClr val="000000"/>
              </a:solidFill>
              <a:latin typeface="Arial"/>
            </a:endParaRPr>
          </a:p>
        </p:txBody>
      </p:sp>
      <p:sp>
        <p:nvSpPr>
          <p:cNvPr id="341" name="PlaceHolder 3"/>
          <p:cNvSpPr>
            <a:spLocks noGrp="1"/>
          </p:cNvSpPr>
          <p:nvPr>
            <p:ph type="sldNum" idx="10"/>
          </p:nvPr>
        </p:nvSpPr>
        <p:spPr>
          <a:xfrm>
            <a:off x="3884760" y="8685360"/>
            <a:ext cx="2969640" cy="456480"/>
          </a:xfrm>
          <a:prstGeom prst="rect">
            <a:avLst/>
          </a:prstGeom>
          <a:noFill/>
          <a:ln w="0">
            <a:noFill/>
          </a:ln>
        </p:spPr>
        <p:txBody>
          <a:bodyPr lIns="91440" tIns="45720" rIns="91440" bIns="45720" anchor="b">
            <a:noAutofit/>
          </a:bodyPr>
          <a:lstStyle>
            <a:lvl1pPr indent="0" algn="r">
              <a:lnSpc>
                <a:spcPct val="100000"/>
              </a:lnSpc>
              <a:buNone/>
              <a:tabLst>
                <a:tab pos="0" algn="l"/>
              </a:tabLst>
              <a:defRPr lang="en-US" sz="1200" b="0" strike="noStrike" spc="-1">
                <a:solidFill>
                  <a:schemeClr val="dk1"/>
                </a:solidFill>
                <a:latin typeface="Calibri"/>
                <a:ea typeface="Calibri"/>
              </a:defRPr>
            </a:lvl1pPr>
          </a:lstStyle>
          <a:p>
            <a:pPr indent="0" algn="r">
              <a:lnSpc>
                <a:spcPct val="100000"/>
              </a:lnSpc>
              <a:buNone/>
              <a:tabLst>
                <a:tab pos="0" algn="l"/>
              </a:tabLst>
            </a:pPr>
            <a:fld id="{A2D94BC2-EA8E-4043-B5E5-A004D58CFC90}" type="slidenum">
              <a:rPr lang="en-US" sz="1200" b="0" strike="noStrike" spc="-1">
                <a:solidFill>
                  <a:schemeClr val="dk1"/>
                </a:solidFill>
                <a:latin typeface="Calibri"/>
                <a:ea typeface="Calibri"/>
              </a:rPr>
              <a:t>13</a:t>
            </a:fld>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 name="PlaceHolder 1"/>
          <p:cNvSpPr>
            <a:spLocks noGrp="1" noRot="1" noChangeAspect="1"/>
          </p:cNvSpPr>
          <p:nvPr>
            <p:ph type="sldImg"/>
          </p:nvPr>
        </p:nvSpPr>
        <p:spPr>
          <a:xfrm>
            <a:off x="685800" y="1143000"/>
            <a:ext cx="5484240" cy="3084120"/>
          </a:xfrm>
          <a:prstGeom prst="rect">
            <a:avLst/>
          </a:prstGeom>
          <a:ln w="0">
            <a:noFill/>
          </a:ln>
        </p:spPr>
      </p:sp>
      <p:sp>
        <p:nvSpPr>
          <p:cNvPr id="343" name="PlaceHolder 2"/>
          <p:cNvSpPr>
            <a:spLocks noGrp="1"/>
          </p:cNvSpPr>
          <p:nvPr>
            <p:ph type="body"/>
          </p:nvPr>
        </p:nvSpPr>
        <p:spPr>
          <a:xfrm>
            <a:off x="685800" y="4400640"/>
            <a:ext cx="5484240" cy="35982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11"/>
          </p:nvPr>
        </p:nvSpPr>
        <p:spPr>
          <a:xfrm>
            <a:off x="3884760" y="8685360"/>
            <a:ext cx="2969640" cy="456480"/>
          </a:xfrm>
          <a:prstGeom prst="rect">
            <a:avLst/>
          </a:prstGeom>
          <a:noFill/>
          <a:ln w="0">
            <a:noFill/>
          </a:ln>
        </p:spPr>
        <p:txBody>
          <a:bodyPr lIns="91440" tIns="45720" rIns="91440" bIns="45720" anchor="b">
            <a:noAutofit/>
          </a:bodyPr>
          <a:lstStyle>
            <a:lvl1pPr indent="0" algn="r">
              <a:lnSpc>
                <a:spcPct val="100000"/>
              </a:lnSpc>
              <a:buNone/>
              <a:tabLst>
                <a:tab pos="0" algn="l"/>
              </a:tabLst>
              <a:defRPr lang="en-US" sz="1200" b="0" strike="noStrike" spc="-1">
                <a:solidFill>
                  <a:schemeClr val="dk1"/>
                </a:solidFill>
                <a:latin typeface="Calibri"/>
                <a:ea typeface="Calibri"/>
              </a:defRPr>
            </a:lvl1pPr>
          </a:lstStyle>
          <a:p>
            <a:pPr indent="0" algn="r">
              <a:lnSpc>
                <a:spcPct val="100000"/>
              </a:lnSpc>
              <a:buNone/>
              <a:tabLst>
                <a:tab pos="0" algn="l"/>
              </a:tabLst>
            </a:pPr>
            <a:fld id="{69464DE2-EECA-4E36-9A23-0885C6ED472A}" type="slidenum">
              <a:rPr lang="en-US" sz="1200" b="0" strike="noStrike" spc="-1">
                <a:solidFill>
                  <a:schemeClr val="dk1"/>
                </a:solidFill>
                <a:latin typeface="Calibri"/>
                <a:ea typeface="Calibri"/>
              </a:rPr>
              <a:t>27</a:t>
            </a:fld>
            <a:endParaRPr lang="en-US" sz="1200" b="0" strike="noStrike" spc="-1">
              <a:solidFill>
                <a:srgbClr val="000000"/>
              </a:solidFill>
              <a:latin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14_Title Only">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19_Custom Layout">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20_Custom Layout">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21_Custom Layout">
    <p:spTree>
      <p:nvGrpSpPr>
        <p:cNvPr id="1" name=""/>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9_Custom Layout">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18_Custom Layout">
    <p:spTree>
      <p:nvGrpSpPr>
        <p:cNvPr id="1" name=""/>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10_Custom Layout">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17_Custom Layout">
    <p:spTree>
      <p:nvGrpSpPr>
        <p:cNvPr id="1" name=""/>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4_Title Only">
    <p:spTree>
      <p:nvGrpSpPr>
        <p:cNvPr id="1" name=""/>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5_Title Only">
    <p:spTree>
      <p:nvGrpSpPr>
        <p:cNvPr id="1" name=""/>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11_Custom Layout">
    <p:spTree>
      <p:nvGrpSpPr>
        <p:cNvPr id="1" name=""/>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4_Title Slide">
    <p:spTree>
      <p:nvGrpSpPr>
        <p:cNvPr id="1" name=""/>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6_Title Only">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5_Title Slide">
    <p:spTree>
      <p:nvGrpSpPr>
        <p:cNvPr id="1" name=""/>
        <p:cNvGrpSpPr/>
        <p:nvPr/>
      </p:nvGrpSpPr>
      <p:grpSpPr>
        <a:xfrm>
          <a:off x="0" y="0"/>
          <a:ext cx="0" cy="0"/>
          <a:chOff x="0" y="0"/>
          <a:chExt cx="0" cy="0"/>
        </a:xfrm>
      </p:grpSpPr>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12_Custom Layout">
    <p:spTree>
      <p:nvGrpSpPr>
        <p:cNvPr id="1" name=""/>
        <p:cNvGrpSpPr/>
        <p:nvPr/>
      </p:nvGrpSpPr>
      <p:grpSpPr>
        <a:xfrm>
          <a:off x="0" y="0"/>
          <a:ext cx="0" cy="0"/>
          <a:chOff x="0" y="0"/>
          <a:chExt cx="0" cy="0"/>
        </a:xfrm>
      </p:grpSpPr>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13_Custom Layout">
    <p:spTree>
      <p:nvGrpSpPr>
        <p:cNvPr id="1" name=""/>
        <p:cNvGrpSpPr/>
        <p:nvPr/>
      </p:nvGrpSpPr>
      <p:grpSpPr>
        <a:xfrm>
          <a:off x="0" y="0"/>
          <a:ext cx="0" cy="0"/>
          <a:chOff x="0" y="0"/>
          <a:chExt cx="0" cy="0"/>
        </a:xfrm>
      </p:grpSpPr>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14_Custom Layout">
    <p:spTree>
      <p:nvGrpSpPr>
        <p:cNvPr id="1" name=""/>
        <p:cNvGrpSpPr/>
        <p:nvPr/>
      </p:nvGrpSpPr>
      <p:grpSpPr>
        <a:xfrm>
          <a:off x="0" y="0"/>
          <a:ext cx="0" cy="0"/>
          <a:chOff x="0" y="0"/>
          <a:chExt cx="0" cy="0"/>
        </a:xfrm>
      </p:grpSpPr>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15_Custom Layout">
    <p:spTree>
      <p:nvGrpSpPr>
        <p:cNvPr id="1" name=""/>
        <p:cNvGrpSpPr/>
        <p:nvPr/>
      </p:nvGrpSpPr>
      <p:grpSpPr>
        <a:xfrm>
          <a:off x="0" y="0"/>
          <a:ext cx="0" cy="0"/>
          <a:chOff x="0" y="0"/>
          <a:chExt cx="0" cy="0"/>
        </a:xfrm>
      </p:grpSpPr>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16_Custom Layout">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7_Title Only">
    <p:spTree>
      <p:nvGrpSpPr>
        <p:cNvPr id="1" name=""/>
        <p:cNvGrpSpPr/>
        <p:nvPr/>
      </p:nvGrpSpPr>
      <p:grpSpPr>
        <a:xfrm>
          <a:off x="0" y="0"/>
          <a:ext cx="0" cy="0"/>
          <a:chOff x="0" y="0"/>
          <a:chExt cx="0" cy="0"/>
        </a:xfrm>
      </p:grpSpPr>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8_Title Only">
    <p:spTree>
      <p:nvGrpSpPr>
        <p:cNvPr id="1" name=""/>
        <p:cNvGrpSpPr/>
        <p:nvPr/>
      </p:nvGrpSpPr>
      <p:grpSpPr>
        <a:xfrm>
          <a:off x="0" y="0"/>
          <a:ext cx="0" cy="0"/>
          <a:chOff x="0" y="0"/>
          <a:chExt cx="0" cy="0"/>
        </a:xfrm>
      </p:grpSpPr>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6_Title Slide">
    <p:spTree>
      <p:nvGrpSpPr>
        <p:cNvPr id="1" name=""/>
        <p:cNvGrpSpPr/>
        <p:nvPr/>
      </p:nvGrpSpPr>
      <p:grpSpPr>
        <a:xfrm>
          <a:off x="0" y="0"/>
          <a:ext cx="0" cy="0"/>
          <a:chOff x="0" y="0"/>
          <a:chExt cx="0" cy="0"/>
        </a:xfrm>
      </p:grpSpPr>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8_Custom Layout">
    <p:spTree>
      <p:nvGrpSpPr>
        <p:cNvPr id="1" name=""/>
        <p:cNvGrpSpPr/>
        <p:nvPr/>
      </p:nvGrpSpPr>
      <p:grpSpPr>
        <a:xfrm>
          <a:off x="0" y="0"/>
          <a:ext cx="0" cy="0"/>
          <a:chOff x="0" y="0"/>
          <a:chExt cx="0" cy="0"/>
        </a:xfrm>
      </p:grpSpPr>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9_Title Only">
    <p:spTree>
      <p:nvGrpSpPr>
        <p:cNvPr id="1" name=""/>
        <p:cNvGrpSpPr/>
        <p:nvPr/>
      </p:nvGrpSpPr>
      <p:grpSpPr>
        <a:xfrm>
          <a:off x="0" y="0"/>
          <a:ext cx="0" cy="0"/>
          <a:chOff x="0" y="0"/>
          <a:chExt cx="0" cy="0"/>
        </a:xfrm>
      </p:grpSpPr>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6_Custom Layout">
    <p:spTree>
      <p:nvGrpSpPr>
        <p:cNvPr id="1" name=""/>
        <p:cNvGrpSpPr/>
        <p:nvPr/>
      </p:nvGrpSpPr>
      <p:grpSpPr>
        <a:xfrm>
          <a:off x="0" y="0"/>
          <a:ext cx="0" cy="0"/>
          <a:chOff x="0" y="0"/>
          <a:chExt cx="0" cy="0"/>
        </a:xfrm>
      </p:grpSpPr>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10_Title Only">
    <p:spTree>
      <p:nvGrpSpPr>
        <p:cNvPr id="1" name=""/>
        <p:cNvGrpSpPr/>
        <p:nvPr/>
      </p:nvGrpSpPr>
      <p:grpSpPr>
        <a:xfrm>
          <a:off x="0" y="0"/>
          <a:ext cx="0" cy="0"/>
          <a:chOff x="0" y="0"/>
          <a:chExt cx="0" cy="0"/>
        </a:xfrm>
      </p:grpSpPr>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7_Title Slide">
    <p:spTree>
      <p:nvGrpSpPr>
        <p:cNvPr id="1" name=""/>
        <p:cNvGrpSpPr/>
        <p:nvPr/>
      </p:nvGrpSpPr>
      <p:grpSpPr>
        <a:xfrm>
          <a:off x="0" y="0"/>
          <a:ext cx="0" cy="0"/>
          <a:chOff x="0" y="0"/>
          <a:chExt cx="0" cy="0"/>
        </a:xfrm>
      </p:grpSpPr>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22_Custom Layout">
    <p:spTree>
      <p:nvGrpSpPr>
        <p:cNvPr id="1" name=""/>
        <p:cNvGrpSpPr/>
        <p:nvPr/>
      </p:nvGrpSpPr>
      <p:grpSpPr>
        <a:xfrm>
          <a:off x="0" y="0"/>
          <a:ext cx="0" cy="0"/>
          <a:chOff x="0" y="0"/>
          <a:chExt cx="0" cy="0"/>
        </a:xfrm>
      </p:grpSpPr>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23_Custom Layout">
    <p:spTree>
      <p:nvGrpSpPr>
        <p:cNvPr id="1" name=""/>
        <p:cNvGrpSpPr/>
        <p:nvPr/>
      </p:nvGrpSpPr>
      <p:grpSpPr>
        <a:xfrm>
          <a:off x="0" y="0"/>
          <a:ext cx="0" cy="0"/>
          <a:chOff x="0" y="0"/>
          <a:chExt cx="0" cy="0"/>
        </a:xfrm>
      </p:grpSpPr>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24_Custom Layout">
    <p:spTree>
      <p:nvGrpSpPr>
        <p:cNvPr id="1" name=""/>
        <p:cNvGrpSpPr/>
        <p:nvPr/>
      </p:nvGrpSpPr>
      <p:grpSpPr>
        <a:xfrm>
          <a:off x="0" y="0"/>
          <a:ext cx="0" cy="0"/>
          <a:chOff x="0" y="0"/>
          <a:chExt cx="0" cy="0"/>
        </a:xfrm>
      </p:grpSpPr>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25_Custom Layout">
    <p:spTree>
      <p:nvGrpSpPr>
        <p:cNvPr id="1" name=""/>
        <p:cNvGrpSpPr/>
        <p:nvPr/>
      </p:nvGrpSpPr>
      <p:grpSpPr>
        <a:xfrm>
          <a:off x="0" y="0"/>
          <a:ext cx="0" cy="0"/>
          <a:chOff x="0" y="0"/>
          <a:chExt cx="0" cy="0"/>
        </a:xfrm>
      </p:grpSpPr>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26_Custom Layout">
    <p:spTree>
      <p:nvGrpSpPr>
        <p:cNvPr id="1" name=""/>
        <p:cNvGrpSpPr/>
        <p:nvPr/>
      </p:nvGrpSpPr>
      <p:grpSpPr>
        <a:xfrm>
          <a:off x="0" y="0"/>
          <a:ext cx="0" cy="0"/>
          <a:chOff x="0" y="0"/>
          <a:chExt cx="0" cy="0"/>
        </a:xfrm>
      </p:grpSpPr>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8_Title Slide">
    <p:spTree>
      <p:nvGrpSpPr>
        <p:cNvPr id="1" name=""/>
        <p:cNvGrpSpPr/>
        <p:nvPr/>
      </p:nvGrpSpPr>
      <p:grpSpPr>
        <a:xfrm>
          <a:off x="0" y="0"/>
          <a:ext cx="0" cy="0"/>
          <a:chOff x="0" y="0"/>
          <a:chExt cx="0" cy="0"/>
        </a:xfrm>
      </p:grpSpPr>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1_Title Only">
    <p:spTree>
      <p:nvGrpSpPr>
        <p:cNvPr id="1" name=""/>
        <p:cNvGrpSpPr/>
        <p:nvPr/>
      </p:nvGrpSpPr>
      <p:grpSpPr>
        <a:xfrm>
          <a:off x="0" y="0"/>
          <a:ext cx="0" cy="0"/>
          <a:chOff x="0" y="0"/>
          <a:chExt cx="0" cy="0"/>
        </a:xfrm>
      </p:grpSpPr>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11_Title Only">
    <p:spTree>
      <p:nvGrpSpPr>
        <p:cNvPr id="1" name=""/>
        <p:cNvGrpSpPr/>
        <p:nvPr/>
      </p:nvGrpSpPr>
      <p:grpSpPr>
        <a:xfrm>
          <a:off x="0" y="0"/>
          <a:ext cx="0" cy="0"/>
          <a:chOff x="0" y="0"/>
          <a:chExt cx="0" cy="0"/>
        </a:xfrm>
      </p:grpSpPr>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27_Custom Layout">
    <p:spTree>
      <p:nvGrpSpPr>
        <p:cNvPr id="1" name=""/>
        <p:cNvGrpSpPr/>
        <p:nvPr/>
      </p:nvGrpSpPr>
      <p:grpSpPr>
        <a:xfrm>
          <a:off x="0" y="0"/>
          <a:ext cx="0" cy="0"/>
          <a:chOff x="0" y="0"/>
          <a:chExt cx="0" cy="0"/>
        </a:xfrm>
      </p:grpSpPr>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12_Title Only">
    <p:spTree>
      <p:nvGrpSpPr>
        <p:cNvPr id="1" name=""/>
        <p:cNvGrpSpPr/>
        <p:nvPr/>
      </p:nvGrpSpPr>
      <p:grpSpPr>
        <a:xfrm>
          <a:off x="0" y="0"/>
          <a:ext cx="0" cy="0"/>
          <a:chOff x="0" y="0"/>
          <a:chExt cx="0" cy="0"/>
        </a:xfrm>
      </p:grpSpPr>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9_Title Slide">
    <p:spTree>
      <p:nvGrpSpPr>
        <p:cNvPr id="1" name=""/>
        <p:cNvGrpSpPr/>
        <p:nvPr/>
      </p:nvGrpSpPr>
      <p:grpSpPr>
        <a:xfrm>
          <a:off x="0" y="0"/>
          <a:ext cx="0" cy="0"/>
          <a:chOff x="0" y="0"/>
          <a:chExt cx="0" cy="0"/>
        </a:xfrm>
      </p:grpSpPr>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28_Custom Layout">
    <p:spTree>
      <p:nvGrpSpPr>
        <p:cNvPr id="1" name=""/>
        <p:cNvGrpSpPr/>
        <p:nvPr/>
      </p:nvGrpSpPr>
      <p:grpSpPr>
        <a:xfrm>
          <a:off x="0" y="0"/>
          <a:ext cx="0" cy="0"/>
          <a:chOff x="0" y="0"/>
          <a:chExt cx="0" cy="0"/>
        </a:xfrm>
      </p:grpSpPr>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29_Custom Layout">
    <p:spTree>
      <p:nvGrpSpPr>
        <p:cNvPr id="1" name=""/>
        <p:cNvGrpSpPr/>
        <p:nvPr/>
      </p:nvGrpSpPr>
      <p:grpSpPr>
        <a:xfrm>
          <a:off x="0" y="0"/>
          <a:ext cx="0" cy="0"/>
          <a:chOff x="0" y="0"/>
          <a:chExt cx="0" cy="0"/>
        </a:xfrm>
      </p:grpSpPr>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30_Custom Layout">
    <p:spTree>
      <p:nvGrpSpPr>
        <p:cNvPr id="1" name=""/>
        <p:cNvGrpSpPr/>
        <p:nvPr/>
      </p:nvGrpSpPr>
      <p:grpSpPr>
        <a:xfrm>
          <a:off x="0" y="0"/>
          <a:ext cx="0" cy="0"/>
          <a:chOff x="0" y="0"/>
          <a:chExt cx="0" cy="0"/>
        </a:xfrm>
      </p:grpSpPr>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31_Custom Layout">
    <p:spTree>
      <p:nvGrpSpPr>
        <p:cNvPr id="1" name=""/>
        <p:cNvGrpSpPr/>
        <p:nvPr/>
      </p:nvGrpSpPr>
      <p:grpSpPr>
        <a:xfrm>
          <a:off x="0" y="0"/>
          <a:ext cx="0" cy="0"/>
          <a:chOff x="0" y="0"/>
          <a:chExt cx="0" cy="0"/>
        </a:xfrm>
      </p:grpSpPr>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32_Custom Layout">
    <p:spTree>
      <p:nvGrpSpPr>
        <p:cNvPr id="1" name=""/>
        <p:cNvGrpSpPr/>
        <p:nvPr/>
      </p:nvGrpSpPr>
      <p:grpSpPr>
        <a:xfrm>
          <a:off x="0" y="0"/>
          <a:ext cx="0" cy="0"/>
          <a:chOff x="0" y="0"/>
          <a:chExt cx="0" cy="0"/>
        </a:xfrm>
      </p:grpSpPr>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13_Title Only">
    <p:spTree>
      <p:nvGrpSpPr>
        <p:cNvPr id="1" name=""/>
        <p:cNvGrpSpPr/>
        <p:nvPr/>
      </p:nvGrpSpPr>
      <p:grpSpPr>
        <a:xfrm>
          <a:off x="0" y="0"/>
          <a:ext cx="0" cy="0"/>
          <a:chOff x="0" y="0"/>
          <a:chExt cx="0" cy="0"/>
        </a:xfrm>
      </p:grpSpPr>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2_Title Only">
    <p:spTree>
      <p:nvGrpSpPr>
        <p:cNvPr id="1" name=""/>
        <p:cNvGrpSpPr/>
        <p:nvPr/>
      </p:nvGrpSpPr>
      <p:grpSpPr>
        <a:xfrm>
          <a:off x="0" y="0"/>
          <a:ext cx="0" cy="0"/>
          <a:chOff x="0" y="0"/>
          <a:chExt cx="0" cy="0"/>
        </a:xfrm>
      </p:grpSpPr>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5_Custom Layout">
    <p:spTree>
      <p:nvGrpSpPr>
        <p:cNvPr id="1" name=""/>
        <p:cNvGrpSpPr/>
        <p:nvPr/>
      </p:nvGrpSpPr>
      <p:grpSpPr>
        <a:xfrm>
          <a:off x="0" y="0"/>
          <a:ext cx="0" cy="0"/>
          <a:chOff x="0" y="0"/>
          <a:chExt cx="0" cy="0"/>
        </a:xfrm>
      </p:grpSpPr>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3_Title Only">
    <p:spTree>
      <p:nvGrpSpPr>
        <p:cNvPr id="1" name=""/>
        <p:cNvGrpSpPr/>
        <p:nvPr/>
      </p:nvGrpSpPr>
      <p:grpSpPr>
        <a:xfrm>
          <a:off x="0" y="0"/>
          <a:ext cx="0" cy="0"/>
          <a:chOff x="0" y="0"/>
          <a:chExt cx="0" cy="0"/>
        </a:xfrm>
      </p:grpSpPr>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3_Title Slide">
    <p:spTree>
      <p:nvGrpSpPr>
        <p:cNvPr id="1" name=""/>
        <p:cNvGrpSpPr/>
        <p:nvPr/>
      </p:nvGrpSpPr>
      <p:grpSpPr>
        <a:xfrm>
          <a:off x="0" y="0"/>
          <a:ext cx="0" cy="0"/>
          <a:chOff x="0" y="0"/>
          <a:chExt cx="0" cy="0"/>
        </a:xfrm>
      </p:grpSpPr>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7_Custom Layout">
    <p:spTree>
      <p:nvGrpSpPr>
        <p:cNvPr id="1" name=""/>
        <p:cNvGrpSpPr/>
        <p:nvPr/>
      </p:nvGrpSpPr>
      <p:grpSpPr>
        <a:xfrm>
          <a:off x="0" y="0"/>
          <a:ext cx="0" cy="0"/>
          <a:chOff x="0" y="0"/>
          <a:chExt cx="0" cy="0"/>
        </a:xfrm>
      </p:grpSpPr>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4_Title Slide_">
    <p:spTree>
      <p:nvGrpSpPr>
        <p:cNvPr id="1" name=""/>
        <p:cNvGrpSpPr/>
        <p:nvPr/>
      </p:nvGrpSpPr>
      <p:grpSpPr>
        <a:xfrm>
          <a:off x="0" y="0"/>
          <a:ext cx="0" cy="0"/>
          <a:chOff x="0" y="0"/>
          <a:chExt cx="0" cy="0"/>
        </a:xfrm>
      </p:grpSpPr>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4_Title Slide__">
    <p:spTree>
      <p:nvGrpSpPr>
        <p:cNvPr id="1" name=""/>
        <p:cNvGrpSpPr/>
        <p:nvPr/>
      </p:nvGrpSpPr>
      <p:grpSpPr>
        <a:xfrm>
          <a:off x="0" y="0"/>
          <a:ext cx="0" cy="0"/>
          <a:chOff x="0" y="0"/>
          <a:chExt cx="0" cy="0"/>
        </a:xfrm>
      </p:grpSpPr>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115" name="PlaceHolder 1"/>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lgn="ctr">
              <a:buNone/>
            </a:pPr>
            <a:endParaRPr lang="en-US" sz="4400" b="0" strike="noStrike" spc="-1">
              <a:solidFill>
                <a:srgbClr val="000000"/>
              </a:solidFill>
              <a:latin typeface="Arial"/>
            </a:endParaRPr>
          </a:p>
        </p:txBody>
      </p:sp>
      <p:sp>
        <p:nvSpPr>
          <p:cNvPr id="116" name="PlaceHolder 2"/>
          <p:cNvSpPr>
            <a:spLocks noGrp="1"/>
          </p:cNvSpPr>
          <p:nvPr>
            <p:ph type="subTitle"/>
          </p:nvPr>
        </p:nvSpPr>
        <p:spPr>
          <a:xfrm>
            <a:off x="609480" y="1604520"/>
            <a:ext cx="10972440" cy="397728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1"/>
          </p:nvPr>
        </p:nvSpPr>
        <p:spPr/>
        <p:txBody>
          <a:bodyPr/>
          <a:lstStyle/>
          <a:p>
            <a:r>
              <a:t>Footer</a:t>
            </a:r>
          </a:p>
        </p:txBody>
      </p:sp>
      <p:sp>
        <p:nvSpPr>
          <p:cNvPr id="5" name="PlaceHolder 4"/>
          <p:cNvSpPr>
            <a:spLocks noGrp="1"/>
          </p:cNvSpPr>
          <p:nvPr>
            <p:ph type="sldNum" idx="2"/>
          </p:nvPr>
        </p:nvSpPr>
        <p:spPr/>
        <p:txBody>
          <a:bodyPr/>
          <a:lstStyle/>
          <a:p>
            <a:fld id="{E3311BD9-E874-4D9D-8D2F-B0F294822E43}" type="slidenum">
              <a:t>‹#›</a:t>
            </a:fld>
            <a:endParaRPr/>
          </a:p>
        </p:txBody>
      </p:sp>
      <p:sp>
        <p:nvSpPr>
          <p:cNvPr id="6" name="PlaceHolder 5"/>
          <p:cNvSpPr>
            <a:spLocks noGrp="1"/>
          </p:cNvSpPr>
          <p:nvPr>
            <p:ph type="dt" idx="3"/>
          </p:nvPr>
        </p:nvSpPr>
        <p:spPr/>
        <p:txBody>
          <a:bodyPr/>
          <a:lstStyle/>
          <a:p>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4_Title Slide___">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5.xml"/><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7.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8.xml"/><Relationship Id="rId1" Type="http://schemas.openxmlformats.org/officeDocument/2006/relationships/slideLayout" Target="../slideLayouts/slideLayout8.xml"/><Relationship Id="rId4" Type="http://schemas.openxmlformats.org/officeDocument/2006/relationships/image" Target="../media/image1.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theme" Target="../theme/theme9.xml"/><Relationship Id="rId1" Type="http://schemas.openxmlformats.org/officeDocument/2006/relationships/slideLayout" Target="../slideLayouts/slideLayout9.xml"/><Relationship Id="rId6" Type="http://schemas.openxmlformats.org/officeDocument/2006/relationships/image" Target="../media/image6.jpe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2.xml"/><Relationship Id="rId1" Type="http://schemas.openxmlformats.org/officeDocument/2006/relationships/slideLayout" Target="../slideLayouts/slideLayout12.xml"/><Relationship Id="rId5" Type="http://schemas.openxmlformats.org/officeDocument/2006/relationships/image" Target="../media/image15.png"/><Relationship Id="rId4" Type="http://schemas.openxmlformats.org/officeDocument/2006/relationships/image" Target="../media/image14.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4.xml"/><Relationship Id="rId1" Type="http://schemas.openxmlformats.org/officeDocument/2006/relationships/slideLayout" Target="../slideLayouts/slideLayout14.xml"/><Relationship Id="rId4" Type="http://schemas.openxmlformats.org/officeDocument/2006/relationships/image" Target="../media/image17.png"/></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5.xml"/><Relationship Id="rId1" Type="http://schemas.openxmlformats.org/officeDocument/2006/relationships/slideLayout" Target="../slideLayouts/slideLayout15.xml"/><Relationship Id="rId4" Type="http://schemas.openxmlformats.org/officeDocument/2006/relationships/image" Target="../media/image19.png"/></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8.xml"/><Relationship Id="rId1" Type="http://schemas.openxmlformats.org/officeDocument/2006/relationships/slideLayout" Target="../slideLayouts/slideLayout18.xml"/><Relationship Id="rId5" Type="http://schemas.openxmlformats.org/officeDocument/2006/relationships/image" Target="../media/image23.png"/><Relationship Id="rId4" Type="http://schemas.openxmlformats.org/officeDocument/2006/relationships/image" Target="../media/image22.png"/></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19.xml"/><Relationship Id="rId1" Type="http://schemas.openxmlformats.org/officeDocument/2006/relationships/slideLayout" Target="../slideLayouts/slideLayout19.xml"/><Relationship Id="rId4" Type="http://schemas.openxmlformats.org/officeDocument/2006/relationships/image" Target="../media/image25.png"/></Relationships>
</file>

<file path=ppt/slideMasters/_rels/slideMaster20.xml.rels><?xml version="1.0" encoding="UTF-8" standalone="yes"?>
<Relationships xmlns="http://schemas.openxmlformats.org/package/2006/relationships"><Relationship Id="rId8" Type="http://schemas.openxmlformats.org/officeDocument/2006/relationships/image" Target="../media/image27.jpeg"/><Relationship Id="rId13" Type="http://schemas.openxmlformats.org/officeDocument/2006/relationships/image" Target="../media/image30.jpeg"/><Relationship Id="rId3" Type="http://schemas.openxmlformats.org/officeDocument/2006/relationships/image" Target="../media/image3.png"/><Relationship Id="rId7" Type="http://schemas.openxmlformats.org/officeDocument/2006/relationships/image" Target="../media/image26.jpeg"/><Relationship Id="rId12" Type="http://schemas.openxmlformats.org/officeDocument/2006/relationships/image" Target="../media/image8.png"/><Relationship Id="rId2" Type="http://schemas.openxmlformats.org/officeDocument/2006/relationships/theme" Target="../theme/theme20.xml"/><Relationship Id="rId1" Type="http://schemas.openxmlformats.org/officeDocument/2006/relationships/slideLayout" Target="../slideLayouts/slideLayout20.xml"/><Relationship Id="rId6" Type="http://schemas.openxmlformats.org/officeDocument/2006/relationships/image" Target="../media/image6.jpeg"/><Relationship Id="rId11" Type="http://schemas.openxmlformats.org/officeDocument/2006/relationships/image" Target="../media/image29.png"/><Relationship Id="rId5" Type="http://schemas.openxmlformats.org/officeDocument/2006/relationships/image" Target="../media/image5.png"/><Relationship Id="rId10" Type="http://schemas.openxmlformats.org/officeDocument/2006/relationships/image" Target="../media/image28.png"/><Relationship Id="rId4" Type="http://schemas.openxmlformats.org/officeDocument/2006/relationships/image" Target="../media/image4.png"/><Relationship Id="rId9" Type="http://schemas.openxmlformats.org/officeDocument/2006/relationships/image" Target="../media/image7.png"/></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21.xml"/><Relationship Id="rId1" Type="http://schemas.openxmlformats.org/officeDocument/2006/relationships/slideLayout" Target="../slideLayouts/slideLayout21.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22.xml"/><Relationship Id="rId1" Type="http://schemas.openxmlformats.org/officeDocument/2006/relationships/slideLayout" Target="../slideLayouts/slideLayout22.xml"/></Relationships>
</file>

<file path=ppt/slideMasters/_rels/slideMaster23.xml.rels><?xml version="1.0" encoding="UTF-8" standalone="yes"?>
<Relationships xmlns="http://schemas.openxmlformats.org/package/2006/relationships"><Relationship Id="rId2" Type="http://schemas.openxmlformats.org/officeDocument/2006/relationships/theme" Target="../theme/theme23.xml"/><Relationship Id="rId1" Type="http://schemas.openxmlformats.org/officeDocument/2006/relationships/slideLayout" Target="../slideLayouts/slideLayout23.xml"/></Relationships>
</file>

<file path=ppt/slideMasters/_rels/slideMaster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24.xml"/><Relationship Id="rId1" Type="http://schemas.openxmlformats.org/officeDocument/2006/relationships/slideLayout" Target="../slideLayouts/slideLayout24.xml"/></Relationships>
</file>

<file path=ppt/slideMasters/_rels/slideMaster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25.xml"/><Relationship Id="rId1" Type="http://schemas.openxmlformats.org/officeDocument/2006/relationships/slideLayout" Target="../slideLayouts/slideLayout25.xml"/></Relationships>
</file>

<file path=ppt/slideMasters/_rels/slideMaster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26.xml"/><Relationship Id="rId1" Type="http://schemas.openxmlformats.org/officeDocument/2006/relationships/slideLayout" Target="../slideLayouts/slideLayout26.xml"/></Relationships>
</file>

<file path=ppt/slideMasters/_rels/slideMaster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27.xml"/><Relationship Id="rId1" Type="http://schemas.openxmlformats.org/officeDocument/2006/relationships/slideLayout" Target="../slideLayouts/slideLayout27.xml"/></Relationships>
</file>

<file path=ppt/slideMasters/_rels/slideMaster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28.xml"/><Relationship Id="rId1" Type="http://schemas.openxmlformats.org/officeDocument/2006/relationships/slideLayout" Target="../slideLayouts/slideLayout28.xml"/></Relationships>
</file>

<file path=ppt/slideMasters/_rels/slideMaster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29.xml"/><Relationship Id="rId1" Type="http://schemas.openxmlformats.org/officeDocument/2006/relationships/slideLayout" Target="../slideLayouts/slideLayout29.xml"/></Relationships>
</file>

<file path=ppt/slideMasters/_rels/slideMaster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30.xml"/><Relationship Id="rId1" Type="http://schemas.openxmlformats.org/officeDocument/2006/relationships/slideLayout" Target="../slideLayouts/slideLayout30.xml"/></Relationships>
</file>

<file path=ppt/slideMasters/_rels/slideMaster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31.xml"/><Relationship Id="rId1" Type="http://schemas.openxmlformats.org/officeDocument/2006/relationships/slideLayout" Target="../slideLayouts/slideLayout31.xml"/><Relationship Id="rId4" Type="http://schemas.openxmlformats.org/officeDocument/2006/relationships/image" Target="../media/image22.png"/></Relationships>
</file>

<file path=ppt/slideMasters/_rels/slideMaster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32.xml"/><Relationship Id="rId1" Type="http://schemas.openxmlformats.org/officeDocument/2006/relationships/slideLayout" Target="../slideLayouts/slideLayout32.xml"/><Relationship Id="rId4" Type="http://schemas.openxmlformats.org/officeDocument/2006/relationships/image" Target="../media/image25.png"/></Relationships>
</file>

<file path=ppt/slideMasters/_rels/slideMaster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33.xml"/><Relationship Id="rId1" Type="http://schemas.openxmlformats.org/officeDocument/2006/relationships/slideLayout" Target="../slideLayouts/slideLayout33.xml"/></Relationships>
</file>

<file path=ppt/slideMasters/_rels/slideMaster34.xml.rels><?xml version="1.0" encoding="UTF-8" standalone="yes"?>
<Relationships xmlns="http://schemas.openxmlformats.org/package/2006/relationships"><Relationship Id="rId2" Type="http://schemas.openxmlformats.org/officeDocument/2006/relationships/theme" Target="../theme/theme34.xml"/><Relationship Id="rId1" Type="http://schemas.openxmlformats.org/officeDocument/2006/relationships/slideLayout" Target="../slideLayouts/slideLayout34.xml"/></Relationships>
</file>

<file path=ppt/slideMasters/_rels/slideMaster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35.xml"/><Relationship Id="rId1" Type="http://schemas.openxmlformats.org/officeDocument/2006/relationships/slideLayout" Target="../slideLayouts/slideLayout35.xml"/></Relationships>
</file>

<file path=ppt/slideMasters/_rels/slideMaster3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36.xml"/><Relationship Id="rId1" Type="http://schemas.openxmlformats.org/officeDocument/2006/relationships/slideLayout" Target="../slideLayouts/slideLayout36.xml"/></Relationships>
</file>

<file path=ppt/slideMasters/_rels/slideMaster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37.xml"/><Relationship Id="rId1" Type="http://schemas.openxmlformats.org/officeDocument/2006/relationships/slideLayout" Target="../slideLayouts/slideLayout37.xml"/></Relationships>
</file>

<file path=ppt/slideMasters/_rels/slideMaster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38.xml"/><Relationship Id="rId1" Type="http://schemas.openxmlformats.org/officeDocument/2006/relationships/slideLayout" Target="../slideLayouts/slideLayout38.xml"/><Relationship Id="rId4" Type="http://schemas.openxmlformats.org/officeDocument/2006/relationships/image" Target="../media/image17.png"/></Relationships>
</file>

<file path=ppt/slideMasters/_rels/slideMaster3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39.xml"/><Relationship Id="rId1" Type="http://schemas.openxmlformats.org/officeDocument/2006/relationships/slideLayout" Target="../slideLayouts/slideLayout39.xml"/><Relationship Id="rId4" Type="http://schemas.openxmlformats.org/officeDocument/2006/relationships/image" Target="../media/image19.png"/></Relationships>
</file>

<file path=ppt/slideMasters/_rels/slideMaster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40.xml"/><Relationship Id="rId1" Type="http://schemas.openxmlformats.org/officeDocument/2006/relationships/slideLayout" Target="../slideLayouts/slideLayout40.xml"/></Relationships>
</file>

<file path=ppt/slideMasters/_rels/slideMaster4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41.xml"/><Relationship Id="rId1" Type="http://schemas.openxmlformats.org/officeDocument/2006/relationships/slideLayout" Target="../slideLayouts/slideLayout41.xml"/></Relationships>
</file>

<file path=ppt/slideMasters/_rels/slideMaster4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42.xml"/><Relationship Id="rId1" Type="http://schemas.openxmlformats.org/officeDocument/2006/relationships/slideLayout" Target="../slideLayouts/slideLayout42.xml"/><Relationship Id="rId5" Type="http://schemas.openxmlformats.org/officeDocument/2006/relationships/image" Target="../media/image23.png"/><Relationship Id="rId4" Type="http://schemas.openxmlformats.org/officeDocument/2006/relationships/image" Target="../media/image22.png"/></Relationships>
</file>

<file path=ppt/slideMasters/_rels/slideMaster4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43.xml"/><Relationship Id="rId1" Type="http://schemas.openxmlformats.org/officeDocument/2006/relationships/slideLayout" Target="../slideLayouts/slideLayout43.xml"/><Relationship Id="rId4" Type="http://schemas.openxmlformats.org/officeDocument/2006/relationships/image" Target="../media/image25.png"/></Relationships>
</file>

<file path=ppt/slideMasters/_rels/slideMaster4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44.xml"/><Relationship Id="rId1" Type="http://schemas.openxmlformats.org/officeDocument/2006/relationships/slideLayout" Target="../slideLayouts/slideLayout44.xml"/></Relationships>
</file>

<file path=ppt/slideMasters/_rels/slideMaster4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45.xml"/><Relationship Id="rId1" Type="http://schemas.openxmlformats.org/officeDocument/2006/relationships/slideLayout" Target="../slideLayouts/slideLayout45.xml"/></Relationships>
</file>

<file path=ppt/slideMasters/_rels/slideMaster4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46.xml"/><Relationship Id="rId1" Type="http://schemas.openxmlformats.org/officeDocument/2006/relationships/slideLayout" Target="../slideLayouts/slideLayout46.xml"/></Relationships>
</file>

<file path=ppt/slideMasters/_rels/slideMaster4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47.xml"/><Relationship Id="rId1" Type="http://schemas.openxmlformats.org/officeDocument/2006/relationships/slideLayout" Target="../slideLayouts/slideLayout47.xml"/></Relationships>
</file>

<file path=ppt/slideMasters/_rels/slideMaster4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8.xml"/><Relationship Id="rId1" Type="http://schemas.openxmlformats.org/officeDocument/2006/relationships/slideLayout" Target="../slideLayouts/slideLayout48.xml"/></Relationships>
</file>

<file path=ppt/slideMasters/_rels/slideMaster4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9.xml"/><Relationship Id="rId1" Type="http://schemas.openxmlformats.org/officeDocument/2006/relationships/slideLayout" Target="../slideLayouts/slideLayout49.xml"/></Relationships>
</file>

<file path=ppt/slideMasters/_rels/slideMaster5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50.xml"/><Relationship Id="rId1" Type="http://schemas.openxmlformats.org/officeDocument/2006/relationships/slideLayout" Target="../slideLayouts/slideLayout50.xml"/></Relationships>
</file>

<file path=ppt/slideMasters/_rels/slideMaster5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51.xml"/><Relationship Id="rId1" Type="http://schemas.openxmlformats.org/officeDocument/2006/relationships/slideLayout" Target="../slideLayouts/slideLayout51.xml"/></Relationships>
</file>

<file path=ppt/slideMasters/_rels/slideMaster52.xml.rels><?xml version="1.0" encoding="UTF-8" standalone="yes"?>
<Relationships xmlns="http://schemas.openxmlformats.org/package/2006/relationships"><Relationship Id="rId2" Type="http://schemas.openxmlformats.org/officeDocument/2006/relationships/theme" Target="../theme/theme52.xml"/><Relationship Id="rId1" Type="http://schemas.openxmlformats.org/officeDocument/2006/relationships/slideLayout" Target="../slideLayouts/slideLayout52.xml"/></Relationships>
</file>

<file path=ppt/slideMasters/_rels/slideMaster5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53.xml"/><Relationship Id="rId1" Type="http://schemas.openxmlformats.org/officeDocument/2006/relationships/slideLayout" Target="../slideLayouts/slideLayout53.xml"/><Relationship Id="rId4" Type="http://schemas.openxmlformats.org/officeDocument/2006/relationships/image" Target="../media/image3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lgn="ctr">
              <a:buNone/>
            </a:pPr>
            <a:r>
              <a:rPr lang="en-US" sz="4400" b="0" strike="noStrike" spc="-1">
                <a:solidFill>
                  <a:srgbClr val="000000"/>
                </a:solidFill>
                <a:latin typeface="Arial"/>
              </a:rPr>
              <a:t>Click to edit the title text format</a:t>
            </a:r>
          </a:p>
        </p:txBody>
      </p:sp>
      <p:sp>
        <p:nvSpPr>
          <p:cNvPr id="3" name="PlaceHolder 2"/>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32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US" sz="2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US" sz="24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US" sz="20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US" sz="20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US" sz="2000" b="0" strike="noStrike" spc="-1">
                <a:solidFill>
                  <a:srgbClr val="000000"/>
                </a:solidFill>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p:nvSpPr>
          <p:cNvPr id="2" name="Google Shape;65;p12"/>
          <p:cNvSpPr/>
          <p:nvPr/>
        </p:nvSpPr>
        <p:spPr>
          <a:xfrm>
            <a:off x="0" y="0"/>
            <a:ext cx="6358680" cy="6855840"/>
          </a:xfrm>
          <a:prstGeom prst="rect">
            <a:avLst/>
          </a:prstGeom>
          <a:solidFill>
            <a:srgbClr val="2E6E92"/>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endParaRPr lang="en-US" sz="1800" b="0" strike="noStrike" spc="-1">
              <a:solidFill>
                <a:schemeClr val="lt1"/>
              </a:solidFill>
              <a:latin typeface="Calibri"/>
              <a:ea typeface="Calibri"/>
            </a:endParaRPr>
          </a:p>
        </p:txBody>
      </p:sp>
    </p:spTree>
  </p:cSld>
  <p:clrMap bg1="lt1" tx1="dk1" bg2="lt2" tx2="dk2" accent1="accent1" accent2="accent2" accent3="accent3" accent4="accent4" accent5="accent5" accent6="accent6" hlink="hlink" folHlink="folHlink"/>
  <p:sldLayoutIdLst>
    <p:sldLayoutId id="214748365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grpSp>
        <p:nvGrpSpPr>
          <p:cNvPr id="3" name="Google Shape;70;p13"/>
          <p:cNvGrpSpPr/>
          <p:nvPr/>
        </p:nvGrpSpPr>
        <p:grpSpPr>
          <a:xfrm>
            <a:off x="5831280" y="0"/>
            <a:ext cx="6360840" cy="6855840"/>
            <a:chOff x="5831280" y="0"/>
            <a:chExt cx="6360840" cy="6855840"/>
          </a:xfrm>
        </p:grpSpPr>
        <p:sp>
          <p:nvSpPr>
            <p:cNvPr id="4" name="Google Shape;71;p13"/>
            <p:cNvSpPr/>
            <p:nvPr/>
          </p:nvSpPr>
          <p:spPr>
            <a:xfrm>
              <a:off x="5831280" y="0"/>
              <a:ext cx="6358680" cy="6855840"/>
            </a:xfrm>
            <a:prstGeom prst="rect">
              <a:avLst/>
            </a:prstGeom>
            <a:solidFill>
              <a:srgbClr val="2E6E92"/>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endParaRPr lang="en-US" sz="1800" b="0" strike="noStrike" spc="-1">
                <a:solidFill>
                  <a:schemeClr val="lt1"/>
                </a:solidFill>
                <a:latin typeface="Calibri"/>
                <a:ea typeface="Calibri"/>
              </a:endParaRPr>
            </a:p>
          </p:txBody>
        </p:sp>
        <p:pic>
          <p:nvPicPr>
            <p:cNvPr id="5" name="Google Shape;72;p13"/>
            <p:cNvPicPr/>
            <p:nvPr/>
          </p:nvPicPr>
          <p:blipFill>
            <a:blip r:embed="rId3" cstate="email">
              <a:alphaModFix amt="10000"/>
              <a:extLst>
                <a:ext uri="{28A0092B-C50C-407E-A947-70E740481C1C}">
                  <a14:useLocalDpi xmlns:a14="http://schemas.microsoft.com/office/drawing/2010/main"/>
                </a:ext>
              </a:extLst>
            </a:blip>
            <a:stretch/>
          </p:blipFill>
          <p:spPr>
            <a:xfrm flipH="1">
              <a:off x="9157680" y="490680"/>
              <a:ext cx="3034440" cy="6058800"/>
            </a:xfrm>
            <a:prstGeom prst="rect">
              <a:avLst/>
            </a:prstGeom>
            <a:ln w="0">
              <a:noFill/>
            </a:ln>
          </p:spPr>
        </p:pic>
      </p:grpSp>
    </p:spTree>
  </p:cSld>
  <p:clrMap bg1="lt1" tx1="dk1" bg2="lt2" tx2="dk2" accent1="accent1" accent2="accent2" accent3="accent3" accent4="accent4" accent5="accent5" accent6="accent6" hlink="hlink" folHlink="folHlink"/>
  <p:sldLayoutIdLst>
    <p:sldLayoutId id="21474836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p:nvSpPr>
          <p:cNvPr id="6" name="Google Shape;77;p14"/>
          <p:cNvSpPr/>
          <p:nvPr/>
        </p:nvSpPr>
        <p:spPr>
          <a:xfrm>
            <a:off x="5831280" y="0"/>
            <a:ext cx="6358680" cy="6855840"/>
          </a:xfrm>
          <a:prstGeom prst="rect">
            <a:avLst/>
          </a:prstGeom>
          <a:solidFill>
            <a:srgbClr val="2E6E92"/>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endParaRPr lang="en-US" sz="1800" b="0" strike="noStrike" spc="-1">
              <a:solidFill>
                <a:schemeClr val="lt1"/>
              </a:solidFill>
              <a:latin typeface="Calibri"/>
              <a:ea typeface="Calibri"/>
            </a:endParaRPr>
          </a:p>
        </p:txBody>
      </p:sp>
    </p:spTree>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grpSp>
        <p:nvGrpSpPr>
          <p:cNvPr id="7" name="Google Shape;82;p15"/>
          <p:cNvGrpSpPr/>
          <p:nvPr/>
        </p:nvGrpSpPr>
        <p:grpSpPr>
          <a:xfrm>
            <a:off x="0" y="0"/>
            <a:ext cx="12192120" cy="6855840"/>
            <a:chOff x="0" y="0"/>
            <a:chExt cx="12192120" cy="6855840"/>
          </a:xfrm>
        </p:grpSpPr>
        <p:sp>
          <p:nvSpPr>
            <p:cNvPr id="8" name="Google Shape;83;p15"/>
            <p:cNvSpPr/>
            <p:nvPr/>
          </p:nvSpPr>
          <p:spPr>
            <a:xfrm>
              <a:off x="0" y="0"/>
              <a:ext cx="12189960" cy="6855840"/>
            </a:xfrm>
            <a:prstGeom prst="rect">
              <a:avLst/>
            </a:prstGeom>
            <a:solidFill>
              <a:srgbClr val="2E6E92"/>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endParaRPr lang="en-US" sz="1800" b="0" strike="noStrike" spc="-1">
                <a:solidFill>
                  <a:schemeClr val="lt1"/>
                </a:solidFill>
                <a:latin typeface="Calibri"/>
                <a:ea typeface="Calibri"/>
              </a:endParaRPr>
            </a:p>
          </p:txBody>
        </p:sp>
        <p:pic>
          <p:nvPicPr>
            <p:cNvPr id="9" name="Google Shape;84;p15"/>
            <p:cNvPicPr/>
            <p:nvPr/>
          </p:nvPicPr>
          <p:blipFill>
            <a:blip r:embed="rId3" cstate="email">
              <a:alphaModFix amt="10000"/>
              <a:extLst>
                <a:ext uri="{28A0092B-C50C-407E-A947-70E740481C1C}">
                  <a14:useLocalDpi xmlns:a14="http://schemas.microsoft.com/office/drawing/2010/main"/>
                </a:ext>
              </a:extLst>
            </a:blip>
            <a:stretch/>
          </p:blipFill>
          <p:spPr>
            <a:xfrm flipH="1">
              <a:off x="9157680" y="490680"/>
              <a:ext cx="3034440" cy="6058800"/>
            </a:xfrm>
            <a:prstGeom prst="rect">
              <a:avLst/>
            </a:prstGeom>
            <a:ln w="0">
              <a:noFill/>
            </a:ln>
          </p:spPr>
        </p:pic>
      </p:grpSp>
      <p:pic>
        <p:nvPicPr>
          <p:cNvPr id="10" name="Google Shape;85;p15"/>
          <p:cNvPicPr/>
          <p:nvPr/>
        </p:nvPicPr>
        <p:blipFill>
          <a:blip r:embed="rId4" cstate="email">
            <a:extLst>
              <a:ext uri="{28A0092B-C50C-407E-A947-70E740481C1C}">
                <a14:useLocalDpi xmlns:a14="http://schemas.microsoft.com/office/drawing/2010/main"/>
              </a:ext>
            </a:extLst>
          </a:blip>
          <a:stretch/>
        </p:blipFill>
        <p:spPr>
          <a:xfrm>
            <a:off x="0" y="0"/>
            <a:ext cx="69123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p:nvSpPr>
          <p:cNvPr id="11" name="Google Shape;89;p16"/>
          <p:cNvSpPr/>
          <p:nvPr/>
        </p:nvSpPr>
        <p:spPr>
          <a:xfrm>
            <a:off x="0" y="0"/>
            <a:ext cx="12189960" cy="6855840"/>
          </a:xfrm>
          <a:prstGeom prst="rect">
            <a:avLst/>
          </a:prstGeom>
          <a:solidFill>
            <a:srgbClr val="2E6E92"/>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endParaRPr lang="en-US" sz="1800" b="0" strike="noStrike" spc="-1">
              <a:solidFill>
                <a:schemeClr val="lt1"/>
              </a:solidFill>
              <a:latin typeface="Calibri"/>
              <a:ea typeface="Calibri"/>
            </a:endParaRPr>
          </a:p>
        </p:txBody>
      </p:sp>
      <p:pic>
        <p:nvPicPr>
          <p:cNvPr id="12" name="Google Shape;90;p16"/>
          <p:cNvPicPr/>
          <p:nvPr/>
        </p:nvPicPr>
        <p:blipFill>
          <a:blip r:embed="rId3" cstate="email">
            <a:extLst>
              <a:ext uri="{28A0092B-C50C-407E-A947-70E740481C1C}">
                <a14:useLocalDpi xmlns:a14="http://schemas.microsoft.com/office/drawing/2010/main"/>
              </a:ext>
            </a:extLst>
          </a:blip>
          <a:stretch/>
        </p:blipFill>
        <p:spPr>
          <a:xfrm>
            <a:off x="0" y="0"/>
            <a:ext cx="69123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grpSp>
        <p:nvGrpSpPr>
          <p:cNvPr id="13" name="Google Shape;94;p17"/>
          <p:cNvGrpSpPr/>
          <p:nvPr/>
        </p:nvGrpSpPr>
        <p:grpSpPr>
          <a:xfrm>
            <a:off x="0" y="0"/>
            <a:ext cx="12189960" cy="6855840"/>
            <a:chOff x="0" y="0"/>
            <a:chExt cx="12189960" cy="6855840"/>
          </a:xfrm>
        </p:grpSpPr>
        <p:sp>
          <p:nvSpPr>
            <p:cNvPr id="14" name="Google Shape;95;p17"/>
            <p:cNvSpPr/>
            <p:nvPr/>
          </p:nvSpPr>
          <p:spPr>
            <a:xfrm>
              <a:off x="0" y="0"/>
              <a:ext cx="12189960" cy="6855840"/>
            </a:xfrm>
            <a:prstGeom prst="rect">
              <a:avLst/>
            </a:prstGeom>
            <a:solidFill>
              <a:srgbClr val="2E6E92"/>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endParaRPr lang="en-US" sz="1800" b="0" strike="noStrike" spc="-1">
                <a:solidFill>
                  <a:schemeClr val="lt1"/>
                </a:solidFill>
                <a:latin typeface="Calibri"/>
                <a:ea typeface="Calibri"/>
              </a:endParaRPr>
            </a:p>
          </p:txBody>
        </p:sp>
        <p:pic>
          <p:nvPicPr>
            <p:cNvPr id="15" name="Google Shape;96;p17"/>
            <p:cNvPicPr/>
            <p:nvPr/>
          </p:nvPicPr>
          <p:blipFill>
            <a:blip r:embed="rId3" cstate="email">
              <a:alphaModFix amt="10000"/>
              <a:extLst>
                <a:ext uri="{28A0092B-C50C-407E-A947-70E740481C1C}">
                  <a14:useLocalDpi xmlns:a14="http://schemas.microsoft.com/office/drawing/2010/main"/>
                </a:ext>
              </a:extLst>
            </a:blip>
            <a:stretch/>
          </p:blipFill>
          <p:spPr>
            <a:xfrm>
              <a:off x="0" y="490680"/>
              <a:ext cx="3034440" cy="6058800"/>
            </a:xfrm>
            <a:prstGeom prst="rect">
              <a:avLst/>
            </a:prstGeom>
            <a:ln w="0">
              <a:noFill/>
            </a:ln>
          </p:spPr>
        </p:pic>
      </p:grpSp>
      <p:pic>
        <p:nvPicPr>
          <p:cNvPr id="16" name="Google Shape;97;p17"/>
          <p:cNvPicPr/>
          <p:nvPr/>
        </p:nvPicPr>
        <p:blipFill>
          <a:blip r:embed="rId4" cstate="email">
            <a:extLst>
              <a:ext uri="{28A0092B-C50C-407E-A947-70E740481C1C}">
                <a14:useLocalDpi xmlns:a14="http://schemas.microsoft.com/office/drawing/2010/main"/>
              </a:ext>
            </a:extLst>
          </a:blip>
          <a:stretch/>
        </p:blipFill>
        <p:spPr>
          <a:xfrm>
            <a:off x="5277240" y="0"/>
            <a:ext cx="6912360" cy="6855840"/>
          </a:xfrm>
          <a:prstGeom prst="rect">
            <a:avLst/>
          </a:prstGeom>
          <a:ln w="0">
            <a:noFill/>
          </a:ln>
        </p:spPr>
      </p:pic>
      <p:pic>
        <p:nvPicPr>
          <p:cNvPr id="17" name="Google Shape;100;p17"/>
          <p:cNvPicPr/>
          <p:nvPr/>
        </p:nvPicPr>
        <p:blipFill>
          <a:blip r:embed="rId3" cstate="email">
            <a:alphaModFix amt="30000"/>
            <a:extLst>
              <a:ext uri="{28A0092B-C50C-407E-A947-70E740481C1C}">
                <a14:useLocalDpi xmlns:a14="http://schemas.microsoft.com/office/drawing/2010/main"/>
              </a:ext>
            </a:extLst>
          </a:blip>
          <a:stretch/>
        </p:blipFill>
        <p:spPr>
          <a:xfrm flipH="1">
            <a:off x="9157680" y="490680"/>
            <a:ext cx="3034440" cy="605880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p:nvSpPr>
          <p:cNvPr id="18" name="Google Shape;102;p18"/>
          <p:cNvSpPr/>
          <p:nvPr/>
        </p:nvSpPr>
        <p:spPr>
          <a:xfrm>
            <a:off x="0" y="0"/>
            <a:ext cx="12189960" cy="6855840"/>
          </a:xfrm>
          <a:prstGeom prst="rect">
            <a:avLst/>
          </a:prstGeom>
          <a:solidFill>
            <a:srgbClr val="2E6E92"/>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endParaRPr lang="en-US" sz="1800" b="0" strike="noStrike" spc="-1">
              <a:solidFill>
                <a:schemeClr val="lt1"/>
              </a:solidFill>
              <a:latin typeface="Calibri"/>
              <a:ea typeface="Calibri"/>
            </a:endParaRPr>
          </a:p>
        </p:txBody>
      </p:sp>
      <p:pic>
        <p:nvPicPr>
          <p:cNvPr id="19" name="Google Shape;103;p18"/>
          <p:cNvPicPr/>
          <p:nvPr/>
        </p:nvPicPr>
        <p:blipFill>
          <a:blip r:embed="rId3" cstate="email">
            <a:extLst>
              <a:ext uri="{28A0092B-C50C-407E-A947-70E740481C1C}">
                <a14:useLocalDpi xmlns:a14="http://schemas.microsoft.com/office/drawing/2010/main"/>
              </a:ext>
            </a:extLst>
          </a:blip>
          <a:stretch/>
        </p:blipFill>
        <p:spPr>
          <a:xfrm>
            <a:off x="5277240" y="0"/>
            <a:ext cx="6912360" cy="6855840"/>
          </a:xfrm>
          <a:prstGeom prst="rect">
            <a:avLst/>
          </a:prstGeom>
          <a:ln w="0">
            <a:noFill/>
          </a:ln>
        </p:spPr>
      </p:pic>
      <p:pic>
        <p:nvPicPr>
          <p:cNvPr id="20" name="Google Shape;106;p18"/>
          <p:cNvPicPr/>
          <p:nvPr/>
        </p:nvPicPr>
        <p:blipFill>
          <a:blip r:embed="rId4" cstate="email">
            <a:alphaModFix amt="30000"/>
            <a:extLst>
              <a:ext uri="{28A0092B-C50C-407E-A947-70E740481C1C}">
                <a14:useLocalDpi xmlns:a14="http://schemas.microsoft.com/office/drawing/2010/main"/>
              </a:ext>
            </a:extLst>
          </a:blip>
          <a:stretch/>
        </p:blipFill>
        <p:spPr>
          <a:xfrm flipH="1">
            <a:off x="9157680" y="490680"/>
            <a:ext cx="3034440" cy="605880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21" name="Google Shape;108;p19"/>
          <p:cNvPicPr/>
          <p:nvPr/>
        </p:nvPicPr>
        <p:blipFill>
          <a:blip r:embed="rId3" cstate="email">
            <a:extLst>
              <a:ext uri="{28A0092B-C50C-407E-A947-70E740481C1C}">
                <a14:useLocalDpi xmlns:a14="http://schemas.microsoft.com/office/drawing/2010/main"/>
              </a:ext>
            </a:extLst>
          </a:blip>
          <a:stretch/>
        </p:blipFill>
        <p:spPr>
          <a:xfrm>
            <a:off x="0" y="0"/>
            <a:ext cx="12189960" cy="5924160"/>
          </a:xfrm>
          <a:prstGeom prst="rect">
            <a:avLst/>
          </a:prstGeom>
          <a:ln w="0">
            <a:noFill/>
          </a:ln>
        </p:spPr>
      </p:pic>
      <p:pic>
        <p:nvPicPr>
          <p:cNvPr id="22" name="Google Shape;111;p19"/>
          <p:cNvPicPr/>
          <p:nvPr/>
        </p:nvPicPr>
        <p:blipFill>
          <a:blip r:embed="rId4" cstate="email">
            <a:extLst>
              <a:ext uri="{28A0092B-C50C-407E-A947-70E740481C1C}">
                <a14:useLocalDpi xmlns:a14="http://schemas.microsoft.com/office/drawing/2010/main"/>
              </a:ext>
            </a:extLst>
          </a:blip>
          <a:stretch/>
        </p:blipFill>
        <p:spPr>
          <a:xfrm>
            <a:off x="5168520" y="6084720"/>
            <a:ext cx="1834200" cy="677880"/>
          </a:xfrm>
          <a:prstGeom prst="rect">
            <a:avLst/>
          </a:prstGeom>
          <a:ln w="0">
            <a:noFill/>
          </a:ln>
        </p:spPr>
      </p:pic>
      <p:pic>
        <p:nvPicPr>
          <p:cNvPr id="23" name="Google Shape;112;p19"/>
          <p:cNvPicPr/>
          <p:nvPr/>
        </p:nvPicPr>
        <p:blipFill>
          <a:blip r:embed="rId5" cstate="email">
            <a:extLst>
              <a:ext uri="{28A0092B-C50C-407E-A947-70E740481C1C}">
                <a14:useLocalDpi xmlns:a14="http://schemas.microsoft.com/office/drawing/2010/main"/>
              </a:ext>
            </a:extLst>
          </a:blip>
          <a:stretch/>
        </p:blipFill>
        <p:spPr>
          <a:xfrm>
            <a:off x="2568240" y="6148080"/>
            <a:ext cx="941760" cy="622080"/>
          </a:xfrm>
          <a:prstGeom prst="rect">
            <a:avLst/>
          </a:prstGeom>
          <a:ln w="0">
            <a:noFill/>
          </a:ln>
        </p:spPr>
      </p:pic>
      <p:pic>
        <p:nvPicPr>
          <p:cNvPr id="24" name="Google Shape;113;p19"/>
          <p:cNvPicPr/>
          <p:nvPr/>
        </p:nvPicPr>
        <p:blipFill>
          <a:blip r:embed="rId6" cstate="email">
            <a:extLst>
              <a:ext uri="{28A0092B-C50C-407E-A947-70E740481C1C}">
                <a14:useLocalDpi xmlns:a14="http://schemas.microsoft.com/office/drawing/2010/main"/>
              </a:ext>
            </a:extLst>
          </a:blip>
          <a:stretch/>
        </p:blipFill>
        <p:spPr>
          <a:xfrm>
            <a:off x="3617280" y="6161040"/>
            <a:ext cx="699120" cy="585720"/>
          </a:xfrm>
          <a:prstGeom prst="rect">
            <a:avLst/>
          </a:prstGeom>
          <a:ln w="0">
            <a:noFill/>
          </a:ln>
        </p:spPr>
      </p:pic>
      <p:pic>
        <p:nvPicPr>
          <p:cNvPr id="25" name="Google Shape;114;p19"/>
          <p:cNvPicPr/>
          <p:nvPr/>
        </p:nvPicPr>
        <p:blipFill>
          <a:blip r:embed="rId7" cstate="email">
            <a:extLst>
              <a:ext uri="{28A0092B-C50C-407E-A947-70E740481C1C}">
                <a14:useLocalDpi xmlns:a14="http://schemas.microsoft.com/office/drawing/2010/main"/>
              </a:ext>
            </a:extLst>
          </a:blip>
          <a:stretch/>
        </p:blipFill>
        <p:spPr>
          <a:xfrm>
            <a:off x="8790840" y="6258960"/>
            <a:ext cx="1914120" cy="400320"/>
          </a:xfrm>
          <a:prstGeom prst="rect">
            <a:avLst/>
          </a:prstGeom>
          <a:ln w="0">
            <a:noFill/>
          </a:ln>
        </p:spPr>
      </p:pic>
      <p:pic>
        <p:nvPicPr>
          <p:cNvPr id="26" name="Google Shape;115;p19"/>
          <p:cNvPicPr/>
          <p:nvPr/>
        </p:nvPicPr>
        <p:blipFill>
          <a:blip r:embed="rId8" cstate="email">
            <a:extLst>
              <a:ext uri="{28A0092B-C50C-407E-A947-70E740481C1C}">
                <a14:useLocalDpi xmlns:a14="http://schemas.microsoft.com/office/drawing/2010/main"/>
              </a:ext>
            </a:extLst>
          </a:blip>
          <a:stretch/>
        </p:blipFill>
        <p:spPr>
          <a:xfrm>
            <a:off x="511560" y="195840"/>
            <a:ext cx="3013200" cy="1287360"/>
          </a:xfrm>
          <a:prstGeom prst="rect">
            <a:avLst/>
          </a:prstGeom>
          <a:ln w="0">
            <a:noFill/>
          </a:ln>
        </p:spPr>
      </p:pic>
      <p:sp>
        <p:nvSpPr>
          <p:cNvPr id="27" name="Google Shape;116;p19"/>
          <p:cNvSpPr/>
          <p:nvPr/>
        </p:nvSpPr>
        <p:spPr>
          <a:xfrm>
            <a:off x="7105320" y="6084720"/>
            <a:ext cx="1385640" cy="644040"/>
          </a:xfrm>
          <a:prstGeom prst="rect">
            <a:avLst/>
          </a:prstGeom>
          <a:solidFill>
            <a:srgbClr val="FFFFFF"/>
          </a:solidFill>
          <a:ln w="0">
            <a:noFill/>
          </a:ln>
        </p:spPr>
        <p:style>
          <a:lnRef idx="0">
            <a:scrgbClr r="0" g="0" b="0"/>
          </a:lnRef>
          <a:fillRef idx="0">
            <a:scrgbClr r="0" g="0" b="0"/>
          </a:fillRef>
          <a:effectRef idx="0">
            <a:scrgbClr r="0" g="0" b="0"/>
          </a:effectRef>
          <a:fontRef idx="minor"/>
        </p:style>
        <p:txBody>
          <a:bodyPr lIns="90000" tIns="91440" rIns="90000" bIns="91440" anchor="ctr">
            <a:noAutofit/>
          </a:bodyPr>
          <a:lstStyle/>
          <a:p>
            <a:pPr>
              <a:lnSpc>
                <a:spcPct val="100000"/>
              </a:lnSpc>
              <a:tabLst>
                <a:tab pos="0" algn="l"/>
              </a:tabLst>
            </a:pPr>
            <a:endParaRPr lang="en-US" sz="1400" b="0" strike="noStrike" spc="-1">
              <a:solidFill>
                <a:srgbClr val="000000"/>
              </a:solidFill>
              <a:latin typeface="Arial"/>
              <a:ea typeface="Arial"/>
            </a:endParaRPr>
          </a:p>
        </p:txBody>
      </p:sp>
      <p:pic>
        <p:nvPicPr>
          <p:cNvPr id="28" name="Google Shape;117;p19"/>
          <p:cNvPicPr/>
          <p:nvPr/>
        </p:nvPicPr>
        <p:blipFill>
          <a:blip r:embed="rId9" cstate="email">
            <a:extLst>
              <a:ext uri="{28A0092B-C50C-407E-A947-70E740481C1C}">
                <a14:useLocalDpi xmlns:a14="http://schemas.microsoft.com/office/drawing/2010/main"/>
              </a:ext>
            </a:extLst>
          </a:blip>
          <a:stretch/>
        </p:blipFill>
        <p:spPr>
          <a:xfrm>
            <a:off x="1824480" y="6159960"/>
            <a:ext cx="577080" cy="583920"/>
          </a:xfrm>
          <a:prstGeom prst="rect">
            <a:avLst/>
          </a:prstGeom>
          <a:ln w="0">
            <a:noFill/>
          </a:ln>
        </p:spPr>
      </p:pic>
      <p:pic>
        <p:nvPicPr>
          <p:cNvPr id="29" name="Google Shape;118;p19"/>
          <p:cNvPicPr/>
          <p:nvPr/>
        </p:nvPicPr>
        <p:blipFill>
          <a:blip r:embed="rId10" cstate="email">
            <a:extLst>
              <a:ext uri="{28A0092B-C50C-407E-A947-70E740481C1C}">
                <a14:useLocalDpi xmlns:a14="http://schemas.microsoft.com/office/drawing/2010/main"/>
              </a:ext>
            </a:extLst>
          </a:blip>
          <a:stretch/>
        </p:blipFill>
        <p:spPr>
          <a:xfrm>
            <a:off x="4498560" y="6123600"/>
            <a:ext cx="742320" cy="63900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30" name="Google Shape;120;p20"/>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31" name="Google Shape;124;p21"/>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p:nvSpPr>
          <p:cNvPr id="32" name="Google Shape;21;p3"/>
          <p:cNvSpPr/>
          <p:nvPr/>
        </p:nvSpPr>
        <p:spPr>
          <a:xfrm>
            <a:off x="0" y="6079680"/>
            <a:ext cx="12189960" cy="776160"/>
          </a:xfrm>
          <a:prstGeom prst="rect">
            <a:avLst/>
          </a:prstGeom>
          <a:solidFill>
            <a:srgbClr val="DDEAF6"/>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endParaRPr lang="en-US" sz="1400" b="0" strike="noStrike" spc="-1">
              <a:solidFill>
                <a:schemeClr val="lt1"/>
              </a:solidFill>
              <a:latin typeface="Arial"/>
              <a:ea typeface="Arial"/>
            </a:endParaRPr>
          </a:p>
        </p:txBody>
      </p:sp>
      <p:pic>
        <p:nvPicPr>
          <p:cNvPr id="33" name="Google Shape;24;p3" descr="Logo Full"/>
          <p:cNvPicPr/>
          <p:nvPr/>
        </p:nvPicPr>
        <p:blipFill>
          <a:blip r:embed="rId3" cstate="email">
            <a:extLst>
              <a:ext uri="{28A0092B-C50C-407E-A947-70E740481C1C}">
                <a14:useLocalDpi xmlns:a14="http://schemas.microsoft.com/office/drawing/2010/main"/>
              </a:ext>
            </a:extLst>
          </a:blip>
          <a:stretch/>
        </p:blipFill>
        <p:spPr>
          <a:xfrm>
            <a:off x="10234440" y="6172920"/>
            <a:ext cx="1595520" cy="569520"/>
          </a:xfrm>
          <a:prstGeom prst="rect">
            <a:avLst/>
          </a:prstGeom>
          <a:ln w="0">
            <a:noFill/>
          </a:ln>
        </p:spPr>
      </p:pic>
      <p:pic>
        <p:nvPicPr>
          <p:cNvPr id="34" name="Google Shape;105;p 3"/>
          <p:cNvPicPr/>
          <p:nvPr/>
        </p:nvPicPr>
        <p:blipFill>
          <a:blip r:embed="rId4" cstate="email">
            <a:extLst>
              <a:ext uri="{28A0092B-C50C-407E-A947-70E740481C1C}">
                <a14:useLocalDpi xmlns:a14="http://schemas.microsoft.com/office/drawing/2010/main"/>
              </a:ext>
            </a:extLst>
          </a:blip>
          <a:stretch/>
        </p:blipFill>
        <p:spPr>
          <a:xfrm>
            <a:off x="1740600" y="6246000"/>
            <a:ext cx="455040" cy="455040"/>
          </a:xfrm>
          <a:prstGeom prst="rect">
            <a:avLst/>
          </a:prstGeom>
          <a:ln w="0">
            <a:noFill/>
          </a:ln>
        </p:spPr>
      </p:pic>
      <p:sp>
        <p:nvSpPr>
          <p:cNvPr id="35" name="Rectangle 34"/>
          <p:cNvSpPr/>
          <p:nvPr/>
        </p:nvSpPr>
        <p:spPr>
          <a:xfrm>
            <a:off x="2462400" y="6328800"/>
            <a:ext cx="3885840" cy="456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US" sz="1800" b="0" i="1" strike="noStrike" spc="-1">
                <a:solidFill>
                  <a:srgbClr val="000000"/>
                </a:solidFill>
                <a:latin typeface="Arial"/>
              </a:rPr>
              <a:t>info@rainbowsensing.com</a:t>
            </a:r>
            <a:endParaRPr lang="en-US" sz="1800" b="0" strike="noStrike" spc="-1">
              <a:solidFill>
                <a:srgbClr val="000000"/>
              </a:solidFill>
              <a:latin typeface="Arial"/>
            </a:endParaRPr>
          </a:p>
        </p:txBody>
      </p:sp>
      <p:sp>
        <p:nvSpPr>
          <p:cNvPr id="36" name="PlaceHolder 1"/>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lgn="ctr">
              <a:buNone/>
            </a:pPr>
            <a:r>
              <a:rPr lang="en-US" sz="4400" b="0" strike="noStrike" spc="-1">
                <a:solidFill>
                  <a:srgbClr val="000000"/>
                </a:solidFill>
                <a:latin typeface="Arial"/>
              </a:rPr>
              <a:t>Click to edit the title text format</a:t>
            </a:r>
          </a:p>
        </p:txBody>
      </p:sp>
      <p:sp>
        <p:nvSpPr>
          <p:cNvPr id="37" name="PlaceHolder 2"/>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32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US" sz="2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US" sz="24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US" sz="20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US" sz="20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US" sz="2000" b="0" strike="noStrike" spc="-1">
                <a:solidFill>
                  <a:srgbClr val="000000"/>
                </a:solidFill>
                <a:latin typeface="Arial"/>
              </a:rPr>
              <a:t>Seventh Outline Level</a:t>
            </a:r>
          </a:p>
        </p:txBody>
      </p:sp>
      <p:pic>
        <p:nvPicPr>
          <p:cNvPr id="38" name="Picture 37"/>
          <p:cNvPicPr/>
          <p:nvPr/>
        </p:nvPicPr>
        <p:blipFill>
          <a:blip r:embed="rId5" cstate="email">
            <a:extLst>
              <a:ext uri="{28A0092B-C50C-407E-A947-70E740481C1C}">
                <a14:useLocalDpi xmlns:a14="http://schemas.microsoft.com/office/drawing/2010/main"/>
              </a:ext>
            </a:extLst>
          </a:blip>
          <a:stretch/>
        </p:blipFill>
        <p:spPr>
          <a:xfrm>
            <a:off x="-16920" y="6083280"/>
            <a:ext cx="1723320" cy="77472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39" name="Google Shape;129;p22"/>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40" name="Google Shape;132;p23"/>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pic>
        <p:nvPicPr>
          <p:cNvPr id="41" name="Google Shape;135;p23"/>
          <p:cNvPicPr/>
          <p:nvPr/>
        </p:nvPicPr>
        <p:blipFill>
          <a:blip r:embed="rId4" cstate="email">
            <a:extLst>
              <a:ext uri="{28A0092B-C50C-407E-A947-70E740481C1C}">
                <a14:useLocalDpi xmlns:a14="http://schemas.microsoft.com/office/drawing/2010/main"/>
              </a:ext>
            </a:extLst>
          </a:blip>
          <a:stretch/>
        </p:blipFill>
        <p:spPr>
          <a:xfrm>
            <a:off x="10707120" y="562680"/>
            <a:ext cx="952560" cy="11192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42" name="Google Shape;137;p24"/>
          <p:cNvPicPr/>
          <p:nvPr/>
        </p:nvPicPr>
        <p:blipFill>
          <a:blip r:embed="rId3" cstate="email">
            <a:extLst>
              <a:ext uri="{28A0092B-C50C-407E-A947-70E740481C1C}">
                <a14:useLocalDpi xmlns:a14="http://schemas.microsoft.com/office/drawing/2010/main"/>
              </a:ext>
            </a:extLst>
          </a:blip>
          <a:stretch/>
        </p:blipFill>
        <p:spPr>
          <a:xfrm>
            <a:off x="0" y="5760"/>
            <a:ext cx="6297120" cy="6910560"/>
          </a:xfrm>
          <a:prstGeom prst="rect">
            <a:avLst/>
          </a:prstGeom>
          <a:ln w="0">
            <a:noFill/>
          </a:ln>
        </p:spPr>
      </p:pic>
      <p:pic>
        <p:nvPicPr>
          <p:cNvPr id="43" name="Google Shape;141;p24"/>
          <p:cNvPicPr/>
          <p:nvPr/>
        </p:nvPicPr>
        <p:blipFill>
          <a:blip r:embed="rId4" cstate="email">
            <a:extLst>
              <a:ext uri="{28A0092B-C50C-407E-A947-70E740481C1C}">
                <a14:useLocalDpi xmlns:a14="http://schemas.microsoft.com/office/drawing/2010/main"/>
              </a:ext>
            </a:extLst>
          </a:blip>
          <a:stretch/>
        </p:blipFill>
        <p:spPr>
          <a:xfrm>
            <a:off x="10277280" y="6032520"/>
            <a:ext cx="1667880" cy="71208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44" name="Google Shape;146;p25"/>
          <p:cNvPicPr/>
          <p:nvPr/>
        </p:nvPicPr>
        <p:blipFill>
          <a:blip r:embed="rId3" cstate="email">
            <a:extLst>
              <a:ext uri="{28A0092B-C50C-407E-A947-70E740481C1C}">
                <a14:useLocalDpi xmlns:a14="http://schemas.microsoft.com/office/drawing/2010/main"/>
              </a:ext>
            </a:extLst>
          </a:blip>
          <a:stretch/>
        </p:blipFill>
        <p:spPr>
          <a:xfrm flipH="1">
            <a:off x="2160" y="0"/>
            <a:ext cx="6093720" cy="685368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45" name="Google Shape;148;p26"/>
          <p:cNvPicPr/>
          <p:nvPr/>
        </p:nvPicPr>
        <p:blipFill>
          <a:blip r:embed="rId3" cstate="email">
            <a:extLst>
              <a:ext uri="{28A0092B-C50C-407E-A947-70E740481C1C}">
                <a14:useLocalDpi xmlns:a14="http://schemas.microsoft.com/office/drawing/2010/main"/>
              </a:ext>
            </a:extLst>
          </a:blip>
          <a:stretch/>
        </p:blipFill>
        <p:spPr>
          <a:xfrm>
            <a:off x="0" y="0"/>
            <a:ext cx="629712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46" name="Google Shape;153;p27"/>
          <p:cNvPicPr/>
          <p:nvPr/>
        </p:nvPicPr>
        <p:blipFill>
          <a:blip r:embed="rId3" cstate="email">
            <a:extLst>
              <a:ext uri="{28A0092B-C50C-407E-A947-70E740481C1C}">
                <a14:useLocalDpi xmlns:a14="http://schemas.microsoft.com/office/drawing/2010/main"/>
              </a:ext>
            </a:extLst>
          </a:blip>
          <a:stretch/>
        </p:blipFill>
        <p:spPr>
          <a:xfrm>
            <a:off x="6349680" y="0"/>
            <a:ext cx="5873400" cy="6910560"/>
          </a:xfrm>
          <a:prstGeom prst="rect">
            <a:avLst/>
          </a:prstGeom>
          <a:ln w="0">
            <a:noFill/>
          </a:ln>
        </p:spPr>
      </p:pic>
      <p:pic>
        <p:nvPicPr>
          <p:cNvPr id="47" name="Google Shape;154;p27"/>
          <p:cNvPicPr/>
          <p:nvPr/>
        </p:nvPicPr>
        <p:blipFill>
          <a:blip r:embed="rId4" cstate="email">
            <a:extLst>
              <a:ext uri="{28A0092B-C50C-407E-A947-70E740481C1C}">
                <a14:useLocalDpi xmlns:a14="http://schemas.microsoft.com/office/drawing/2010/main"/>
              </a:ext>
            </a:extLst>
          </a:blip>
          <a:stretch/>
        </p:blipFill>
        <p:spPr>
          <a:xfrm>
            <a:off x="0" y="0"/>
            <a:ext cx="6347520" cy="6910560"/>
          </a:xfrm>
          <a:prstGeom prst="rect">
            <a:avLst/>
          </a:prstGeom>
          <a:ln w="0">
            <a:noFill/>
          </a:ln>
        </p:spPr>
      </p:pic>
      <p:pic>
        <p:nvPicPr>
          <p:cNvPr id="48" name="Google Shape;157;p27"/>
          <p:cNvPicPr/>
          <p:nvPr/>
        </p:nvPicPr>
        <p:blipFill>
          <a:blip r:embed="rId5" cstate="email">
            <a:extLst>
              <a:ext uri="{28A0092B-C50C-407E-A947-70E740481C1C}">
                <a14:useLocalDpi xmlns:a14="http://schemas.microsoft.com/office/drawing/2010/main"/>
              </a:ext>
            </a:extLst>
          </a:blip>
          <a:stretch/>
        </p:blipFill>
        <p:spPr>
          <a:xfrm>
            <a:off x="267480" y="6118920"/>
            <a:ext cx="1649520" cy="704160"/>
          </a:xfrm>
          <a:prstGeom prst="rect">
            <a:avLst/>
          </a:prstGeom>
          <a:ln w="0">
            <a:noFill/>
          </a:ln>
        </p:spPr>
      </p:pic>
      <p:sp>
        <p:nvSpPr>
          <p:cNvPr id="49" name="Google Shape;158;p27"/>
          <p:cNvSpPr/>
          <p:nvPr/>
        </p:nvSpPr>
        <p:spPr>
          <a:xfrm>
            <a:off x="6723360" y="563400"/>
            <a:ext cx="5373720" cy="1284840"/>
          </a:xfrm>
          <a:prstGeom prst="rect">
            <a:avLst/>
          </a:prstGeom>
          <a:noFill/>
          <a:ln w="0">
            <a:noFill/>
          </a:ln>
        </p:spPr>
        <p:style>
          <a:lnRef idx="0">
            <a:scrgbClr r="0" g="0" b="0"/>
          </a:lnRef>
          <a:fillRef idx="0">
            <a:scrgbClr r="0" g="0" b="0"/>
          </a:fillRef>
          <a:effectRef idx="0">
            <a:scrgbClr r="0" g="0" b="0"/>
          </a:effectRef>
          <a:fontRef idx="minor"/>
        </p:style>
        <p:txBody>
          <a:bodyPr lIns="90000" tIns="91440" rIns="90000" bIns="91440" anchor="t">
            <a:normAutofit/>
          </a:bodyPr>
          <a:lstStyle/>
          <a:p>
            <a:pPr>
              <a:lnSpc>
                <a:spcPct val="90000"/>
              </a:lnSpc>
              <a:tabLst>
                <a:tab pos="0" algn="l"/>
              </a:tabLst>
            </a:pPr>
            <a:r>
              <a:rPr lang="en-US" sz="3600" b="0" strike="noStrike" spc="-1">
                <a:solidFill>
                  <a:srgbClr val="62BBE7"/>
                </a:solidFill>
                <a:latin typeface="Dosis"/>
                <a:ea typeface="Dosis"/>
              </a:rPr>
              <a:t>Click to edit Master title style</a:t>
            </a:r>
            <a:endParaRPr lang="en-US" sz="3600" b="0" strike="noStrike" spc="-1">
              <a:solidFill>
                <a:srgbClr val="000000"/>
              </a:solidFill>
              <a:latin typeface="Arial"/>
            </a:endParaRPr>
          </a:p>
        </p:txBody>
      </p:sp>
    </p:spTree>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50" name="Google Shape;160;p28"/>
          <p:cNvPicPr/>
          <p:nvPr/>
        </p:nvPicPr>
        <p:blipFill>
          <a:blip r:embed="rId3" cstate="email">
            <a:extLst>
              <a:ext uri="{28A0092B-C50C-407E-A947-70E740481C1C}">
                <a14:useLocalDpi xmlns:a14="http://schemas.microsoft.com/office/drawing/2010/main"/>
              </a:ext>
            </a:extLst>
          </a:blip>
          <a:stretch/>
        </p:blipFill>
        <p:spPr>
          <a:xfrm>
            <a:off x="15480" y="-47520"/>
            <a:ext cx="12174480" cy="6903360"/>
          </a:xfrm>
          <a:prstGeom prst="rect">
            <a:avLst/>
          </a:prstGeom>
          <a:ln w="0">
            <a:noFill/>
          </a:ln>
        </p:spPr>
      </p:pic>
      <p:pic>
        <p:nvPicPr>
          <p:cNvPr id="51" name="Google Shape;161;p28"/>
          <p:cNvPicPr/>
          <p:nvPr/>
        </p:nvPicPr>
        <p:blipFill>
          <a:blip r:embed="rId4" cstate="email">
            <a:extLst>
              <a:ext uri="{28A0092B-C50C-407E-A947-70E740481C1C}">
                <a14:useLocalDpi xmlns:a14="http://schemas.microsoft.com/office/drawing/2010/main"/>
              </a:ext>
            </a:extLst>
          </a:blip>
          <a:stretch/>
        </p:blipFill>
        <p:spPr>
          <a:xfrm>
            <a:off x="5807880" y="-64800"/>
            <a:ext cx="6381720" cy="694836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52" name="Google Shape;165;p29"/>
          <p:cNvPicPr/>
          <p:nvPr/>
        </p:nvPicPr>
        <p:blipFill>
          <a:blip r:embed="rId3" cstate="email">
            <a:extLst>
              <a:ext uri="{28A0092B-C50C-407E-A947-70E740481C1C}">
                <a14:useLocalDpi xmlns:a14="http://schemas.microsoft.com/office/drawing/2010/main"/>
              </a:ext>
            </a:extLst>
          </a:blip>
          <a:stretch/>
        </p:blipFill>
        <p:spPr>
          <a:xfrm>
            <a:off x="0" y="0"/>
            <a:ext cx="12189960" cy="5924160"/>
          </a:xfrm>
          <a:prstGeom prst="rect">
            <a:avLst/>
          </a:prstGeom>
          <a:ln w="0">
            <a:noFill/>
          </a:ln>
        </p:spPr>
      </p:pic>
      <p:pic>
        <p:nvPicPr>
          <p:cNvPr id="53" name="Google Shape;168;p29"/>
          <p:cNvPicPr/>
          <p:nvPr/>
        </p:nvPicPr>
        <p:blipFill>
          <a:blip r:embed="rId4" cstate="email">
            <a:extLst>
              <a:ext uri="{28A0092B-C50C-407E-A947-70E740481C1C}">
                <a14:useLocalDpi xmlns:a14="http://schemas.microsoft.com/office/drawing/2010/main"/>
              </a:ext>
            </a:extLst>
          </a:blip>
          <a:stretch/>
        </p:blipFill>
        <p:spPr>
          <a:xfrm>
            <a:off x="5168520" y="6084720"/>
            <a:ext cx="1834200" cy="677880"/>
          </a:xfrm>
          <a:prstGeom prst="rect">
            <a:avLst/>
          </a:prstGeom>
          <a:ln w="0">
            <a:noFill/>
          </a:ln>
        </p:spPr>
      </p:pic>
      <p:pic>
        <p:nvPicPr>
          <p:cNvPr id="54" name="Google Shape;169;p29"/>
          <p:cNvPicPr/>
          <p:nvPr/>
        </p:nvPicPr>
        <p:blipFill>
          <a:blip r:embed="rId5" cstate="email">
            <a:extLst>
              <a:ext uri="{28A0092B-C50C-407E-A947-70E740481C1C}">
                <a14:useLocalDpi xmlns:a14="http://schemas.microsoft.com/office/drawing/2010/main"/>
              </a:ext>
            </a:extLst>
          </a:blip>
          <a:stretch/>
        </p:blipFill>
        <p:spPr>
          <a:xfrm>
            <a:off x="2568240" y="6148080"/>
            <a:ext cx="941760" cy="622080"/>
          </a:xfrm>
          <a:prstGeom prst="rect">
            <a:avLst/>
          </a:prstGeom>
          <a:ln w="0">
            <a:noFill/>
          </a:ln>
        </p:spPr>
      </p:pic>
      <p:pic>
        <p:nvPicPr>
          <p:cNvPr id="55" name="Google Shape;170;p29"/>
          <p:cNvPicPr/>
          <p:nvPr/>
        </p:nvPicPr>
        <p:blipFill>
          <a:blip r:embed="rId6" cstate="email">
            <a:extLst>
              <a:ext uri="{28A0092B-C50C-407E-A947-70E740481C1C}">
                <a14:useLocalDpi xmlns:a14="http://schemas.microsoft.com/office/drawing/2010/main"/>
              </a:ext>
            </a:extLst>
          </a:blip>
          <a:stretch/>
        </p:blipFill>
        <p:spPr>
          <a:xfrm>
            <a:off x="3617280" y="6161040"/>
            <a:ext cx="699120" cy="585720"/>
          </a:xfrm>
          <a:prstGeom prst="rect">
            <a:avLst/>
          </a:prstGeom>
          <a:ln w="0">
            <a:noFill/>
          </a:ln>
        </p:spPr>
      </p:pic>
      <p:pic>
        <p:nvPicPr>
          <p:cNvPr id="56" name="Google Shape;171;p29"/>
          <p:cNvPicPr/>
          <p:nvPr/>
        </p:nvPicPr>
        <p:blipFill>
          <a:blip r:embed="rId7" cstate="email">
            <a:extLst>
              <a:ext uri="{28A0092B-C50C-407E-A947-70E740481C1C}">
                <a14:useLocalDpi xmlns:a14="http://schemas.microsoft.com/office/drawing/2010/main"/>
              </a:ext>
            </a:extLst>
          </a:blip>
          <a:stretch/>
        </p:blipFill>
        <p:spPr>
          <a:xfrm>
            <a:off x="4374360" y="6141240"/>
            <a:ext cx="910080" cy="621360"/>
          </a:xfrm>
          <a:prstGeom prst="rect">
            <a:avLst/>
          </a:prstGeom>
          <a:ln w="0">
            <a:noFill/>
          </a:ln>
        </p:spPr>
      </p:pic>
      <p:pic>
        <p:nvPicPr>
          <p:cNvPr id="57" name="Google Shape;172;p29"/>
          <p:cNvPicPr/>
          <p:nvPr/>
        </p:nvPicPr>
        <p:blipFill>
          <a:blip r:embed="rId8" cstate="email">
            <a:extLst>
              <a:ext uri="{28A0092B-C50C-407E-A947-70E740481C1C}">
                <a14:useLocalDpi xmlns:a14="http://schemas.microsoft.com/office/drawing/2010/main"/>
              </a:ext>
            </a:extLst>
          </a:blip>
          <a:stretch/>
        </p:blipFill>
        <p:spPr>
          <a:xfrm>
            <a:off x="1939680" y="6139080"/>
            <a:ext cx="521280" cy="583920"/>
          </a:xfrm>
          <a:prstGeom prst="rect">
            <a:avLst/>
          </a:prstGeom>
          <a:ln w="0">
            <a:noFill/>
          </a:ln>
        </p:spPr>
      </p:pic>
      <p:pic>
        <p:nvPicPr>
          <p:cNvPr id="58" name="Google Shape;173;p29"/>
          <p:cNvPicPr/>
          <p:nvPr/>
        </p:nvPicPr>
        <p:blipFill>
          <a:blip r:embed="rId9" cstate="email">
            <a:extLst>
              <a:ext uri="{28A0092B-C50C-407E-A947-70E740481C1C}">
                <a14:useLocalDpi xmlns:a14="http://schemas.microsoft.com/office/drawing/2010/main"/>
              </a:ext>
            </a:extLst>
          </a:blip>
          <a:stretch/>
        </p:blipFill>
        <p:spPr>
          <a:xfrm>
            <a:off x="10004400" y="6193080"/>
            <a:ext cx="1914120" cy="400320"/>
          </a:xfrm>
          <a:prstGeom prst="rect">
            <a:avLst/>
          </a:prstGeom>
          <a:ln w="0">
            <a:noFill/>
          </a:ln>
        </p:spPr>
      </p:pic>
      <p:pic>
        <p:nvPicPr>
          <p:cNvPr id="59" name="Google Shape;174;p29"/>
          <p:cNvPicPr/>
          <p:nvPr/>
        </p:nvPicPr>
        <p:blipFill>
          <a:blip r:embed="rId10" cstate="email">
            <a:extLst>
              <a:ext uri="{28A0092B-C50C-407E-A947-70E740481C1C}">
                <a14:useLocalDpi xmlns:a14="http://schemas.microsoft.com/office/drawing/2010/main"/>
              </a:ext>
            </a:extLst>
          </a:blip>
          <a:stretch/>
        </p:blipFill>
        <p:spPr>
          <a:xfrm>
            <a:off x="8546760" y="6090120"/>
            <a:ext cx="1455480" cy="682200"/>
          </a:xfrm>
          <a:prstGeom prst="rect">
            <a:avLst/>
          </a:prstGeom>
          <a:ln w="0">
            <a:noFill/>
          </a:ln>
        </p:spPr>
      </p:pic>
      <p:pic>
        <p:nvPicPr>
          <p:cNvPr id="60" name="Google Shape;175;p29"/>
          <p:cNvPicPr/>
          <p:nvPr/>
        </p:nvPicPr>
        <p:blipFill>
          <a:blip r:embed="rId11" cstate="email">
            <a:extLst>
              <a:ext uri="{28A0092B-C50C-407E-A947-70E740481C1C}">
                <a14:useLocalDpi xmlns:a14="http://schemas.microsoft.com/office/drawing/2010/main"/>
              </a:ext>
            </a:extLst>
          </a:blip>
          <a:stretch/>
        </p:blipFill>
        <p:spPr>
          <a:xfrm>
            <a:off x="6979680" y="6169680"/>
            <a:ext cx="1419480" cy="417240"/>
          </a:xfrm>
          <a:prstGeom prst="rect">
            <a:avLst/>
          </a:prstGeom>
          <a:ln w="0">
            <a:noFill/>
          </a:ln>
        </p:spPr>
      </p:pic>
      <p:pic>
        <p:nvPicPr>
          <p:cNvPr id="61" name="Google Shape;176;p29"/>
          <p:cNvPicPr/>
          <p:nvPr/>
        </p:nvPicPr>
        <p:blipFill>
          <a:blip r:embed="rId12" cstate="email">
            <a:extLst>
              <a:ext uri="{28A0092B-C50C-407E-A947-70E740481C1C}">
                <a14:useLocalDpi xmlns:a14="http://schemas.microsoft.com/office/drawing/2010/main"/>
              </a:ext>
            </a:extLst>
          </a:blip>
          <a:stretch/>
        </p:blipFill>
        <p:spPr>
          <a:xfrm>
            <a:off x="511560" y="460080"/>
            <a:ext cx="3013200" cy="1287360"/>
          </a:xfrm>
          <a:prstGeom prst="rect">
            <a:avLst/>
          </a:prstGeom>
          <a:ln w="0">
            <a:noFill/>
          </a:ln>
        </p:spPr>
      </p:pic>
      <p:pic>
        <p:nvPicPr>
          <p:cNvPr id="62" name="Google Shape;177;p29"/>
          <p:cNvPicPr/>
          <p:nvPr/>
        </p:nvPicPr>
        <p:blipFill>
          <a:blip r:embed="rId13" cstate="email">
            <a:extLst>
              <a:ext uri="{28A0092B-C50C-407E-A947-70E740481C1C}">
                <a14:useLocalDpi xmlns:a14="http://schemas.microsoft.com/office/drawing/2010/main"/>
              </a:ext>
            </a:extLst>
          </a:blip>
          <a:stretch/>
        </p:blipFill>
        <p:spPr>
          <a:xfrm>
            <a:off x="353520" y="6149160"/>
            <a:ext cx="1483560" cy="57348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63" name="Google Shape;179;p30"/>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64" name="Google Shape;184;p31"/>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9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65" name="Google Shape;188;p32"/>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9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66" name="Google Shape;192;p33"/>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67" name="Google Shape;197;p34"/>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69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68" name="Google Shape;200;p35"/>
          <p:cNvPicPr/>
          <p:nvPr/>
        </p:nvPicPr>
        <p:blipFill>
          <a:blip r:embed="rId3" cstate="email">
            <a:extLst>
              <a:ext uri="{28A0092B-C50C-407E-A947-70E740481C1C}">
                <a14:useLocalDpi xmlns:a14="http://schemas.microsoft.com/office/drawing/2010/main"/>
              </a:ext>
            </a:extLst>
          </a:blip>
          <a:stretch/>
        </p:blipFill>
        <p:spPr>
          <a:xfrm>
            <a:off x="33120" y="0"/>
            <a:ext cx="12189960" cy="691056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0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69" name="Google Shape;204;p36"/>
          <p:cNvPicPr/>
          <p:nvPr/>
        </p:nvPicPr>
        <p:blipFill>
          <a:blip r:embed="rId3" cstate="email">
            <a:extLst>
              <a:ext uri="{28A0092B-C50C-407E-A947-70E740481C1C}">
                <a14:useLocalDpi xmlns:a14="http://schemas.microsoft.com/office/drawing/2010/main"/>
              </a:ext>
            </a:extLst>
          </a:blip>
          <a:stretch/>
        </p:blipFill>
        <p:spPr>
          <a:xfrm>
            <a:off x="0" y="1440"/>
            <a:ext cx="6297120" cy="691056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0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70" name="Google Shape;212;p37"/>
          <p:cNvPicPr/>
          <p:nvPr/>
        </p:nvPicPr>
        <p:blipFill>
          <a:blip r:embed="rId3" cstate="email">
            <a:extLst>
              <a:ext uri="{28A0092B-C50C-407E-A947-70E740481C1C}">
                <a14:useLocalDpi xmlns:a14="http://schemas.microsoft.com/office/drawing/2010/main"/>
              </a:ext>
            </a:extLst>
          </a:blip>
          <a:stretch/>
        </p:blipFill>
        <p:spPr>
          <a:xfrm flipH="1">
            <a:off x="2160" y="0"/>
            <a:ext cx="6093720" cy="685368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0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71" name="Google Shape;214;p38"/>
          <p:cNvPicPr/>
          <p:nvPr/>
        </p:nvPicPr>
        <p:blipFill>
          <a:blip r:embed="rId3" cstate="email">
            <a:extLst>
              <a:ext uri="{28A0092B-C50C-407E-A947-70E740481C1C}">
                <a14:useLocalDpi xmlns:a14="http://schemas.microsoft.com/office/drawing/2010/main"/>
              </a:ext>
            </a:extLst>
          </a:blip>
          <a:stretch/>
        </p:blipFill>
        <p:spPr>
          <a:xfrm>
            <a:off x="0" y="0"/>
            <a:ext cx="629712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72" name="Google Shape;219;p39"/>
          <p:cNvPicPr/>
          <p:nvPr/>
        </p:nvPicPr>
        <p:blipFill>
          <a:blip r:embed="rId3" cstate="email">
            <a:extLst>
              <a:ext uri="{28A0092B-C50C-407E-A947-70E740481C1C}">
                <a14:useLocalDpi xmlns:a14="http://schemas.microsoft.com/office/drawing/2010/main"/>
              </a:ext>
            </a:extLst>
          </a:blip>
          <a:stretch/>
        </p:blipFill>
        <p:spPr>
          <a:xfrm>
            <a:off x="33120" y="0"/>
            <a:ext cx="12189960" cy="6910560"/>
          </a:xfrm>
          <a:prstGeom prst="rect">
            <a:avLst/>
          </a:prstGeom>
          <a:ln w="0">
            <a:noFill/>
          </a:ln>
        </p:spPr>
      </p:pic>
      <p:pic>
        <p:nvPicPr>
          <p:cNvPr id="73" name="Google Shape;220;p39"/>
          <p:cNvPicPr/>
          <p:nvPr/>
        </p:nvPicPr>
        <p:blipFill>
          <a:blip r:embed="rId4" cstate="email">
            <a:extLst>
              <a:ext uri="{28A0092B-C50C-407E-A947-70E740481C1C}">
                <a14:useLocalDpi xmlns:a14="http://schemas.microsoft.com/office/drawing/2010/main"/>
              </a:ext>
            </a:extLst>
          </a:blip>
          <a:stretch/>
        </p:blipFill>
        <p:spPr>
          <a:xfrm>
            <a:off x="0" y="0"/>
            <a:ext cx="6347520" cy="691056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74" name="Google Shape;224;p40"/>
          <p:cNvPicPr/>
          <p:nvPr/>
        </p:nvPicPr>
        <p:blipFill>
          <a:blip r:embed="rId3" cstate="email">
            <a:extLst>
              <a:ext uri="{28A0092B-C50C-407E-A947-70E740481C1C}">
                <a14:useLocalDpi xmlns:a14="http://schemas.microsoft.com/office/drawing/2010/main"/>
              </a:ext>
            </a:extLst>
          </a:blip>
          <a:stretch/>
        </p:blipFill>
        <p:spPr>
          <a:xfrm>
            <a:off x="15480" y="-47520"/>
            <a:ext cx="12174480" cy="6903360"/>
          </a:xfrm>
          <a:prstGeom prst="rect">
            <a:avLst/>
          </a:prstGeom>
          <a:ln w="0">
            <a:noFill/>
          </a:ln>
        </p:spPr>
      </p:pic>
      <p:pic>
        <p:nvPicPr>
          <p:cNvPr id="75" name="Google Shape;225;p40"/>
          <p:cNvPicPr/>
          <p:nvPr/>
        </p:nvPicPr>
        <p:blipFill>
          <a:blip r:embed="rId4" cstate="email">
            <a:extLst>
              <a:ext uri="{28A0092B-C50C-407E-A947-70E740481C1C}">
                <a14:useLocalDpi xmlns:a14="http://schemas.microsoft.com/office/drawing/2010/main"/>
              </a:ext>
            </a:extLst>
          </a:blip>
          <a:stretch/>
        </p:blipFill>
        <p:spPr>
          <a:xfrm>
            <a:off x="5807880" y="-64800"/>
            <a:ext cx="6381720" cy="694836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76" name="Google Shape;229;p41"/>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77" name="Google Shape;233;p42"/>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78" name="Google Shape;237;p43"/>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79" name="Google Shape;242;p44"/>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80" name="Google Shape;245;p45"/>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pic>
        <p:nvPicPr>
          <p:cNvPr id="81" name="Google Shape;248;p45"/>
          <p:cNvPicPr/>
          <p:nvPr/>
        </p:nvPicPr>
        <p:blipFill>
          <a:blip r:embed="rId4" cstate="email">
            <a:extLst>
              <a:ext uri="{28A0092B-C50C-407E-A947-70E740481C1C}">
                <a14:useLocalDpi xmlns:a14="http://schemas.microsoft.com/office/drawing/2010/main"/>
              </a:ext>
            </a:extLst>
          </a:blip>
          <a:stretch/>
        </p:blipFill>
        <p:spPr>
          <a:xfrm>
            <a:off x="10707120" y="562680"/>
            <a:ext cx="952560" cy="11192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82" name="Google Shape;250;p46"/>
          <p:cNvPicPr/>
          <p:nvPr/>
        </p:nvPicPr>
        <p:blipFill>
          <a:blip r:embed="rId3" cstate="email">
            <a:extLst>
              <a:ext uri="{28A0092B-C50C-407E-A947-70E740481C1C}">
                <a14:useLocalDpi xmlns:a14="http://schemas.microsoft.com/office/drawing/2010/main"/>
              </a:ext>
            </a:extLst>
          </a:blip>
          <a:stretch/>
        </p:blipFill>
        <p:spPr>
          <a:xfrm>
            <a:off x="0" y="5760"/>
            <a:ext cx="6297120" cy="6910560"/>
          </a:xfrm>
          <a:prstGeom prst="rect">
            <a:avLst/>
          </a:prstGeom>
          <a:ln w="0">
            <a:noFill/>
          </a:ln>
        </p:spPr>
      </p:pic>
      <p:pic>
        <p:nvPicPr>
          <p:cNvPr id="83" name="Google Shape;254;p46"/>
          <p:cNvPicPr/>
          <p:nvPr/>
        </p:nvPicPr>
        <p:blipFill>
          <a:blip r:embed="rId4" cstate="email">
            <a:extLst>
              <a:ext uri="{28A0092B-C50C-407E-A947-70E740481C1C}">
                <a14:useLocalDpi xmlns:a14="http://schemas.microsoft.com/office/drawing/2010/main"/>
              </a:ext>
            </a:extLst>
          </a:blip>
          <a:stretch/>
        </p:blipFill>
        <p:spPr>
          <a:xfrm>
            <a:off x="10277280" y="6032520"/>
            <a:ext cx="1667880" cy="71208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2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84" name="Google Shape;259;p47"/>
          <p:cNvPicPr/>
          <p:nvPr/>
        </p:nvPicPr>
        <p:blipFill>
          <a:blip r:embed="rId3" cstate="email">
            <a:extLst>
              <a:ext uri="{28A0092B-C50C-407E-A947-70E740481C1C}">
                <a14:useLocalDpi xmlns:a14="http://schemas.microsoft.com/office/drawing/2010/main"/>
              </a:ext>
            </a:extLst>
          </a:blip>
          <a:stretch/>
        </p:blipFill>
        <p:spPr>
          <a:xfrm flipH="1">
            <a:off x="2160" y="0"/>
            <a:ext cx="6093720" cy="685368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2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85" name="Google Shape;261;p48"/>
          <p:cNvPicPr/>
          <p:nvPr/>
        </p:nvPicPr>
        <p:blipFill>
          <a:blip r:embed="rId3" cstate="email">
            <a:extLst>
              <a:ext uri="{28A0092B-C50C-407E-A947-70E740481C1C}">
                <a14:useLocalDpi xmlns:a14="http://schemas.microsoft.com/office/drawing/2010/main"/>
              </a:ext>
            </a:extLst>
          </a:blip>
          <a:stretch/>
        </p:blipFill>
        <p:spPr>
          <a:xfrm>
            <a:off x="0" y="0"/>
            <a:ext cx="629712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2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86" name="Google Shape;266;p49"/>
          <p:cNvPicPr/>
          <p:nvPr/>
        </p:nvPicPr>
        <p:blipFill>
          <a:blip r:embed="rId3" cstate="email">
            <a:extLst>
              <a:ext uri="{28A0092B-C50C-407E-A947-70E740481C1C}">
                <a14:useLocalDpi xmlns:a14="http://schemas.microsoft.com/office/drawing/2010/main"/>
              </a:ext>
            </a:extLst>
          </a:blip>
          <a:stretch/>
        </p:blipFill>
        <p:spPr>
          <a:xfrm>
            <a:off x="6349680" y="0"/>
            <a:ext cx="5873400" cy="6910560"/>
          </a:xfrm>
          <a:prstGeom prst="rect">
            <a:avLst/>
          </a:prstGeom>
          <a:ln w="0">
            <a:noFill/>
          </a:ln>
        </p:spPr>
      </p:pic>
      <p:pic>
        <p:nvPicPr>
          <p:cNvPr id="87" name="Google Shape;267;p49"/>
          <p:cNvPicPr/>
          <p:nvPr/>
        </p:nvPicPr>
        <p:blipFill>
          <a:blip r:embed="rId4" cstate="email">
            <a:extLst>
              <a:ext uri="{28A0092B-C50C-407E-A947-70E740481C1C}">
                <a14:useLocalDpi xmlns:a14="http://schemas.microsoft.com/office/drawing/2010/main"/>
              </a:ext>
            </a:extLst>
          </a:blip>
          <a:stretch/>
        </p:blipFill>
        <p:spPr>
          <a:xfrm>
            <a:off x="0" y="0"/>
            <a:ext cx="6347520" cy="6910560"/>
          </a:xfrm>
          <a:prstGeom prst="rect">
            <a:avLst/>
          </a:prstGeom>
          <a:ln w="0">
            <a:noFill/>
          </a:ln>
        </p:spPr>
      </p:pic>
      <p:pic>
        <p:nvPicPr>
          <p:cNvPr id="88" name="Google Shape;270;p49"/>
          <p:cNvPicPr/>
          <p:nvPr/>
        </p:nvPicPr>
        <p:blipFill>
          <a:blip r:embed="rId5" cstate="email">
            <a:extLst>
              <a:ext uri="{28A0092B-C50C-407E-A947-70E740481C1C}">
                <a14:useLocalDpi xmlns:a14="http://schemas.microsoft.com/office/drawing/2010/main"/>
              </a:ext>
            </a:extLst>
          </a:blip>
          <a:stretch/>
        </p:blipFill>
        <p:spPr>
          <a:xfrm>
            <a:off x="267480" y="6118920"/>
            <a:ext cx="1649520" cy="704160"/>
          </a:xfrm>
          <a:prstGeom prst="rect">
            <a:avLst/>
          </a:prstGeom>
          <a:ln w="0">
            <a:noFill/>
          </a:ln>
        </p:spPr>
      </p:pic>
      <p:sp>
        <p:nvSpPr>
          <p:cNvPr id="89" name="Google Shape;271;p49"/>
          <p:cNvSpPr/>
          <p:nvPr/>
        </p:nvSpPr>
        <p:spPr>
          <a:xfrm>
            <a:off x="6723360" y="563400"/>
            <a:ext cx="5373720" cy="1284840"/>
          </a:xfrm>
          <a:prstGeom prst="rect">
            <a:avLst/>
          </a:prstGeom>
          <a:noFill/>
          <a:ln w="0">
            <a:noFill/>
          </a:ln>
        </p:spPr>
        <p:style>
          <a:lnRef idx="0">
            <a:scrgbClr r="0" g="0" b="0"/>
          </a:lnRef>
          <a:fillRef idx="0">
            <a:scrgbClr r="0" g="0" b="0"/>
          </a:fillRef>
          <a:effectRef idx="0">
            <a:scrgbClr r="0" g="0" b="0"/>
          </a:effectRef>
          <a:fontRef idx="minor"/>
        </p:style>
        <p:txBody>
          <a:bodyPr lIns="90000" tIns="91440" rIns="90000" bIns="91440" anchor="t">
            <a:normAutofit/>
          </a:bodyPr>
          <a:lstStyle/>
          <a:p>
            <a:pPr>
              <a:lnSpc>
                <a:spcPct val="90000"/>
              </a:lnSpc>
              <a:tabLst>
                <a:tab pos="0" algn="l"/>
              </a:tabLst>
            </a:pPr>
            <a:r>
              <a:rPr lang="en-US" sz="3600" b="0" strike="noStrike" spc="-1">
                <a:solidFill>
                  <a:srgbClr val="62BBE7"/>
                </a:solidFill>
                <a:latin typeface="Dosis"/>
                <a:ea typeface="Dosis"/>
              </a:rPr>
              <a:t>Click to edit Master title style</a:t>
            </a:r>
            <a:endParaRPr lang="en-US" sz="3600" b="0" strike="noStrike" spc="-1">
              <a:solidFill>
                <a:srgbClr val="000000"/>
              </a:solidFill>
              <a:latin typeface="Arial"/>
            </a:endParaRPr>
          </a:p>
        </p:txBody>
      </p:sp>
    </p:spTree>
  </p:cSld>
  <p:clrMap bg1="lt1" tx1="dk1" bg2="lt2" tx2="dk2" accent1="accent1" accent2="accent2" accent3="accent3" accent4="accent4" accent5="accent5" accent6="accent6" hlink="hlink" folHlink="folHlink"/>
  <p:sldLayoutIdLst>
    <p:sldLayoutId id="214748373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90" name="Google Shape;273;p50"/>
          <p:cNvPicPr/>
          <p:nvPr/>
        </p:nvPicPr>
        <p:blipFill>
          <a:blip r:embed="rId3" cstate="email">
            <a:extLst>
              <a:ext uri="{28A0092B-C50C-407E-A947-70E740481C1C}">
                <a14:useLocalDpi xmlns:a14="http://schemas.microsoft.com/office/drawing/2010/main"/>
              </a:ext>
            </a:extLst>
          </a:blip>
          <a:stretch/>
        </p:blipFill>
        <p:spPr>
          <a:xfrm>
            <a:off x="15480" y="-47520"/>
            <a:ext cx="12174480" cy="6903360"/>
          </a:xfrm>
          <a:prstGeom prst="rect">
            <a:avLst/>
          </a:prstGeom>
          <a:ln w="0">
            <a:noFill/>
          </a:ln>
        </p:spPr>
      </p:pic>
      <p:pic>
        <p:nvPicPr>
          <p:cNvPr id="91" name="Google Shape;274;p50"/>
          <p:cNvPicPr/>
          <p:nvPr/>
        </p:nvPicPr>
        <p:blipFill>
          <a:blip r:embed="rId4" cstate="email">
            <a:extLst>
              <a:ext uri="{28A0092B-C50C-407E-A947-70E740481C1C}">
                <a14:useLocalDpi xmlns:a14="http://schemas.microsoft.com/office/drawing/2010/main"/>
              </a:ext>
            </a:extLst>
          </a:blip>
          <a:stretch/>
        </p:blipFill>
        <p:spPr>
          <a:xfrm>
            <a:off x="5807880" y="-64800"/>
            <a:ext cx="6381720" cy="694836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3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92" name="Google Shape;278;p51"/>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3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93" name="Google Shape;40;p7"/>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3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94" name="Google Shape;44;p8"/>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3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95" name="Google Shape;49;p9"/>
          <p:cNvPicPr/>
          <p:nvPr/>
        </p:nvPicPr>
        <p:blipFill>
          <a:blip r:embed="rId3" cstate="email">
            <a:extLst>
              <a:ext uri="{28A0092B-C50C-407E-A947-70E740481C1C}">
                <a14:useLocalDpi xmlns:a14="http://schemas.microsoft.com/office/drawing/2010/main"/>
              </a:ext>
            </a:extLst>
          </a:blip>
          <a:stretch/>
        </p:blipFill>
        <p:spPr>
          <a:xfrm>
            <a:off x="0" y="0"/>
            <a:ext cx="12189960" cy="685584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4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grpSp>
        <p:nvGrpSpPr>
          <p:cNvPr id="96" name="Google Shape;52;p10"/>
          <p:cNvGrpSpPr/>
          <p:nvPr/>
        </p:nvGrpSpPr>
        <p:grpSpPr>
          <a:xfrm>
            <a:off x="0" y="0"/>
            <a:ext cx="12192120" cy="6855840"/>
            <a:chOff x="0" y="0"/>
            <a:chExt cx="12192120" cy="6855840"/>
          </a:xfrm>
        </p:grpSpPr>
        <p:sp>
          <p:nvSpPr>
            <p:cNvPr id="97" name="Google Shape;53;p10"/>
            <p:cNvSpPr/>
            <p:nvPr/>
          </p:nvSpPr>
          <p:spPr>
            <a:xfrm>
              <a:off x="0" y="0"/>
              <a:ext cx="12189960" cy="6855840"/>
            </a:xfrm>
            <a:prstGeom prst="rect">
              <a:avLst/>
            </a:prstGeom>
            <a:solidFill>
              <a:srgbClr val="2E6E92"/>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endParaRPr lang="en-US" sz="1800" b="0" strike="noStrike" spc="-1">
                <a:solidFill>
                  <a:schemeClr val="lt1"/>
                </a:solidFill>
                <a:latin typeface="Calibri"/>
                <a:ea typeface="Calibri"/>
              </a:endParaRPr>
            </a:p>
          </p:txBody>
        </p:sp>
        <p:pic>
          <p:nvPicPr>
            <p:cNvPr id="98" name="Google Shape;54;p10"/>
            <p:cNvPicPr/>
            <p:nvPr/>
          </p:nvPicPr>
          <p:blipFill>
            <a:blip r:embed="rId3" cstate="email">
              <a:alphaModFix amt="10000"/>
              <a:extLst>
                <a:ext uri="{28A0092B-C50C-407E-A947-70E740481C1C}">
                  <a14:useLocalDpi xmlns:a14="http://schemas.microsoft.com/office/drawing/2010/main"/>
                </a:ext>
              </a:extLst>
            </a:blip>
            <a:stretch/>
          </p:blipFill>
          <p:spPr>
            <a:xfrm flipH="1">
              <a:off x="9157680" y="490680"/>
              <a:ext cx="3034440" cy="6058800"/>
            </a:xfrm>
            <a:prstGeom prst="rect">
              <a:avLst/>
            </a:prstGeom>
            <a:ln w="0">
              <a:noFill/>
            </a:ln>
          </p:spPr>
        </p:pic>
      </p:grpSp>
    </p:spTree>
  </p:cSld>
  <p:clrMap bg1="lt1" tx1="dk1" bg2="lt2" tx2="dk2" accent1="accent1" accent2="accent2" accent3="accent3" accent4="accent4" accent5="accent5" accent6="accent6" hlink="hlink" folHlink="folHlink"/>
  <p:sldLayoutIdLst>
    <p:sldLayoutId id="214748374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9.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grpSp>
        <p:nvGrpSpPr>
          <p:cNvPr id="99" name="Google Shape;58;p11"/>
          <p:cNvGrpSpPr/>
          <p:nvPr/>
        </p:nvGrpSpPr>
        <p:grpSpPr>
          <a:xfrm>
            <a:off x="0" y="0"/>
            <a:ext cx="6358680" cy="6855840"/>
            <a:chOff x="0" y="0"/>
            <a:chExt cx="6358680" cy="6855840"/>
          </a:xfrm>
        </p:grpSpPr>
        <p:sp>
          <p:nvSpPr>
            <p:cNvPr id="100" name="Google Shape;59;p11"/>
            <p:cNvSpPr/>
            <p:nvPr/>
          </p:nvSpPr>
          <p:spPr>
            <a:xfrm>
              <a:off x="0" y="0"/>
              <a:ext cx="6358680" cy="6855840"/>
            </a:xfrm>
            <a:prstGeom prst="rect">
              <a:avLst/>
            </a:prstGeom>
            <a:solidFill>
              <a:srgbClr val="2E6E92"/>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endParaRPr lang="en-US" sz="1800" b="0" strike="noStrike" spc="-1">
                <a:solidFill>
                  <a:schemeClr val="lt1"/>
                </a:solidFill>
                <a:latin typeface="Calibri"/>
                <a:ea typeface="Calibri"/>
              </a:endParaRPr>
            </a:p>
          </p:txBody>
        </p:sp>
        <p:pic>
          <p:nvPicPr>
            <p:cNvPr id="101" name="Google Shape;60;p11"/>
            <p:cNvPicPr/>
            <p:nvPr/>
          </p:nvPicPr>
          <p:blipFill>
            <a:blip r:embed="rId3" cstate="email">
              <a:alphaModFix amt="10000"/>
              <a:extLst>
                <a:ext uri="{28A0092B-C50C-407E-A947-70E740481C1C}">
                  <a14:useLocalDpi xmlns:a14="http://schemas.microsoft.com/office/drawing/2010/main"/>
                </a:ext>
              </a:extLst>
            </a:blip>
            <a:stretch/>
          </p:blipFill>
          <p:spPr>
            <a:xfrm>
              <a:off x="0" y="490680"/>
              <a:ext cx="3034440" cy="6058800"/>
            </a:xfrm>
            <a:prstGeom prst="rect">
              <a:avLst/>
            </a:prstGeom>
            <a:ln w="0">
              <a:noFill/>
            </a:ln>
          </p:spPr>
        </p:pic>
      </p:grpSp>
    </p:spTree>
  </p:cSld>
  <p:clrMap bg1="lt1" tx1="dk1" bg2="lt2" tx2="dk2" accent1="accent1" accent2="accent2" accent3="accent3" accent4="accent4" accent5="accent5" accent6="accent6" hlink="hlink" folHlink="folHlink"/>
  <p:sldLayoutIdLst>
    <p:sldLayoutId id="214748374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0.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p:nvSpPr>
          <p:cNvPr id="102" name="Google Shape;21;p3"/>
          <p:cNvSpPr/>
          <p:nvPr/>
        </p:nvSpPr>
        <p:spPr>
          <a:xfrm>
            <a:off x="0" y="6079680"/>
            <a:ext cx="12189960" cy="776160"/>
          </a:xfrm>
          <a:prstGeom prst="rect">
            <a:avLst/>
          </a:prstGeom>
          <a:solidFill>
            <a:srgbClr val="DDEAF6"/>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endParaRPr lang="en-US" sz="1400" b="0" strike="noStrike" spc="-1">
              <a:solidFill>
                <a:schemeClr val="lt1"/>
              </a:solidFill>
              <a:latin typeface="Arial"/>
              <a:ea typeface="Arial"/>
            </a:endParaRPr>
          </a:p>
        </p:txBody>
      </p:sp>
      <p:pic>
        <p:nvPicPr>
          <p:cNvPr id="103" name="Google Shape;24;p3" descr="Logo Full"/>
          <p:cNvPicPr/>
          <p:nvPr/>
        </p:nvPicPr>
        <p:blipFill>
          <a:blip r:embed="rId3" cstate="email">
            <a:extLst>
              <a:ext uri="{28A0092B-C50C-407E-A947-70E740481C1C}">
                <a14:useLocalDpi xmlns:a14="http://schemas.microsoft.com/office/drawing/2010/main"/>
              </a:ext>
            </a:extLst>
          </a:blip>
          <a:stretch/>
        </p:blipFill>
        <p:spPr>
          <a:xfrm>
            <a:off x="10234440" y="6172920"/>
            <a:ext cx="1595520" cy="569520"/>
          </a:xfrm>
          <a:prstGeom prst="rect">
            <a:avLst/>
          </a:prstGeom>
          <a:ln w="0">
            <a:noFill/>
          </a:ln>
        </p:spPr>
      </p:pic>
      <p:sp>
        <p:nvSpPr>
          <p:cNvPr id="104" name="PlaceHolder 1"/>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lgn="ctr">
              <a:buNone/>
            </a:pPr>
            <a:r>
              <a:rPr lang="en-US" sz="4400" b="0" strike="noStrike" spc="-1">
                <a:solidFill>
                  <a:srgbClr val="000000"/>
                </a:solidFill>
                <a:latin typeface="Arial"/>
              </a:rPr>
              <a:t>Click to edit the title text format</a:t>
            </a:r>
          </a:p>
        </p:txBody>
      </p:sp>
      <p:sp>
        <p:nvSpPr>
          <p:cNvPr id="105" name="PlaceHolder 2"/>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32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US" sz="2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US" sz="24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US" sz="20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US" sz="20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US" sz="2000" b="0" strike="noStrike" spc="-1">
                <a:solidFill>
                  <a:srgbClr val="000000"/>
                </a:solidFill>
                <a:latin typeface="Arial"/>
              </a:rPr>
              <a:t>Seventh Outline Level</a:t>
            </a:r>
          </a:p>
        </p:txBody>
      </p:sp>
    </p:spTree>
  </p:cSld>
  <p:clrMap bg1="lt1" tx1="dk1" bg2="lt2" tx2="dk2" accent1="accent1" accent2="accent2" accent3="accent3" accent4="accent4" accent5="accent5" accent6="accent6" hlink="hlink" folHlink="folHlink"/>
  <p:sldLayoutIdLst>
    <p:sldLayoutId id="214748374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p:nvSpPr>
          <p:cNvPr id="106" name="Google Shape;21;p3"/>
          <p:cNvSpPr/>
          <p:nvPr/>
        </p:nvSpPr>
        <p:spPr>
          <a:xfrm>
            <a:off x="0" y="6079680"/>
            <a:ext cx="12189960" cy="776160"/>
          </a:xfrm>
          <a:prstGeom prst="rect">
            <a:avLst/>
          </a:prstGeom>
          <a:solidFill>
            <a:srgbClr val="DDEAF6"/>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endParaRPr lang="en-US" sz="1400" b="0" strike="noStrike" spc="-1">
              <a:solidFill>
                <a:schemeClr val="lt1"/>
              </a:solidFill>
              <a:latin typeface="Arial"/>
              <a:ea typeface="Arial"/>
            </a:endParaRPr>
          </a:p>
        </p:txBody>
      </p:sp>
      <p:pic>
        <p:nvPicPr>
          <p:cNvPr id="107" name="Google Shape;24;p3" descr="Logo Full"/>
          <p:cNvPicPr/>
          <p:nvPr/>
        </p:nvPicPr>
        <p:blipFill>
          <a:blip r:embed="rId3" cstate="email">
            <a:extLst>
              <a:ext uri="{28A0092B-C50C-407E-A947-70E740481C1C}">
                <a14:useLocalDpi xmlns:a14="http://schemas.microsoft.com/office/drawing/2010/main"/>
              </a:ext>
            </a:extLst>
          </a:blip>
          <a:stretch/>
        </p:blipFill>
        <p:spPr>
          <a:xfrm>
            <a:off x="10234440" y="6172920"/>
            <a:ext cx="1595520" cy="569520"/>
          </a:xfrm>
          <a:prstGeom prst="rect">
            <a:avLst/>
          </a:prstGeom>
          <a:ln w="0">
            <a:noFill/>
          </a:ln>
        </p:spPr>
      </p:pic>
      <p:sp>
        <p:nvSpPr>
          <p:cNvPr id="108" name="PlaceHolder 1"/>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lgn="ctr">
              <a:buNone/>
            </a:pPr>
            <a:r>
              <a:rPr lang="en-US" sz="4400" b="0" strike="noStrike" spc="-1">
                <a:solidFill>
                  <a:srgbClr val="000000"/>
                </a:solidFill>
                <a:latin typeface="Arial"/>
              </a:rPr>
              <a:t>Click to edit the title text format</a:t>
            </a:r>
          </a:p>
        </p:txBody>
      </p:sp>
      <p:sp>
        <p:nvSpPr>
          <p:cNvPr id="109" name="PlaceHolder 2"/>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32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US" sz="2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US" sz="24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US" sz="20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US" sz="20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US" sz="2000" b="0" strike="noStrike" spc="-1">
                <a:solidFill>
                  <a:srgbClr val="000000"/>
                </a:solidFill>
                <a:latin typeface="Arial"/>
              </a:rPr>
              <a:t>Seventh Outline Level</a:t>
            </a:r>
          </a:p>
        </p:txBody>
      </p:sp>
    </p:spTree>
  </p:cSld>
  <p:clrMap bg1="lt1" tx1="dk1" bg2="lt2" tx2="dk2" accent1="accent1" accent2="accent2" accent3="accent3" accent4="accent4" accent5="accent5" accent6="accent6" hlink="hlink" folHlink="folHlink"/>
  <p:sldLayoutIdLst>
    <p:sldLayoutId id="21474837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p:nvSpPr>
          <p:cNvPr id="110" name="PlaceHolder 1"/>
          <p:cNvSpPr>
            <a:spLocks noGrp="1"/>
          </p:cNvSpPr>
          <p:nvPr>
            <p:ph type="title"/>
          </p:nvPr>
        </p:nvSpPr>
        <p:spPr>
          <a:xfrm>
            <a:off x="609480" y="273600"/>
            <a:ext cx="10972080" cy="1144440"/>
          </a:xfrm>
          <a:prstGeom prst="rect">
            <a:avLst/>
          </a:prstGeom>
          <a:noFill/>
          <a:ln w="0">
            <a:noFill/>
          </a:ln>
        </p:spPr>
        <p:txBody>
          <a:bodyPr lIns="0" tIns="0" rIns="0" bIns="0" anchor="ctr">
            <a:noAutofit/>
          </a:bodyPr>
          <a:lstStyle/>
          <a:p>
            <a:pPr indent="0">
              <a:buNone/>
            </a:pPr>
            <a:r>
              <a:rPr lang="en-US" sz="1800" b="0" strike="noStrike" spc="-1">
                <a:solidFill>
                  <a:srgbClr val="000000"/>
                </a:solidFill>
                <a:latin typeface="Arial"/>
              </a:rPr>
              <a:t>Click to edit the title text format</a:t>
            </a:r>
          </a:p>
        </p:txBody>
      </p:sp>
      <p:sp>
        <p:nvSpPr>
          <p:cNvPr id="111" name="PlaceHolder 2"/>
          <p:cNvSpPr>
            <a:spLocks noGrp="1"/>
          </p:cNvSpPr>
          <p:nvPr>
            <p:ph type="ftr" idx="1"/>
          </p:nvPr>
        </p:nvSpPr>
        <p:spPr>
          <a:xfrm>
            <a:off x="4038480" y="6356520"/>
            <a:ext cx="4112280" cy="362520"/>
          </a:xfrm>
          <a:prstGeom prst="rect">
            <a:avLst/>
          </a:prstGeom>
          <a:noFill/>
          <a:ln w="0">
            <a:noFill/>
          </a:ln>
        </p:spPr>
        <p:txBody>
          <a:bodyPr lIns="91440" tIns="45720" rIns="91440" bIns="45720" anchor="ctr">
            <a:noAutofit/>
          </a:bodyPr>
          <a:lstStyle>
            <a:lvl1pPr indent="0" algn="ctr">
              <a:lnSpc>
                <a:spcPct val="100000"/>
              </a:lnSpc>
              <a:buNone/>
              <a:tabLst>
                <a:tab pos="0" algn="l"/>
              </a:tabLst>
              <a:defRPr lang="en-US" sz="1400" b="0" strike="noStrike" spc="-1">
                <a:solidFill>
                  <a:srgbClr val="000000"/>
                </a:solidFill>
                <a:latin typeface="Times New Roman"/>
              </a:defRPr>
            </a:lvl1pPr>
          </a:lstStyle>
          <a:p>
            <a:pPr indent="0" algn="ctr">
              <a:lnSpc>
                <a:spcPct val="100000"/>
              </a:lnSpc>
              <a:buNone/>
              <a:tabLst>
                <a:tab pos="0" algn="l"/>
              </a:tabLst>
            </a:pPr>
            <a:r>
              <a:rPr lang="en-US" sz="1400" b="0" strike="noStrike" spc="-1">
                <a:solidFill>
                  <a:srgbClr val="000000"/>
                </a:solidFill>
                <a:latin typeface="Times New Roman"/>
              </a:rPr>
              <a:t>&lt;footer&gt;</a:t>
            </a:r>
          </a:p>
        </p:txBody>
      </p:sp>
      <p:sp>
        <p:nvSpPr>
          <p:cNvPr id="112" name="PlaceHolder 3"/>
          <p:cNvSpPr>
            <a:spLocks noGrp="1"/>
          </p:cNvSpPr>
          <p:nvPr>
            <p:ph type="sldNum" idx="2"/>
          </p:nvPr>
        </p:nvSpPr>
        <p:spPr>
          <a:xfrm>
            <a:off x="8610480" y="6356520"/>
            <a:ext cx="2740680" cy="362520"/>
          </a:xfrm>
          <a:prstGeom prst="rect">
            <a:avLst/>
          </a:prstGeom>
          <a:noFill/>
          <a:ln w="0">
            <a:noFill/>
          </a:ln>
        </p:spPr>
        <p:txBody>
          <a:bodyPr lIns="91440" tIns="45720" rIns="91440" bIns="45720" anchor="ctr">
            <a:noAutofit/>
          </a:bodyPr>
          <a:lstStyle>
            <a:lvl1pPr indent="0" algn="r">
              <a:lnSpc>
                <a:spcPct val="100000"/>
              </a:lnSpc>
              <a:buNone/>
              <a:tabLst>
                <a:tab pos="0" algn="l"/>
              </a:tabLst>
              <a:defRPr lang="nl-NL" sz="1200" b="0" strike="noStrike" spc="-1">
                <a:solidFill>
                  <a:srgbClr val="888888"/>
                </a:solidFill>
                <a:latin typeface="Calibri"/>
                <a:ea typeface="Calibri"/>
              </a:defRPr>
            </a:lvl1pPr>
          </a:lstStyle>
          <a:p>
            <a:pPr indent="0" algn="r">
              <a:lnSpc>
                <a:spcPct val="100000"/>
              </a:lnSpc>
              <a:buNone/>
              <a:tabLst>
                <a:tab pos="0" algn="l"/>
              </a:tabLst>
            </a:pPr>
            <a:fld id="{2D257364-D6D9-4845-998B-759DA0B0A2F3}" type="slidenum">
              <a:rPr lang="nl-NL" sz="1200" b="0" strike="noStrike" spc="-1">
                <a:solidFill>
                  <a:srgbClr val="888888"/>
                </a:solidFill>
                <a:latin typeface="Calibri"/>
                <a:ea typeface="Calibri"/>
              </a:rPr>
              <a:t>‹#›</a:t>
            </a:fld>
            <a:endParaRPr lang="en-US" sz="1200" b="0" strike="noStrike" spc="-1">
              <a:solidFill>
                <a:srgbClr val="000000"/>
              </a:solidFill>
              <a:latin typeface="Times New Roman"/>
            </a:endParaRPr>
          </a:p>
        </p:txBody>
      </p:sp>
      <p:sp>
        <p:nvSpPr>
          <p:cNvPr id="113" name="PlaceHolder 4"/>
          <p:cNvSpPr>
            <a:spLocks noGrp="1"/>
          </p:cNvSpPr>
          <p:nvPr>
            <p:ph type="dt" idx="3"/>
          </p:nvPr>
        </p:nvSpPr>
        <p:spPr>
          <a:xfrm>
            <a:off x="838080" y="6356520"/>
            <a:ext cx="2740680" cy="36252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&lt;date/time&gt;</a:t>
            </a:r>
          </a:p>
        </p:txBody>
      </p:sp>
      <p:sp>
        <p:nvSpPr>
          <p:cNvPr id="114" name="PlaceHolder 5"/>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32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US" sz="2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US" sz="24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US" sz="20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US" sz="20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US" sz="2000" b="0" strike="noStrike" spc="-1">
                <a:solidFill>
                  <a:srgbClr val="000000"/>
                </a:solidFill>
                <a:latin typeface="Arial"/>
              </a:rPr>
              <a:t>Seventh Outline Level</a:t>
            </a:r>
          </a:p>
        </p:txBody>
      </p:sp>
    </p:spTree>
  </p:cSld>
  <p:clrMap bg1="lt1" tx1="dk1" bg2="lt2" tx2="dk2" accent1="accent1" accent2="accent2" accent3="accent3" accent4="accent4" accent5="accent5" accent6="accent6" hlink="hlink" folHlink="folHlink"/>
  <p:sldLayoutIdLst>
    <p:sldLayoutId id="214748375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p:nvSpPr>
          <p:cNvPr id="117" name="Google Shape;21;p3"/>
          <p:cNvSpPr/>
          <p:nvPr/>
        </p:nvSpPr>
        <p:spPr>
          <a:xfrm>
            <a:off x="0" y="6079680"/>
            <a:ext cx="12189960" cy="776160"/>
          </a:xfrm>
          <a:prstGeom prst="rect">
            <a:avLst/>
          </a:prstGeom>
          <a:solidFill>
            <a:srgbClr val="DDEAF6"/>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endParaRPr lang="en-US" sz="1400" b="0" strike="noStrike" spc="-1">
              <a:solidFill>
                <a:schemeClr val="lt1"/>
              </a:solidFill>
              <a:latin typeface="Arial"/>
              <a:ea typeface="Arial"/>
            </a:endParaRPr>
          </a:p>
        </p:txBody>
      </p:sp>
      <p:pic>
        <p:nvPicPr>
          <p:cNvPr id="118" name="Google Shape;24;p3" descr="Logo Full"/>
          <p:cNvPicPr/>
          <p:nvPr/>
        </p:nvPicPr>
        <p:blipFill>
          <a:blip r:embed="rId3" cstate="email">
            <a:extLst>
              <a:ext uri="{28A0092B-C50C-407E-A947-70E740481C1C}">
                <a14:useLocalDpi xmlns:a14="http://schemas.microsoft.com/office/drawing/2010/main"/>
              </a:ext>
            </a:extLst>
          </a:blip>
          <a:stretch/>
        </p:blipFill>
        <p:spPr>
          <a:xfrm>
            <a:off x="10234440" y="6172920"/>
            <a:ext cx="1595520" cy="569520"/>
          </a:xfrm>
          <a:prstGeom prst="rect">
            <a:avLst/>
          </a:prstGeom>
          <a:ln w="0">
            <a:noFill/>
          </a:ln>
        </p:spPr>
      </p:pic>
      <p:sp>
        <p:nvSpPr>
          <p:cNvPr id="119" name="PlaceHolder 1"/>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lgn="ctr">
              <a:buNone/>
            </a:pPr>
            <a:r>
              <a:rPr lang="en-US" sz="4400" b="0" strike="noStrike" spc="-1">
                <a:solidFill>
                  <a:srgbClr val="000000"/>
                </a:solidFill>
                <a:latin typeface="Arial"/>
              </a:rPr>
              <a:t>Click to edit the title text format</a:t>
            </a:r>
          </a:p>
        </p:txBody>
      </p:sp>
      <p:sp>
        <p:nvSpPr>
          <p:cNvPr id="120" name="PlaceHolder 2"/>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32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US" sz="2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US" sz="24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US" sz="20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US" sz="20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US" sz="2000" b="0" strike="noStrike" spc="-1">
                <a:solidFill>
                  <a:srgbClr val="000000"/>
                </a:solidFill>
                <a:latin typeface="Arial"/>
              </a:rPr>
              <a:t>Seventh Outline Level</a:t>
            </a:r>
          </a:p>
        </p:txBody>
      </p:sp>
      <p:pic>
        <p:nvPicPr>
          <p:cNvPr id="121" name="Picture 120"/>
          <p:cNvPicPr/>
          <p:nvPr/>
        </p:nvPicPr>
        <p:blipFill>
          <a:blip r:embed="rId4" cstate="email">
            <a:extLst>
              <a:ext uri="{28A0092B-C50C-407E-A947-70E740481C1C}">
                <a14:useLocalDpi xmlns:a14="http://schemas.microsoft.com/office/drawing/2010/main"/>
              </a:ext>
            </a:extLst>
          </a:blip>
          <a:stretch/>
        </p:blipFill>
        <p:spPr>
          <a:xfrm>
            <a:off x="0" y="6033960"/>
            <a:ext cx="1828800" cy="821880"/>
          </a:xfrm>
          <a:prstGeom prst="rect">
            <a:avLst/>
          </a:prstGeom>
          <a:ln w="0">
            <a:noFill/>
          </a:ln>
        </p:spPr>
      </p:pic>
    </p:spTree>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3.png"/><Relationship Id="rId7" Type="http://schemas.openxmlformats.org/officeDocument/2006/relationships/image" Target="../media/image36.png"/><Relationship Id="rId2" Type="http://schemas.openxmlformats.org/officeDocument/2006/relationships/image" Target="../media/image32.jpeg"/><Relationship Id="rId1" Type="http://schemas.openxmlformats.org/officeDocument/2006/relationships/slideLayout" Target="../slideLayouts/slideLayout1.xml"/><Relationship Id="rId6" Type="http://schemas.openxmlformats.org/officeDocument/2006/relationships/hyperlink" Target="http://www.rainbowsensing.com/" TargetMode="External"/><Relationship Id="rId5" Type="http://schemas.openxmlformats.org/officeDocument/2006/relationships/image" Target="../media/image35.png"/><Relationship Id="rId10" Type="http://schemas.openxmlformats.org/officeDocument/2006/relationships/image" Target="../media/image39.png"/><Relationship Id="rId4" Type="http://schemas.openxmlformats.org/officeDocument/2006/relationships/image" Target="../media/image34.png"/><Relationship Id="rId9" Type="http://schemas.openxmlformats.org/officeDocument/2006/relationships/image" Target="../media/image38.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kv"/><Relationship Id="rId1" Type="http://schemas.microsoft.com/office/2007/relationships/media" Target="../media/media1.mkv"/><Relationship Id="rId4" Type="http://schemas.openxmlformats.org/officeDocument/2006/relationships/image" Target="../media/image40.png"/></Relationships>
</file>

<file path=ppt/slides/_rels/slide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50.xml"/></Relationships>
</file>

<file path=ppt/slides/_rels/slide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xml"/><Relationship Id="rId1" Type="http://schemas.openxmlformats.org/officeDocument/2006/relationships/slideLayout" Target="../slideLayouts/slideLayout52.xml"/></Relationships>
</file>

<file path=ppt/slides/_rels/slide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png"/><Relationship Id="rId1" Type="http://schemas.openxmlformats.org/officeDocument/2006/relationships/slideLayout" Target="../slideLayouts/slideLayout12.xml"/><Relationship Id="rId4" Type="http://schemas.openxmlformats.org/officeDocument/2006/relationships/image" Target="../media/image48.jpeg"/></Relationships>
</file>

<file path=ppt/slides/_rels/slide8.xml.rels><?xml version="1.0" encoding="UTF-8" standalone="yes"?>
<Relationships xmlns="http://schemas.openxmlformats.org/package/2006/relationships"><Relationship Id="rId3" Type="http://schemas.microsoft.com/office/2007/relationships/media" Target="../media/media3.mp4"/><Relationship Id="rId7" Type="http://schemas.openxmlformats.org/officeDocument/2006/relationships/image" Target="../media/image50.png"/><Relationship Id="rId2" Type="http://schemas.openxmlformats.org/officeDocument/2006/relationships/video" Target="../media/media2.mkv"/><Relationship Id="rId1" Type="http://schemas.microsoft.com/office/2007/relationships/media" Target="../media/media2.mkv"/><Relationship Id="rId6" Type="http://schemas.openxmlformats.org/officeDocument/2006/relationships/image" Target="../media/image49.png"/><Relationship Id="rId5" Type="http://schemas.openxmlformats.org/officeDocument/2006/relationships/slideLayout" Target="../slideLayouts/slideLayout12.xml"/><Relationship Id="rId4" Type="http://schemas.openxmlformats.org/officeDocument/2006/relationships/video" Target="../media/media3.mp4"/></Relationships>
</file>

<file path=ppt/slides/_rels/slide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54.jpeg"/></Relationships>
</file>

<file path=ppt/slides/_rels/slide1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xml"/><Relationship Id="rId1" Type="http://schemas.openxmlformats.org/officeDocument/2006/relationships/slideLayout" Target="../slideLayouts/slideLayout50.xml"/><Relationship Id="rId5" Type="http://schemas.openxmlformats.org/officeDocument/2006/relationships/image" Target="../media/image55.png"/><Relationship Id="rId4" Type="http://schemas.openxmlformats.org/officeDocument/2006/relationships/image" Target="../media/image54.jpeg"/></Relationships>
</file>

<file path=ppt/slides/_rels/slide12.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slideLayout" Target="../slideLayouts/slideLayout12.xml"/><Relationship Id="rId7" Type="http://schemas.openxmlformats.org/officeDocument/2006/relationships/image" Target="../media/image59.jpeg"/><Relationship Id="rId12" Type="http://schemas.openxmlformats.org/officeDocument/2006/relationships/image" Target="../media/image63.png"/><Relationship Id="rId2" Type="http://schemas.openxmlformats.org/officeDocument/2006/relationships/video" Target="../media/media2.mkv"/><Relationship Id="rId1" Type="http://schemas.microsoft.com/office/2007/relationships/media" Target="../media/media2.mkv"/><Relationship Id="rId6" Type="http://schemas.openxmlformats.org/officeDocument/2006/relationships/image" Target="../media/image58.png"/><Relationship Id="rId11" Type="http://schemas.openxmlformats.org/officeDocument/2006/relationships/image" Target="../media/image62.png"/><Relationship Id="rId5" Type="http://schemas.openxmlformats.org/officeDocument/2006/relationships/image" Target="../media/image57.png"/><Relationship Id="rId10" Type="http://schemas.openxmlformats.org/officeDocument/2006/relationships/image" Target="../media/image61.png"/><Relationship Id="rId4" Type="http://schemas.openxmlformats.org/officeDocument/2006/relationships/image" Target="../media/image56.png"/><Relationship Id="rId9" Type="http://schemas.openxmlformats.org/officeDocument/2006/relationships/image" Target="../media/image49.png"/></Relationships>
</file>

<file path=ppt/slides/_rels/slide13.xml.rels><?xml version="1.0" encoding="UTF-8" standalone="yes"?>
<Relationships xmlns="http://schemas.openxmlformats.org/package/2006/relationships"><Relationship Id="rId8" Type="http://schemas.openxmlformats.org/officeDocument/2006/relationships/image" Target="../media/image65.png"/><Relationship Id="rId3" Type="http://schemas.microsoft.com/office/2007/relationships/media" Target="../media/media5.mkv"/><Relationship Id="rId7" Type="http://schemas.openxmlformats.org/officeDocument/2006/relationships/image" Target="../media/image64.png"/><Relationship Id="rId2" Type="http://schemas.openxmlformats.org/officeDocument/2006/relationships/video" Target="../media/media4.mkv"/><Relationship Id="rId1" Type="http://schemas.microsoft.com/office/2007/relationships/media" Target="../media/media4.mkv"/><Relationship Id="rId6" Type="http://schemas.openxmlformats.org/officeDocument/2006/relationships/notesSlide" Target="../notesSlides/notesSlide4.xml"/><Relationship Id="rId5" Type="http://schemas.openxmlformats.org/officeDocument/2006/relationships/slideLayout" Target="../slideLayouts/slideLayout12.xml"/><Relationship Id="rId10" Type="http://schemas.openxmlformats.org/officeDocument/2006/relationships/image" Target="../media/image67.png"/><Relationship Id="rId4" Type="http://schemas.openxmlformats.org/officeDocument/2006/relationships/video" Target="../media/media5.mkv"/><Relationship Id="rId9" Type="http://schemas.openxmlformats.org/officeDocument/2006/relationships/image" Target="../media/image6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15.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75.jpeg"/><Relationship Id="rId7" Type="http://schemas.openxmlformats.org/officeDocument/2006/relationships/image" Target="../media/image78.png"/><Relationship Id="rId2" Type="http://schemas.openxmlformats.org/officeDocument/2006/relationships/image" Target="../media/image74.png"/><Relationship Id="rId1" Type="http://schemas.openxmlformats.org/officeDocument/2006/relationships/slideLayout" Target="../slideLayouts/slideLayout12.xml"/><Relationship Id="rId6" Type="http://schemas.microsoft.com/office/2007/relationships/hdphoto" Target="../media/hdphoto1.wdp"/><Relationship Id="rId5" Type="http://schemas.openxmlformats.org/officeDocument/2006/relationships/image" Target="../media/image77.png"/><Relationship Id="rId4" Type="http://schemas.openxmlformats.org/officeDocument/2006/relationships/image" Target="../media/image76.jpeg"/></Relationships>
</file>

<file path=ppt/slides/_rels/slide1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50.xml"/></Relationships>
</file>

<file path=ppt/slides/_rels/slide21.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51.xml"/></Relationships>
</file>

<file path=ppt/slides/_rels/slide2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53.xml"/></Relationships>
</file>

<file path=ppt/slides/_rels/slide23.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88.png"/><Relationship Id="rId1" Type="http://schemas.openxmlformats.org/officeDocument/2006/relationships/slideLayout" Target="../slideLayouts/slideLayout50.xml"/><Relationship Id="rId4" Type="http://schemas.openxmlformats.org/officeDocument/2006/relationships/image" Target="../media/image90.jpeg"/></Relationships>
</file>

<file path=ppt/slides/_rels/slide25.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12.xml"/><Relationship Id="rId5" Type="http://schemas.openxmlformats.org/officeDocument/2006/relationships/image" Target="../media/image96.png"/><Relationship Id="rId4" Type="http://schemas.openxmlformats.org/officeDocument/2006/relationships/image" Target="../media/image95.png"/></Relationships>
</file>

<file path=ppt/slides/_rels/slide27.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99.png"/><Relationship Id="rId4" Type="http://schemas.openxmlformats.org/officeDocument/2006/relationships/image" Target="../media/image98.png"/></Relationships>
</file>

<file path=ppt/slides/_rels/slide28.xml.rels><?xml version="1.0" encoding="UTF-8" standalone="yes"?>
<Relationships xmlns="http://schemas.openxmlformats.org/package/2006/relationships"><Relationship Id="rId2" Type="http://schemas.openxmlformats.org/officeDocument/2006/relationships/hyperlink" Target="https://openrivercam.org/" TargetMode="Externa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7.MOV"/><Relationship Id="rId1" Type="http://schemas.microsoft.com/office/2007/relationships/media" Target="../media/media7.MOV"/><Relationship Id="rId5" Type="http://schemas.openxmlformats.org/officeDocument/2006/relationships/image" Target="../media/image101.jpeg"/><Relationship Id="rId4" Type="http://schemas.openxmlformats.org/officeDocument/2006/relationships/image" Target="../media/image100.png"/></Relationships>
</file>

<file path=ppt/slides/_rels/slide30.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12.xml"/><Relationship Id="rId5" Type="http://schemas.openxmlformats.org/officeDocument/2006/relationships/image" Target="../media/image105.jpeg"/><Relationship Id="rId4" Type="http://schemas.openxmlformats.org/officeDocument/2006/relationships/image" Target="../media/image10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Google Shape;285;p52"/>
          <p:cNvSpPr/>
          <p:nvPr/>
        </p:nvSpPr>
        <p:spPr>
          <a:xfrm>
            <a:off x="0" y="5663880"/>
            <a:ext cx="12189960" cy="1191960"/>
          </a:xfrm>
          <a:prstGeom prst="rect">
            <a:avLst/>
          </a:prstGeom>
          <a:solidFill>
            <a:srgbClr val="DDEAF6"/>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endParaRPr lang="en-US" sz="1400" b="0" strike="noStrike" spc="-1">
              <a:solidFill>
                <a:schemeClr val="lt1"/>
              </a:solidFill>
              <a:latin typeface="Arial"/>
              <a:ea typeface="Arial"/>
            </a:endParaRPr>
          </a:p>
        </p:txBody>
      </p:sp>
      <p:pic>
        <p:nvPicPr>
          <p:cNvPr id="129" name="Picture 16"/>
          <p:cNvPicPr/>
          <p:nvPr/>
        </p:nvPicPr>
        <p:blipFill>
          <a:blip r:embed="rId2" cstate="email">
            <a:alphaModFix amt="70000"/>
            <a:extLst>
              <a:ext uri="{28A0092B-C50C-407E-A947-70E740481C1C}">
                <a14:useLocalDpi xmlns:a14="http://schemas.microsoft.com/office/drawing/2010/main"/>
              </a:ext>
            </a:extLst>
          </a:blip>
          <a:srcRect/>
          <a:stretch/>
        </p:blipFill>
        <p:spPr>
          <a:xfrm>
            <a:off x="-421560" y="0"/>
            <a:ext cx="12714480" cy="6971040"/>
          </a:xfrm>
          <a:prstGeom prst="rect">
            <a:avLst/>
          </a:prstGeom>
          <a:ln w="0">
            <a:noFill/>
          </a:ln>
        </p:spPr>
      </p:pic>
      <p:sp>
        <p:nvSpPr>
          <p:cNvPr id="130" name="PlaceHolder 1"/>
          <p:cNvSpPr>
            <a:spLocks noGrp="1"/>
          </p:cNvSpPr>
          <p:nvPr>
            <p:ph/>
          </p:nvPr>
        </p:nvSpPr>
        <p:spPr>
          <a:xfrm>
            <a:off x="712800" y="1234800"/>
            <a:ext cx="10446120" cy="1946880"/>
          </a:xfrm>
          <a:prstGeom prst="rect">
            <a:avLst/>
          </a:prstGeom>
          <a:noFill/>
          <a:ln w="0">
            <a:noFill/>
          </a:ln>
        </p:spPr>
        <p:txBody>
          <a:bodyPr lIns="91440" tIns="45720" rIns="91440" bIns="45720" anchor="t">
            <a:noAutofit/>
          </a:bodyPr>
          <a:lstStyle/>
          <a:p>
            <a:pPr indent="0" algn="ctr">
              <a:lnSpc>
                <a:spcPct val="90000"/>
              </a:lnSpc>
              <a:buNone/>
              <a:tabLst>
                <a:tab pos="0" algn="l"/>
              </a:tabLst>
            </a:pPr>
            <a:r>
              <a:rPr lang="en-US" sz="4000" b="1" strike="noStrike" spc="-1">
                <a:solidFill>
                  <a:schemeClr val="dk1"/>
                </a:solidFill>
                <a:latin typeface="Calibri"/>
                <a:ea typeface="Calibri"/>
              </a:rPr>
              <a:t>OpenRiverCam: Open-Source and open-access Live river monitoring with cameras</a:t>
            </a:r>
            <a:endParaRPr lang="en-US" sz="4000" b="0" strike="noStrike" spc="-1">
              <a:solidFill>
                <a:srgbClr val="000000"/>
              </a:solidFill>
              <a:latin typeface="Arial"/>
            </a:endParaRPr>
          </a:p>
        </p:txBody>
      </p:sp>
      <p:sp>
        <p:nvSpPr>
          <p:cNvPr id="131" name="PlaceHolder 2"/>
          <p:cNvSpPr>
            <a:spLocks noGrp="1"/>
          </p:cNvSpPr>
          <p:nvPr>
            <p:ph/>
          </p:nvPr>
        </p:nvSpPr>
        <p:spPr>
          <a:xfrm>
            <a:off x="0" y="2550960"/>
            <a:ext cx="9142200" cy="1897200"/>
          </a:xfrm>
          <a:prstGeom prst="rect">
            <a:avLst/>
          </a:prstGeom>
          <a:noFill/>
          <a:ln w="0">
            <a:noFill/>
          </a:ln>
        </p:spPr>
        <p:txBody>
          <a:bodyPr lIns="91440" tIns="45720" rIns="91440" bIns="45720" anchor="t">
            <a:noAutofit/>
          </a:bodyPr>
          <a:lstStyle/>
          <a:p>
            <a:pPr indent="0" algn="ctr">
              <a:lnSpc>
                <a:spcPct val="90000"/>
              </a:lnSpc>
              <a:buNone/>
              <a:tabLst>
                <a:tab pos="0" algn="l"/>
              </a:tabLst>
            </a:pPr>
            <a:r>
              <a:rPr lang="en-US" sz="2000" b="0" strike="noStrike" spc="-1">
                <a:solidFill>
                  <a:schemeClr val="dk1"/>
                </a:solidFill>
                <a:latin typeface="Calibri"/>
                <a:ea typeface="Calibri"/>
              </a:rPr>
              <a:t>Hessel Winsemius</a:t>
            </a:r>
            <a:r>
              <a:rPr lang="en-US" sz="2000" b="0" strike="noStrike" spc="-1" baseline="30000">
                <a:solidFill>
                  <a:schemeClr val="dk1"/>
                </a:solidFill>
                <a:latin typeface="Calibri"/>
                <a:ea typeface="Calibri"/>
              </a:rPr>
              <a:t>1,2,3</a:t>
            </a:r>
            <a:endParaRPr lang="en-US" sz="2000" b="0" strike="noStrike" spc="-1">
              <a:solidFill>
                <a:srgbClr val="000000"/>
              </a:solidFill>
              <a:latin typeface="Arial"/>
            </a:endParaRPr>
          </a:p>
          <a:p>
            <a:pPr indent="0" algn="ctr">
              <a:lnSpc>
                <a:spcPct val="90000"/>
              </a:lnSpc>
              <a:buNone/>
              <a:tabLst>
                <a:tab pos="0" algn="l"/>
              </a:tabLst>
            </a:pPr>
            <a:r>
              <a:rPr lang="en-US" sz="1600" b="0" strike="noStrike" spc="-1" baseline="30000">
                <a:solidFill>
                  <a:schemeClr val="dk1"/>
                </a:solidFill>
                <a:latin typeface="Calibri"/>
                <a:ea typeface="Calibri"/>
              </a:rPr>
              <a:t>1</a:t>
            </a:r>
            <a:r>
              <a:rPr lang="en-US" sz="1600" b="0" strike="noStrike" spc="-1">
                <a:solidFill>
                  <a:schemeClr val="dk1"/>
                </a:solidFill>
                <a:latin typeface="Calibri"/>
                <a:ea typeface="Calibri"/>
              </a:rPr>
              <a:t>Rainbow Sensing, The Hague, The Netherlands; </a:t>
            </a:r>
            <a:r>
              <a:rPr lang="en-US" sz="1600" b="0" strike="noStrike" spc="-1" baseline="30000">
                <a:solidFill>
                  <a:schemeClr val="dk1"/>
                </a:solidFill>
                <a:latin typeface="Calibri"/>
                <a:ea typeface="Calibri"/>
              </a:rPr>
              <a:t>2</a:t>
            </a:r>
            <a:r>
              <a:rPr lang="en-US" sz="1600" b="0" strike="noStrike" spc="-1">
                <a:solidFill>
                  <a:schemeClr val="dk1"/>
                </a:solidFill>
                <a:latin typeface="Calibri"/>
                <a:ea typeface="Calibri"/>
              </a:rPr>
              <a:t>Department of Water Resources, Delft University of Technology, Delft, Netherlands, </a:t>
            </a:r>
            <a:r>
              <a:rPr lang="en-US" sz="1600" b="0" strike="noStrike" spc="-1" baseline="33000">
                <a:solidFill>
                  <a:schemeClr val="dk1"/>
                </a:solidFill>
                <a:latin typeface="Calibri"/>
                <a:ea typeface="Calibri"/>
              </a:rPr>
              <a:t>3</a:t>
            </a:r>
            <a:r>
              <a:rPr lang="en-US" sz="1600" b="0" strike="noStrike" spc="-1">
                <a:solidFill>
                  <a:schemeClr val="dk1"/>
                </a:solidFill>
                <a:latin typeface="Calibri"/>
                <a:ea typeface="Calibri"/>
              </a:rPr>
              <a:t>IHE Delft, Delft, The Netherlands</a:t>
            </a:r>
            <a:endParaRPr lang="en-US" sz="1600" b="0" strike="noStrike" spc="-1">
              <a:solidFill>
                <a:srgbClr val="000000"/>
              </a:solidFill>
              <a:latin typeface="Arial"/>
            </a:endParaRPr>
          </a:p>
        </p:txBody>
      </p:sp>
      <p:sp>
        <p:nvSpPr>
          <p:cNvPr id="132" name="Google Shape;289;p52"/>
          <p:cNvSpPr/>
          <p:nvPr/>
        </p:nvSpPr>
        <p:spPr>
          <a:xfrm>
            <a:off x="9739800" y="6331320"/>
            <a:ext cx="2472120" cy="5166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tabLst>
                <a:tab pos="0" algn="l"/>
              </a:tabLst>
            </a:pPr>
            <a:r>
              <a:rPr lang="en-US" sz="1400" b="0" strike="noStrike" spc="-1">
                <a:solidFill>
                  <a:srgbClr val="000000"/>
                </a:solidFill>
                <a:latin typeface="Arial"/>
                <a:ea typeface="Arial"/>
              </a:rPr>
              <a:t> </a:t>
            </a:r>
            <a:endParaRPr lang="en-US" sz="1400" b="0" strike="noStrike" spc="-1">
              <a:solidFill>
                <a:srgbClr val="000000"/>
              </a:solidFill>
              <a:latin typeface="Arial"/>
            </a:endParaRPr>
          </a:p>
          <a:p>
            <a:pPr>
              <a:lnSpc>
                <a:spcPct val="100000"/>
              </a:lnSpc>
              <a:tabLst>
                <a:tab pos="0" algn="l"/>
              </a:tabLst>
            </a:pPr>
            <a:endParaRPr lang="en-US" sz="1400" b="0" strike="noStrike" spc="-1">
              <a:solidFill>
                <a:srgbClr val="000000"/>
              </a:solidFill>
              <a:latin typeface="Arial"/>
            </a:endParaRPr>
          </a:p>
        </p:txBody>
      </p:sp>
      <p:pic>
        <p:nvPicPr>
          <p:cNvPr id="133" name="Google Shape;290;p52"/>
          <p:cNvPicPr/>
          <p:nvPr/>
        </p:nvPicPr>
        <p:blipFill>
          <a:blip r:embed="rId3" cstate="email">
            <a:extLst>
              <a:ext uri="{28A0092B-C50C-407E-A947-70E740481C1C}">
                <a14:useLocalDpi xmlns:a14="http://schemas.microsoft.com/office/drawing/2010/main"/>
              </a:ext>
            </a:extLst>
          </a:blip>
          <a:stretch/>
        </p:blipFill>
        <p:spPr>
          <a:xfrm>
            <a:off x="357480" y="4739400"/>
            <a:ext cx="1745640" cy="848160"/>
          </a:xfrm>
          <a:prstGeom prst="rect">
            <a:avLst/>
          </a:prstGeom>
          <a:ln w="0">
            <a:noFill/>
          </a:ln>
        </p:spPr>
      </p:pic>
      <p:pic>
        <p:nvPicPr>
          <p:cNvPr id="134" name="Google Shape;293;p52" descr="Waterschap Limburg | LinkedIn"/>
          <p:cNvPicPr/>
          <p:nvPr/>
        </p:nvPicPr>
        <p:blipFill>
          <a:blip r:embed="rId4" cstate="email">
            <a:extLst>
              <a:ext uri="{28A0092B-C50C-407E-A947-70E740481C1C}">
                <a14:useLocalDpi xmlns:a14="http://schemas.microsoft.com/office/drawing/2010/main"/>
              </a:ext>
            </a:extLst>
          </a:blip>
          <a:stretch/>
        </p:blipFill>
        <p:spPr>
          <a:xfrm>
            <a:off x="9465480" y="4752720"/>
            <a:ext cx="1191960" cy="1191960"/>
          </a:xfrm>
          <a:prstGeom prst="rect">
            <a:avLst/>
          </a:prstGeom>
          <a:ln w="0">
            <a:noFill/>
          </a:ln>
        </p:spPr>
      </p:pic>
      <p:pic>
        <p:nvPicPr>
          <p:cNvPr id="135" name="Google Shape;297;p52" descr="TAHMO"/>
          <p:cNvPicPr/>
          <p:nvPr/>
        </p:nvPicPr>
        <p:blipFill>
          <a:blip r:embed="rId5" cstate="email">
            <a:extLst>
              <a:ext uri="{28A0092B-C50C-407E-A947-70E740481C1C}">
                <a14:useLocalDpi xmlns:a14="http://schemas.microsoft.com/office/drawing/2010/main"/>
              </a:ext>
            </a:extLst>
          </a:blip>
          <a:stretch/>
        </p:blipFill>
        <p:spPr>
          <a:xfrm>
            <a:off x="651240" y="5891040"/>
            <a:ext cx="1811520" cy="644040"/>
          </a:xfrm>
          <a:prstGeom prst="rect">
            <a:avLst/>
          </a:prstGeom>
          <a:ln w="0">
            <a:noFill/>
          </a:ln>
        </p:spPr>
      </p:pic>
      <p:sp>
        <p:nvSpPr>
          <p:cNvPr id="136" name="Google Shape;298;p52"/>
          <p:cNvSpPr/>
          <p:nvPr/>
        </p:nvSpPr>
        <p:spPr>
          <a:xfrm>
            <a:off x="2824920" y="5864400"/>
            <a:ext cx="6207480" cy="63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a:lnSpc>
                <a:spcPct val="100000"/>
              </a:lnSpc>
              <a:tabLst>
                <a:tab pos="0" algn="l"/>
              </a:tabLst>
            </a:pPr>
            <a:r>
              <a:rPr lang="en-US" sz="1800" b="1" strike="noStrike" spc="-1">
                <a:solidFill>
                  <a:srgbClr val="000000"/>
                </a:solidFill>
                <a:latin typeface="Arial"/>
                <a:ea typeface="Arial"/>
              </a:rPr>
              <a:t>Please visit </a:t>
            </a:r>
            <a:r>
              <a:rPr lang="en-US" sz="1800" b="1" u="sng" strike="noStrike" spc="-1">
                <a:solidFill>
                  <a:srgbClr val="0563C1"/>
                </a:solidFill>
                <a:uFillTx/>
                <a:latin typeface="Arial"/>
                <a:ea typeface="Arial"/>
                <a:hlinkClick r:id="rId6"/>
              </a:rPr>
              <a:t>www.rainbowsensing.com </a:t>
            </a:r>
            <a:r>
              <a:rPr lang="en-US" sz="1800" b="1" strike="noStrike" spc="-1">
                <a:solidFill>
                  <a:srgbClr val="000000"/>
                </a:solidFill>
                <a:latin typeface="Arial"/>
                <a:ea typeface="Arial"/>
              </a:rPr>
              <a:t>for more information</a:t>
            </a:r>
            <a:endParaRPr lang="en-US" sz="1800" b="0" strike="noStrike" spc="-1">
              <a:solidFill>
                <a:srgbClr val="000000"/>
              </a:solidFill>
              <a:latin typeface="Arial"/>
            </a:endParaRPr>
          </a:p>
        </p:txBody>
      </p:sp>
      <p:pic>
        <p:nvPicPr>
          <p:cNvPr id="137" name="Google Shape;299;p52" descr="Logo Full"/>
          <p:cNvPicPr/>
          <p:nvPr/>
        </p:nvPicPr>
        <p:blipFill>
          <a:blip r:embed="rId7" cstate="email">
            <a:extLst>
              <a:ext uri="{28A0092B-C50C-407E-A947-70E740481C1C}">
                <a14:useLocalDpi xmlns:a14="http://schemas.microsoft.com/office/drawing/2010/main"/>
              </a:ext>
            </a:extLst>
          </a:blip>
          <a:stretch/>
        </p:blipFill>
        <p:spPr>
          <a:xfrm>
            <a:off x="9240480" y="5904000"/>
            <a:ext cx="1992240" cy="711360"/>
          </a:xfrm>
          <a:prstGeom prst="rect">
            <a:avLst/>
          </a:prstGeom>
          <a:ln w="0">
            <a:noFill/>
          </a:ln>
        </p:spPr>
      </p:pic>
      <p:sp>
        <p:nvSpPr>
          <p:cNvPr id="138" name="TextBox 2"/>
          <p:cNvSpPr/>
          <p:nvPr/>
        </p:nvSpPr>
        <p:spPr>
          <a:xfrm>
            <a:off x="4885560" y="4081680"/>
            <a:ext cx="6352200" cy="699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nl-NL" sz="2000" b="0" strike="noStrike" spc="-1">
                <a:solidFill>
                  <a:srgbClr val="000000"/>
                </a:solidFill>
                <a:latin typeface="Arial"/>
                <a:ea typeface="Arial"/>
              </a:rPr>
              <a:t>HydroHub training </a:t>
            </a:r>
            <a:endParaRPr lang="en-US" sz="2000" b="0" strike="noStrike" spc="-1">
              <a:solidFill>
                <a:srgbClr val="000000"/>
              </a:solidFill>
              <a:latin typeface="Arial"/>
            </a:endParaRPr>
          </a:p>
          <a:p>
            <a:pPr>
              <a:lnSpc>
                <a:spcPct val="100000"/>
              </a:lnSpc>
            </a:pPr>
            <a:r>
              <a:rPr lang="nl-NL" sz="2000" b="0" strike="noStrike" spc="-1">
                <a:solidFill>
                  <a:srgbClr val="000000"/>
                </a:solidFill>
                <a:latin typeface="Arial"/>
                <a:ea typeface="Arial"/>
              </a:rPr>
              <a:t>23 May 2025 San  Jose</a:t>
            </a:r>
            <a:endParaRPr lang="en-US" sz="2000" b="0" strike="noStrike" spc="-1">
              <a:solidFill>
                <a:srgbClr val="000000"/>
              </a:solidFill>
              <a:latin typeface="Arial"/>
            </a:endParaRPr>
          </a:p>
        </p:txBody>
      </p:sp>
      <p:pic>
        <p:nvPicPr>
          <p:cNvPr id="139" name="Picture 2" descr="World Meteorological Organization - Wikipedia"/>
          <p:cNvPicPr/>
          <p:nvPr/>
        </p:nvPicPr>
        <p:blipFill>
          <a:blip r:embed="rId8" cstate="email">
            <a:extLst>
              <a:ext uri="{28A0092B-C50C-407E-A947-70E740481C1C}">
                <a14:useLocalDpi xmlns:a14="http://schemas.microsoft.com/office/drawing/2010/main"/>
              </a:ext>
            </a:extLst>
          </a:blip>
          <a:stretch/>
        </p:blipFill>
        <p:spPr>
          <a:xfrm>
            <a:off x="1067400" y="3686400"/>
            <a:ext cx="3776040" cy="1269720"/>
          </a:xfrm>
          <a:prstGeom prst="rect">
            <a:avLst/>
          </a:prstGeom>
          <a:ln w="0">
            <a:noFill/>
          </a:ln>
        </p:spPr>
      </p:pic>
      <p:pic>
        <p:nvPicPr>
          <p:cNvPr id="140" name="Picture 139"/>
          <p:cNvPicPr/>
          <p:nvPr/>
        </p:nvPicPr>
        <p:blipFill>
          <a:blip r:embed="rId9">
            <a:extLst>
              <a:ext uri="{28A0092B-C50C-407E-A947-70E740481C1C}">
                <a14:useLocalDpi xmlns:a14="http://schemas.microsoft.com/office/drawing/2010/main"/>
              </a:ext>
            </a:extLst>
          </a:blip>
          <a:stretch/>
        </p:blipFill>
        <p:spPr>
          <a:xfrm>
            <a:off x="0" y="0"/>
            <a:ext cx="2180520" cy="980280"/>
          </a:xfrm>
          <a:prstGeom prst="rect">
            <a:avLst/>
          </a:prstGeom>
          <a:ln w="0">
            <a:noFill/>
          </a:ln>
        </p:spPr>
      </p:pic>
      <p:pic>
        <p:nvPicPr>
          <p:cNvPr id="141" name="Google Shape;105;p 2"/>
          <p:cNvPicPr/>
          <p:nvPr/>
        </p:nvPicPr>
        <p:blipFill>
          <a:blip r:embed="rId10" cstate="email">
            <a:extLst>
              <a:ext uri="{28A0092B-C50C-407E-A947-70E740481C1C}">
                <a14:useLocalDpi xmlns:a14="http://schemas.microsoft.com/office/drawing/2010/main"/>
              </a:ext>
            </a:extLst>
          </a:blip>
          <a:stretch/>
        </p:blipFill>
        <p:spPr>
          <a:xfrm>
            <a:off x="120600" y="1371600"/>
            <a:ext cx="841680" cy="841680"/>
          </a:xfrm>
          <a:prstGeom prst="rect">
            <a:avLst/>
          </a:prstGeom>
          <a:ln w="0">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2" name="Picture 141">
            <a:hlinkClick r:id="" action="ppaction://media"/>
          </p:cNvPr>
          <p:cNvPicPr/>
          <p:nvPr>
            <a:videoFile r:link="rId2"/>
            <p:extLst>
              <p:ext uri="{DAA4B4D4-6D71-4841-9C94-3DE7FCFB9230}">
                <p14:media xmlns:p14="http://schemas.microsoft.com/office/powerpoint/2010/main" r:embed="rId1"/>
              </p:ext>
            </p:extLst>
          </p:nvPr>
        </p:nvPicPr>
        <p:blipFill>
          <a:blip r:embed="rId4"/>
          <a:stretch>
            <a:fillRect/>
          </a:stretch>
        </p:blipFill>
        <p:spPr>
          <a:xfrm>
            <a:off x="-16920" y="0"/>
            <a:ext cx="12189960" cy="6855840"/>
          </a:xfrm>
          <a:prstGeom prst="rect">
            <a:avLst/>
          </a:prstGeom>
          <a:ln w="0">
            <a:noFill/>
          </a:ln>
        </p:spPr>
      </p:pic>
    </p:spTree>
  </p:cSld>
  <p:clrMapOvr>
    <a:masterClrMapping/>
  </p:clrMapOvr>
  <p:timing>
    <p:tnLst>
      <p:par>
        <p:cTn id="1" dur="indefinite" restart="never" nodeType="tmRoot">
          <p:childTnLst>
            <p:seq>
              <p:cTn id="2" dur="indefinite" nodeType="mainSeq">
                <p:childTnLst>
                  <p:par>
                    <p:cTn id="3" fill="hold">
                      <p:stCondLst>
                        <p:cond delay="0"/>
                      </p:stCondLst>
                      <p:childTnLst>
                        <p:par>
                          <p:cTn id="4" fill="hold">
                            <p:stCondLst>
                              <p:cond delay="0"/>
                            </p:stCondLst>
                            <p:childTnLst>
                              <p:par>
                                <p:cTn id="5" presetClass="mediacall" fill="hold" nodeType="withEffect">
                                  <p:stCondLst>
                                    <p:cond delay="0"/>
                                  </p:stCondLst>
                                  <p:childTnLst>
                                    <p:cmd type="call" cmd="playFrom(0.0)">
                                      <p:cBhvr>
                                        <p:cTn id="6" dur="10000" fill="hold"/>
                                        <p:tgtEl>
                                          <p:spTgt spid="142"/>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 name="Picture 18" descr="A picture containing text, water, outdoor, landscape&#10;&#10;Description automatically generated"/>
          <p:cNvPicPr/>
          <p:nvPr/>
        </p:nvPicPr>
        <p:blipFill>
          <a:blip r:embed="rId2" cstate="email">
            <a:extLst>
              <a:ext uri="{28A0092B-C50C-407E-A947-70E740481C1C}">
                <a14:useLocalDpi xmlns:a14="http://schemas.microsoft.com/office/drawing/2010/main"/>
              </a:ext>
            </a:extLst>
          </a:blip>
          <a:stretch/>
        </p:blipFill>
        <p:spPr>
          <a:xfrm>
            <a:off x="-452160" y="-76320"/>
            <a:ext cx="12718080" cy="7202160"/>
          </a:xfrm>
          <a:prstGeom prst="rect">
            <a:avLst/>
          </a:prstGeom>
          <a:ln w="0">
            <a:noFill/>
          </a:ln>
        </p:spPr>
      </p:pic>
      <p:pic>
        <p:nvPicPr>
          <p:cNvPr id="144" name="Picture 19"/>
          <p:cNvPicPr/>
          <p:nvPr/>
        </p:nvPicPr>
        <p:blipFill>
          <a:blip r:embed="rId3" cstate="email">
            <a:extLst>
              <a:ext uri="{28A0092B-C50C-407E-A947-70E740481C1C}">
                <a14:useLocalDpi xmlns:a14="http://schemas.microsoft.com/office/drawing/2010/main"/>
              </a:ext>
            </a:extLst>
          </a:blip>
          <a:stretch/>
        </p:blipFill>
        <p:spPr>
          <a:xfrm>
            <a:off x="8444160" y="4813560"/>
            <a:ext cx="3728520" cy="1750320"/>
          </a:xfrm>
          <a:prstGeom prst="rect">
            <a:avLst/>
          </a:prstGeom>
          <a:ln w="0">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45" name="Rectangle 144"/>
          <p:cNvSpPr/>
          <p:nvPr/>
        </p:nvSpPr>
        <p:spPr>
          <a:xfrm>
            <a:off x="2057400" y="4512600"/>
            <a:ext cx="8082360" cy="943560"/>
          </a:xfrm>
          <a:prstGeom prst="rect">
            <a:avLst/>
          </a:prstGeom>
          <a:noFill/>
          <a:ln w="0">
            <a:noFill/>
          </a:ln>
        </p:spPr>
        <p:style>
          <a:lnRef idx="0">
            <a:scrgbClr r="0" g="0" b="0"/>
          </a:lnRef>
          <a:fillRef idx="0">
            <a:scrgbClr r="0" g="0" b="0"/>
          </a:fillRef>
          <a:effectRef idx="0">
            <a:scrgbClr r="0" g="0" b="0"/>
          </a:effectRef>
          <a:fontRef idx="minor"/>
        </p:style>
        <p:txBody>
          <a:bodyPr horzOverflow="overflow" lIns="90000" tIns="45000" rIns="90000" bIns="45000" numCol="1" spcCol="0" anchor="t">
            <a:spAutoFit/>
          </a:bodyPr>
          <a:lstStyle/>
          <a:p>
            <a:pPr algn="ctr">
              <a:lnSpc>
                <a:spcPct val="100000"/>
              </a:lnSpc>
            </a:pPr>
            <a:r>
              <a:rPr lang="en-US" sz="2800" b="0" i="1" strike="noStrike" spc="-1">
                <a:solidFill>
                  <a:schemeClr val="lt1"/>
                </a:solidFill>
                <a:latin typeface="Arial"/>
                <a:ea typeface="Arial"/>
              </a:rPr>
              <a:t>Facilitate surface water observations for everyone by everyone</a:t>
            </a:r>
            <a:endParaRPr lang="en-US" sz="2800" b="0" strike="noStrike" spc="-1">
              <a:solidFill>
                <a:srgbClr val="FFFFFF"/>
              </a:solidFill>
              <a:latin typeface="Arial"/>
            </a:endParaRPr>
          </a:p>
        </p:txBody>
      </p:sp>
      <p:pic>
        <p:nvPicPr>
          <p:cNvPr id="146" name="Google Shape;105;p 1"/>
          <p:cNvPicPr/>
          <p:nvPr/>
        </p:nvPicPr>
        <p:blipFill>
          <a:blip r:embed="rId3">
            <a:extLst>
              <a:ext uri="{28A0092B-C50C-407E-A947-70E740481C1C}">
                <a14:useLocalDpi xmlns:a14="http://schemas.microsoft.com/office/drawing/2010/main"/>
              </a:ext>
            </a:extLst>
          </a:blip>
          <a:stretch/>
        </p:blipFill>
        <p:spPr>
          <a:xfrm>
            <a:off x="5101200" y="2440800"/>
            <a:ext cx="1635840" cy="1635840"/>
          </a:xfrm>
          <a:prstGeom prst="rect">
            <a:avLst/>
          </a:prstGeom>
          <a:ln w="0">
            <a:noFill/>
          </a:ln>
        </p:spPr>
      </p:pic>
      <p:sp>
        <p:nvSpPr>
          <p:cNvPr id="147" name="PlaceHolder 11"/>
          <p:cNvSpPr/>
          <p:nvPr/>
        </p:nvSpPr>
        <p:spPr>
          <a:xfrm>
            <a:off x="973800" y="486000"/>
            <a:ext cx="10209240" cy="1287000"/>
          </a:xfrm>
          <a:prstGeom prst="rect">
            <a:avLst/>
          </a:prstGeom>
          <a:noFill/>
          <a:ln w="0">
            <a:noFill/>
          </a:ln>
        </p:spPr>
        <p:style>
          <a:lnRef idx="0">
            <a:scrgbClr r="0" g="0" b="0"/>
          </a:lnRef>
          <a:fillRef idx="0">
            <a:scrgbClr r="0" g="0" b="0"/>
          </a:fillRef>
          <a:effectRef idx="0">
            <a:scrgbClr r="0" g="0" b="0"/>
          </a:effectRef>
          <a:fontRef idx="minor"/>
        </p:style>
        <p:txBody>
          <a:bodyPr lIns="90000" tIns="91440" rIns="90000" bIns="91440" anchor="t">
            <a:noAutofit/>
          </a:bodyPr>
          <a:lstStyle/>
          <a:p>
            <a:pPr algn="ctr">
              <a:lnSpc>
                <a:spcPct val="90000"/>
              </a:lnSpc>
              <a:tabLst>
                <a:tab pos="0" algn="l"/>
              </a:tabLst>
            </a:pPr>
            <a:r>
              <a:rPr lang="nl-NL" sz="4270" b="0" strike="noStrike" spc="-1">
                <a:solidFill>
                  <a:srgbClr val="FFFFFF"/>
                </a:solidFill>
                <a:latin typeface="Dosis"/>
                <a:ea typeface="Dosis"/>
              </a:rPr>
              <a:t>The reason for ...</a:t>
            </a:r>
            <a:endParaRPr lang="en-US" sz="4270" b="0" strike="noStrike" spc="-1">
              <a:solidFill>
                <a:srgbClr val="FFFFFF"/>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0" presetClass="entr" fill="hold" nodeType="clickEffect">
                                  <p:stCondLst>
                                    <p:cond delay="0"/>
                                  </p:stCondLst>
                                  <p:childTnLst>
                                    <p:set>
                                      <p:cBhvr>
                                        <p:cTn id="6" dur="1" fill="hold">
                                          <p:stCondLst>
                                            <p:cond delay="0"/>
                                          </p:stCondLst>
                                        </p:cTn>
                                        <p:tgtEl>
                                          <p:spTgt spid="145"/>
                                        </p:tgtEl>
                                        <p:attrNameLst>
                                          <p:attrName>style.visibility</p:attrName>
                                        </p:attrNameLst>
                                      </p:cBhvr>
                                      <p:to>
                                        <p:strVal val="visible"/>
                                      </p:to>
                                    </p:set>
                                    <p:animEffect transition="in" filter="fade">
                                      <p:cBhvr additive="repl">
                                        <p:cTn id="7" dur="500"/>
                                        <p:tgtEl>
                                          <p:spTgt spid="1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8" name="PlaceHolder 1"/>
          <p:cNvSpPr>
            <a:spLocks noGrp="1"/>
          </p:cNvSpPr>
          <p:nvPr>
            <p:ph type="title"/>
          </p:nvPr>
        </p:nvSpPr>
        <p:spPr>
          <a:xfrm>
            <a:off x="973440" y="485640"/>
            <a:ext cx="10209240" cy="1287000"/>
          </a:xfrm>
          <a:prstGeom prst="rect">
            <a:avLst/>
          </a:prstGeom>
          <a:noFill/>
          <a:ln w="0">
            <a:noFill/>
          </a:ln>
        </p:spPr>
        <p:txBody>
          <a:bodyPr lIns="91440" tIns="91440" rIns="91440" bIns="91440" anchor="t">
            <a:noAutofit/>
          </a:bodyPr>
          <a:lstStyle/>
          <a:p>
            <a:pPr indent="0">
              <a:lnSpc>
                <a:spcPct val="90000"/>
              </a:lnSpc>
              <a:buNone/>
              <a:tabLst>
                <a:tab pos="0" algn="l"/>
              </a:tabLst>
            </a:pPr>
            <a:r>
              <a:rPr lang="nl-NL" sz="4270" b="0" strike="noStrike" spc="-1">
                <a:solidFill>
                  <a:schemeClr val="dk1"/>
                </a:solidFill>
                <a:latin typeface="Dosis"/>
                <a:ea typeface="Dosis"/>
              </a:rPr>
              <a:t>How does it work</a:t>
            </a:r>
            <a:endParaRPr lang="en-US" sz="4270" b="0" strike="noStrike" spc="-1">
              <a:solidFill>
                <a:srgbClr val="000000"/>
              </a:solidFill>
              <a:latin typeface="Arial"/>
            </a:endParaRPr>
          </a:p>
        </p:txBody>
      </p:sp>
      <p:pic>
        <p:nvPicPr>
          <p:cNvPr id="149" name="Picture 3" descr="A picture containing building, window&#10;&#10;Description automatically generated"/>
          <p:cNvPicPr/>
          <p:nvPr/>
        </p:nvPicPr>
        <p:blipFill>
          <a:blip r:embed="rId2" cstate="email">
            <a:extLst>
              <a:ext uri="{28A0092B-C50C-407E-A947-70E740481C1C}">
                <a14:useLocalDpi xmlns:a14="http://schemas.microsoft.com/office/drawing/2010/main"/>
              </a:ext>
            </a:extLst>
          </a:blip>
          <a:stretch/>
        </p:blipFill>
        <p:spPr>
          <a:xfrm>
            <a:off x="4038840" y="1130040"/>
            <a:ext cx="8071920" cy="4791240"/>
          </a:xfrm>
          <a:prstGeom prst="rect">
            <a:avLst/>
          </a:prstGeom>
          <a:ln w="0">
            <a:noFill/>
          </a:ln>
        </p:spPr>
      </p:pic>
      <p:sp>
        <p:nvSpPr>
          <p:cNvPr id="150" name="PlaceHolder 2"/>
          <p:cNvSpPr>
            <a:spLocks noGrp="1"/>
          </p:cNvSpPr>
          <p:nvPr>
            <p:ph type="subTitle"/>
          </p:nvPr>
        </p:nvSpPr>
        <p:spPr>
          <a:xfrm>
            <a:off x="973440" y="2100960"/>
            <a:ext cx="3350880" cy="4429080"/>
          </a:xfrm>
          <a:prstGeom prst="rect">
            <a:avLst/>
          </a:prstGeom>
          <a:noFill/>
          <a:ln w="0">
            <a:noFill/>
          </a:ln>
        </p:spPr>
        <p:txBody>
          <a:bodyPr lIns="91440" tIns="91440" rIns="91440" bIns="91440" anchor="t">
            <a:normAutofit fontScale="85833"/>
          </a:bodyPr>
          <a:lstStyle/>
          <a:p>
            <a:pPr marL="457200" indent="-406440">
              <a:lnSpc>
                <a:spcPct val="150000"/>
              </a:lnSpc>
              <a:tabLst>
                <a:tab pos="0" algn="l"/>
              </a:tabLst>
            </a:pPr>
            <a:r>
              <a:rPr lang="nl-NL" sz="2130" b="0" strike="noStrike" spc="-1">
                <a:solidFill>
                  <a:schemeClr val="dk1"/>
                </a:solidFill>
                <a:latin typeface="Lato"/>
                <a:ea typeface="Lato"/>
              </a:rPr>
              <a:t>Take a video </a:t>
            </a:r>
            <a:r>
              <a:rPr lang="nl-NL" sz="2130" b="0" strike="noStrike" spc="-1">
                <a:solidFill>
                  <a:schemeClr val="dk1"/>
                </a:solidFill>
                <a:latin typeface="Wingdings"/>
                <a:ea typeface="Lato"/>
              </a:rPr>
              <a:t></a:t>
            </a:r>
            <a:r>
              <a:rPr lang="nl-NL" sz="2130" b="0" strike="noStrike" spc="-1">
                <a:solidFill>
                  <a:schemeClr val="dk1"/>
                </a:solidFill>
                <a:latin typeface="Lato"/>
                <a:ea typeface="Lato"/>
              </a:rPr>
              <a:t> </a:t>
            </a:r>
            <a:endParaRPr lang="en-US" sz="2130" b="0" strike="noStrike" spc="-1">
              <a:solidFill>
                <a:srgbClr val="000000"/>
              </a:solidFill>
              <a:latin typeface="Arial"/>
            </a:endParaRPr>
          </a:p>
          <a:p>
            <a:pPr marL="457200" indent="-406440">
              <a:lnSpc>
                <a:spcPct val="150000"/>
              </a:lnSpc>
              <a:tabLst>
                <a:tab pos="0" algn="l"/>
              </a:tabLst>
            </a:pPr>
            <a:r>
              <a:rPr lang="nl-NL" sz="2130" b="0" strike="noStrike" spc="-1">
                <a:solidFill>
                  <a:schemeClr val="dk1"/>
                </a:solidFill>
                <a:latin typeface="Lato"/>
                <a:ea typeface="Lato"/>
              </a:rPr>
              <a:t>Preprocessing and orthorectification</a:t>
            </a:r>
            <a:endParaRPr lang="en-US" sz="2130" b="0" strike="noStrike" spc="-1">
              <a:solidFill>
                <a:srgbClr val="000000"/>
              </a:solidFill>
              <a:latin typeface="Arial"/>
            </a:endParaRPr>
          </a:p>
          <a:p>
            <a:pPr marL="457200" indent="-406440">
              <a:lnSpc>
                <a:spcPct val="150000"/>
              </a:lnSpc>
              <a:tabLst>
                <a:tab pos="0" algn="l"/>
              </a:tabLst>
            </a:pPr>
            <a:endParaRPr lang="en-US" sz="2130" b="0" strike="noStrike" spc="-1">
              <a:solidFill>
                <a:srgbClr val="000000"/>
              </a:solidFill>
              <a:latin typeface="Arial"/>
            </a:endParaRPr>
          </a:p>
          <a:p>
            <a:pPr marL="457200" indent="-406440">
              <a:lnSpc>
                <a:spcPct val="150000"/>
              </a:lnSpc>
              <a:tabLst>
                <a:tab pos="0" algn="l"/>
              </a:tabLst>
            </a:pPr>
            <a:endParaRPr lang="en-US" sz="2130" b="0" strike="noStrike" spc="-1">
              <a:solidFill>
                <a:srgbClr val="000000"/>
              </a:solidFill>
              <a:latin typeface="Arial"/>
            </a:endParaRPr>
          </a:p>
          <a:p>
            <a:pPr marL="457200" indent="-406440">
              <a:lnSpc>
                <a:spcPct val="150000"/>
              </a:lnSpc>
              <a:tabLst>
                <a:tab pos="0" algn="l"/>
              </a:tabLst>
            </a:pPr>
            <a:endParaRPr lang="en-US" sz="2130" b="0" strike="noStrike" spc="-1">
              <a:solidFill>
                <a:srgbClr val="000000"/>
              </a:solidFill>
              <a:latin typeface="Arial"/>
            </a:endParaRPr>
          </a:p>
          <a:p>
            <a:pPr marL="457200" indent="-406440">
              <a:lnSpc>
                <a:spcPct val="150000"/>
              </a:lnSpc>
              <a:tabLst>
                <a:tab pos="0" algn="l"/>
              </a:tabLst>
            </a:pPr>
            <a:r>
              <a:rPr lang="nl-NL" sz="2130" b="0" strike="noStrike" spc="-1">
                <a:solidFill>
                  <a:schemeClr val="dk1"/>
                </a:solidFill>
                <a:latin typeface="Lato"/>
                <a:ea typeface="Lato"/>
              </a:rPr>
              <a:t>Postprocessing and combi with cross-section</a:t>
            </a:r>
            <a:endParaRPr lang="en-US" sz="2130" b="0" strike="noStrike" spc="-1">
              <a:solidFill>
                <a:srgbClr val="000000"/>
              </a:solidFill>
              <a:latin typeface="Arial"/>
            </a:endParaRPr>
          </a:p>
        </p:txBody>
      </p:sp>
      <p:cxnSp>
        <p:nvCxnSpPr>
          <p:cNvPr id="151" name="Straight Arrow Connector 5"/>
          <p:cNvCxnSpPr/>
          <p:nvPr/>
        </p:nvCxnSpPr>
        <p:spPr>
          <a:xfrm>
            <a:off x="3643920" y="2674800"/>
            <a:ext cx="1093680" cy="2160"/>
          </a:xfrm>
          <a:prstGeom prst="straightConnector1">
            <a:avLst/>
          </a:prstGeom>
          <a:ln w="53975">
            <a:solidFill>
              <a:srgbClr val="5597D3"/>
            </a:solidFill>
            <a:round/>
            <a:tailEnd type="triangle" w="med" len="med"/>
          </a:ln>
        </p:spPr>
      </p:cxnSp>
      <p:cxnSp>
        <p:nvCxnSpPr>
          <p:cNvPr id="152" name="Straight Arrow Connector 6"/>
          <p:cNvCxnSpPr/>
          <p:nvPr/>
        </p:nvCxnSpPr>
        <p:spPr>
          <a:xfrm flipH="1">
            <a:off x="3247920" y="4489920"/>
            <a:ext cx="1489680" cy="711720"/>
          </a:xfrm>
          <a:prstGeom prst="straightConnector1">
            <a:avLst/>
          </a:prstGeom>
          <a:ln w="53975">
            <a:solidFill>
              <a:srgbClr val="5597D3"/>
            </a:solidFill>
            <a:round/>
            <a:tailEnd type="triangle" w="med" len="med"/>
          </a:ln>
        </p:spPr>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 name="PlaceHolder 1"/>
          <p:cNvSpPr>
            <a:spLocks noGrp="1"/>
          </p:cNvSpPr>
          <p:nvPr>
            <p:ph type="title"/>
          </p:nvPr>
        </p:nvSpPr>
        <p:spPr>
          <a:xfrm>
            <a:off x="973440" y="485640"/>
            <a:ext cx="10209240" cy="1287000"/>
          </a:xfrm>
          <a:prstGeom prst="rect">
            <a:avLst/>
          </a:prstGeom>
          <a:noFill/>
          <a:ln w="0">
            <a:noFill/>
          </a:ln>
        </p:spPr>
        <p:txBody>
          <a:bodyPr lIns="91440" tIns="91440" rIns="91440" bIns="91440" anchor="t">
            <a:noAutofit/>
          </a:bodyPr>
          <a:lstStyle/>
          <a:p>
            <a:pPr indent="0">
              <a:lnSpc>
                <a:spcPct val="90000"/>
              </a:lnSpc>
              <a:buNone/>
              <a:tabLst>
                <a:tab pos="0" algn="l"/>
              </a:tabLst>
            </a:pPr>
            <a:r>
              <a:rPr lang="nl-NL" sz="4270" b="0" strike="noStrike" spc="-1">
                <a:solidFill>
                  <a:schemeClr val="dk1"/>
                </a:solidFill>
                <a:latin typeface="Dosis"/>
                <a:ea typeface="Dosis"/>
              </a:rPr>
              <a:t>How does it work</a:t>
            </a:r>
            <a:endParaRPr lang="en-US" sz="4270" b="0" strike="noStrike" spc="-1">
              <a:solidFill>
                <a:srgbClr val="000000"/>
              </a:solidFill>
              <a:latin typeface="Arial"/>
            </a:endParaRPr>
          </a:p>
        </p:txBody>
      </p:sp>
      <p:pic>
        <p:nvPicPr>
          <p:cNvPr id="154" name="Picture 3" descr="A close up of a map&#10;&#10;Description automatically generated"/>
          <p:cNvPicPr/>
          <p:nvPr/>
        </p:nvPicPr>
        <p:blipFill>
          <a:blip r:embed="rId2" cstate="email">
            <a:extLst>
              <a:ext uri="{28A0092B-C50C-407E-A947-70E740481C1C}">
                <a14:useLocalDpi xmlns:a14="http://schemas.microsoft.com/office/drawing/2010/main"/>
              </a:ext>
            </a:extLst>
          </a:blip>
          <a:stretch/>
        </p:blipFill>
        <p:spPr>
          <a:xfrm>
            <a:off x="86400" y="2072520"/>
            <a:ext cx="9286200" cy="2008800"/>
          </a:xfrm>
          <a:prstGeom prst="rect">
            <a:avLst/>
          </a:prstGeom>
          <a:ln w="0">
            <a:noFill/>
          </a:ln>
        </p:spPr>
      </p:pic>
      <p:cxnSp>
        <p:nvCxnSpPr>
          <p:cNvPr id="155" name="Straight Connector 7"/>
          <p:cNvCxnSpPr/>
          <p:nvPr/>
        </p:nvCxnSpPr>
        <p:spPr>
          <a:xfrm>
            <a:off x="1377720" y="2730600"/>
            <a:ext cx="5820120" cy="2160"/>
          </a:xfrm>
          <a:prstGeom prst="straightConnector1">
            <a:avLst/>
          </a:prstGeom>
          <a:ln w="0">
            <a:solidFill>
              <a:srgbClr val="4472C4"/>
            </a:solidFill>
          </a:ln>
        </p:spPr>
      </p:cxnSp>
      <p:sp>
        <p:nvSpPr>
          <p:cNvPr id="156" name="Freeform: Shape 13"/>
          <p:cNvSpPr/>
          <p:nvPr/>
        </p:nvSpPr>
        <p:spPr>
          <a:xfrm>
            <a:off x="1367280" y="2352960"/>
            <a:ext cx="6629400" cy="388440"/>
          </a:xfrm>
          <a:custGeom>
            <a:avLst/>
            <a:gdLst>
              <a:gd name="textAreaLeft" fmla="*/ 0 w 6629400"/>
              <a:gd name="textAreaRight" fmla="*/ 6631560 w 6629400"/>
              <a:gd name="textAreaTop" fmla="*/ 0 h 388440"/>
              <a:gd name="textAreaBottom" fmla="*/ 390600 h 388440"/>
            </a:gdLst>
            <a:ahLst/>
            <a:cxnLst/>
            <a:rect l="textAreaLeft" t="textAreaTop" r="textAreaRight" b="textAreaBottom"/>
            <a:pathLst>
              <a:path w="6702641" h="390617">
                <a:moveTo>
                  <a:pt x="0" y="372862"/>
                </a:moveTo>
                <a:lnTo>
                  <a:pt x="1074198" y="17755"/>
                </a:lnTo>
                <a:lnTo>
                  <a:pt x="6702641" y="0"/>
                </a:lnTo>
                <a:lnTo>
                  <a:pt x="5779363" y="390617"/>
                </a:lnTo>
                <a:lnTo>
                  <a:pt x="0" y="372862"/>
                </a:lnTo>
                <a:close/>
              </a:path>
            </a:pathLst>
          </a:custGeom>
          <a:solidFill>
            <a:schemeClr val="accent1">
              <a:alpha val="50000"/>
            </a:schemeClr>
          </a:solidFill>
          <a:ln>
            <a:solidFill>
              <a:srgbClr val="43729D"/>
            </a:solidFill>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a:lnSpc>
                <a:spcPct val="100000"/>
              </a:lnSpc>
            </a:pPr>
            <a:endParaRPr lang="nl-NL" sz="1400" b="0" strike="noStrike" spc="-1">
              <a:solidFill>
                <a:schemeClr val="lt1"/>
              </a:solidFill>
              <a:latin typeface="Arial"/>
              <a:ea typeface="Arial"/>
            </a:endParaRPr>
          </a:p>
        </p:txBody>
      </p:sp>
      <p:grpSp>
        <p:nvGrpSpPr>
          <p:cNvPr id="157" name="Group 46"/>
          <p:cNvGrpSpPr/>
          <p:nvPr/>
        </p:nvGrpSpPr>
        <p:grpSpPr>
          <a:xfrm>
            <a:off x="2096640" y="2364480"/>
            <a:ext cx="5068800" cy="284400"/>
            <a:chOff x="2096640" y="2364480"/>
            <a:chExt cx="5068800" cy="284400"/>
          </a:xfrm>
        </p:grpSpPr>
        <p:cxnSp>
          <p:nvCxnSpPr>
            <p:cNvPr id="158" name="Straight Arrow Connector 15"/>
            <p:cNvCxnSpPr/>
            <p:nvPr/>
          </p:nvCxnSpPr>
          <p:spPr>
            <a:xfrm flipV="1">
              <a:off x="2096640" y="2502720"/>
              <a:ext cx="297000" cy="122400"/>
            </a:xfrm>
            <a:prstGeom prst="straightConnector1">
              <a:avLst/>
            </a:prstGeom>
            <a:ln w="0">
              <a:solidFill>
                <a:srgbClr val="FFC000"/>
              </a:solidFill>
              <a:tailEnd type="arrow" w="med" len="med"/>
            </a:ln>
          </p:spPr>
        </p:cxnSp>
        <p:cxnSp>
          <p:nvCxnSpPr>
            <p:cNvPr id="159" name="Straight Arrow Connector 16"/>
            <p:cNvCxnSpPr/>
            <p:nvPr/>
          </p:nvCxnSpPr>
          <p:spPr>
            <a:xfrm flipV="1">
              <a:off x="2530440" y="2444760"/>
              <a:ext cx="288720" cy="180360"/>
            </a:xfrm>
            <a:prstGeom prst="straightConnector1">
              <a:avLst/>
            </a:prstGeom>
            <a:ln w="0">
              <a:solidFill>
                <a:srgbClr val="FFC000"/>
              </a:solidFill>
              <a:tailEnd type="arrow" w="med" len="med"/>
            </a:ln>
          </p:spPr>
        </p:cxnSp>
        <p:cxnSp>
          <p:nvCxnSpPr>
            <p:cNvPr id="160" name="Straight Arrow Connector 18"/>
            <p:cNvCxnSpPr/>
            <p:nvPr/>
          </p:nvCxnSpPr>
          <p:spPr>
            <a:xfrm flipV="1">
              <a:off x="2920320" y="2438640"/>
              <a:ext cx="443520" cy="210600"/>
            </a:xfrm>
            <a:prstGeom prst="straightConnector1">
              <a:avLst/>
            </a:prstGeom>
            <a:ln w="0">
              <a:solidFill>
                <a:srgbClr val="FFC000"/>
              </a:solidFill>
              <a:tailEnd type="arrow" w="med" len="med"/>
            </a:ln>
          </p:spPr>
        </p:cxnSp>
        <p:cxnSp>
          <p:nvCxnSpPr>
            <p:cNvPr id="161" name="Straight Arrow Connector 20"/>
            <p:cNvCxnSpPr/>
            <p:nvPr/>
          </p:nvCxnSpPr>
          <p:spPr>
            <a:xfrm flipV="1">
              <a:off x="5825520" y="2463120"/>
              <a:ext cx="301320" cy="173880"/>
            </a:xfrm>
            <a:prstGeom prst="straightConnector1">
              <a:avLst/>
            </a:prstGeom>
            <a:ln w="0">
              <a:solidFill>
                <a:srgbClr val="FFC000"/>
              </a:solidFill>
              <a:tailEnd type="arrow" w="med" len="med"/>
            </a:ln>
          </p:spPr>
        </p:cxnSp>
        <p:cxnSp>
          <p:nvCxnSpPr>
            <p:cNvPr id="162" name="Straight Arrow Connector 22"/>
            <p:cNvCxnSpPr/>
            <p:nvPr/>
          </p:nvCxnSpPr>
          <p:spPr>
            <a:xfrm flipV="1">
              <a:off x="3659760" y="2438640"/>
              <a:ext cx="426240" cy="191880"/>
            </a:xfrm>
            <a:prstGeom prst="straightConnector1">
              <a:avLst/>
            </a:prstGeom>
            <a:ln w="0">
              <a:solidFill>
                <a:srgbClr val="FFC000"/>
              </a:solidFill>
              <a:tailEnd type="arrow" w="med" len="med"/>
            </a:ln>
          </p:spPr>
        </p:cxnSp>
        <p:cxnSp>
          <p:nvCxnSpPr>
            <p:cNvPr id="163" name="Straight Arrow Connector 24"/>
            <p:cNvCxnSpPr/>
            <p:nvPr/>
          </p:nvCxnSpPr>
          <p:spPr>
            <a:xfrm flipV="1">
              <a:off x="3985560" y="2432880"/>
              <a:ext cx="464400" cy="191880"/>
            </a:xfrm>
            <a:prstGeom prst="straightConnector1">
              <a:avLst/>
            </a:prstGeom>
            <a:ln w="0">
              <a:solidFill>
                <a:srgbClr val="FFC000"/>
              </a:solidFill>
              <a:tailEnd type="arrow" w="med" len="med"/>
            </a:ln>
          </p:spPr>
        </p:cxnSp>
        <p:cxnSp>
          <p:nvCxnSpPr>
            <p:cNvPr id="164" name="Straight Arrow Connector 26"/>
            <p:cNvCxnSpPr/>
            <p:nvPr/>
          </p:nvCxnSpPr>
          <p:spPr>
            <a:xfrm flipV="1">
              <a:off x="4309200" y="2477520"/>
              <a:ext cx="444960" cy="171000"/>
            </a:xfrm>
            <a:prstGeom prst="straightConnector1">
              <a:avLst/>
            </a:prstGeom>
            <a:ln w="0">
              <a:solidFill>
                <a:srgbClr val="FFC000"/>
              </a:solidFill>
              <a:tailEnd type="arrow" w="med" len="med"/>
            </a:ln>
          </p:spPr>
        </p:cxnSp>
        <p:cxnSp>
          <p:nvCxnSpPr>
            <p:cNvPr id="165" name="Straight Arrow Connector 29"/>
            <p:cNvCxnSpPr/>
            <p:nvPr/>
          </p:nvCxnSpPr>
          <p:spPr>
            <a:xfrm flipV="1">
              <a:off x="3261600" y="2364480"/>
              <a:ext cx="500760" cy="253440"/>
            </a:xfrm>
            <a:prstGeom prst="straightConnector1">
              <a:avLst/>
            </a:prstGeom>
            <a:ln w="0">
              <a:solidFill>
                <a:srgbClr val="FFC000"/>
              </a:solidFill>
              <a:tailEnd type="arrow" w="med" len="med"/>
            </a:ln>
          </p:spPr>
        </p:cxnSp>
        <p:cxnSp>
          <p:nvCxnSpPr>
            <p:cNvPr id="166" name="Straight Arrow Connector 31"/>
            <p:cNvCxnSpPr/>
            <p:nvPr/>
          </p:nvCxnSpPr>
          <p:spPr>
            <a:xfrm flipV="1">
              <a:off x="4605480" y="2443320"/>
              <a:ext cx="513720" cy="181440"/>
            </a:xfrm>
            <a:prstGeom prst="straightConnector1">
              <a:avLst/>
            </a:prstGeom>
            <a:ln w="0">
              <a:solidFill>
                <a:srgbClr val="FFC000"/>
              </a:solidFill>
              <a:tailEnd type="arrow" w="med" len="med"/>
            </a:ln>
          </p:spPr>
        </p:cxnSp>
        <p:cxnSp>
          <p:nvCxnSpPr>
            <p:cNvPr id="167" name="Straight Arrow Connector 33"/>
            <p:cNvCxnSpPr/>
            <p:nvPr/>
          </p:nvCxnSpPr>
          <p:spPr>
            <a:xfrm flipV="1">
              <a:off x="4968360" y="2439720"/>
              <a:ext cx="398160" cy="180000"/>
            </a:xfrm>
            <a:prstGeom prst="straightConnector1">
              <a:avLst/>
            </a:prstGeom>
            <a:ln w="0">
              <a:solidFill>
                <a:srgbClr val="FFC000"/>
              </a:solidFill>
              <a:tailEnd type="arrow" w="med" len="med"/>
            </a:ln>
          </p:spPr>
        </p:cxnSp>
        <p:cxnSp>
          <p:nvCxnSpPr>
            <p:cNvPr id="168" name="Straight Arrow Connector 35"/>
            <p:cNvCxnSpPr/>
            <p:nvPr/>
          </p:nvCxnSpPr>
          <p:spPr>
            <a:xfrm flipV="1">
              <a:off x="5295600" y="2490120"/>
              <a:ext cx="287640" cy="144000"/>
            </a:xfrm>
            <a:prstGeom prst="straightConnector1">
              <a:avLst/>
            </a:prstGeom>
            <a:ln w="0">
              <a:solidFill>
                <a:srgbClr val="FFC000"/>
              </a:solidFill>
              <a:tailEnd type="arrow" w="med" len="med"/>
            </a:ln>
          </p:spPr>
        </p:cxnSp>
        <p:cxnSp>
          <p:nvCxnSpPr>
            <p:cNvPr id="169" name="Straight Arrow Connector 37"/>
            <p:cNvCxnSpPr/>
            <p:nvPr/>
          </p:nvCxnSpPr>
          <p:spPr>
            <a:xfrm flipV="1">
              <a:off x="5597640" y="2486880"/>
              <a:ext cx="287640" cy="144000"/>
            </a:xfrm>
            <a:prstGeom prst="straightConnector1">
              <a:avLst/>
            </a:prstGeom>
            <a:ln w="0">
              <a:solidFill>
                <a:srgbClr val="FFC000"/>
              </a:solidFill>
              <a:tailEnd type="arrow" w="med" len="med"/>
            </a:ln>
          </p:spPr>
        </p:cxnSp>
        <p:cxnSp>
          <p:nvCxnSpPr>
            <p:cNvPr id="170" name="Straight Arrow Connector 38"/>
            <p:cNvCxnSpPr/>
            <p:nvPr/>
          </p:nvCxnSpPr>
          <p:spPr>
            <a:xfrm flipV="1">
              <a:off x="6098400" y="2499840"/>
              <a:ext cx="272160" cy="143280"/>
            </a:xfrm>
            <a:prstGeom prst="straightConnector1">
              <a:avLst/>
            </a:prstGeom>
            <a:ln w="0">
              <a:solidFill>
                <a:srgbClr val="FFC000"/>
              </a:solidFill>
              <a:tailEnd type="arrow" w="med" len="med"/>
            </a:ln>
          </p:spPr>
        </p:cxnSp>
        <p:cxnSp>
          <p:nvCxnSpPr>
            <p:cNvPr id="171" name="Straight Arrow Connector 40"/>
            <p:cNvCxnSpPr/>
            <p:nvPr/>
          </p:nvCxnSpPr>
          <p:spPr>
            <a:xfrm flipV="1">
              <a:off x="6368400" y="2515320"/>
              <a:ext cx="217440" cy="105120"/>
            </a:xfrm>
            <a:prstGeom prst="straightConnector1">
              <a:avLst/>
            </a:prstGeom>
            <a:ln w="0">
              <a:solidFill>
                <a:srgbClr val="FFC000"/>
              </a:solidFill>
              <a:tailEnd type="arrow" w="med" len="med"/>
            </a:ln>
          </p:spPr>
        </p:cxnSp>
        <p:cxnSp>
          <p:nvCxnSpPr>
            <p:cNvPr id="172" name="Straight Arrow Connector 42"/>
            <p:cNvCxnSpPr/>
            <p:nvPr/>
          </p:nvCxnSpPr>
          <p:spPr>
            <a:xfrm flipV="1">
              <a:off x="6573960" y="2527920"/>
              <a:ext cx="217440" cy="105120"/>
            </a:xfrm>
            <a:prstGeom prst="straightConnector1">
              <a:avLst/>
            </a:prstGeom>
            <a:ln w="0">
              <a:solidFill>
                <a:srgbClr val="FFC000"/>
              </a:solidFill>
              <a:tailEnd type="arrow" w="med" len="med"/>
            </a:ln>
          </p:spPr>
        </p:cxnSp>
        <p:cxnSp>
          <p:nvCxnSpPr>
            <p:cNvPr id="173" name="Straight Arrow Connector 43"/>
            <p:cNvCxnSpPr/>
            <p:nvPr/>
          </p:nvCxnSpPr>
          <p:spPr>
            <a:xfrm flipV="1">
              <a:off x="6819840" y="2543040"/>
              <a:ext cx="150480" cy="82080"/>
            </a:xfrm>
            <a:prstGeom prst="straightConnector1">
              <a:avLst/>
            </a:prstGeom>
            <a:ln w="0">
              <a:solidFill>
                <a:srgbClr val="FFC000"/>
              </a:solidFill>
              <a:tailEnd type="arrow" w="med" len="med"/>
            </a:ln>
          </p:spPr>
        </p:cxnSp>
        <p:cxnSp>
          <p:nvCxnSpPr>
            <p:cNvPr id="174" name="Straight Arrow Connector 45"/>
            <p:cNvCxnSpPr/>
            <p:nvPr/>
          </p:nvCxnSpPr>
          <p:spPr>
            <a:xfrm flipV="1">
              <a:off x="7015320" y="2537640"/>
              <a:ext cx="150480" cy="82080"/>
            </a:xfrm>
            <a:prstGeom prst="straightConnector1">
              <a:avLst/>
            </a:prstGeom>
            <a:ln w="0">
              <a:solidFill>
                <a:srgbClr val="FFC000"/>
              </a:solidFill>
              <a:tailEnd type="arrow" w="med" len="med"/>
            </a:ln>
          </p:spPr>
        </p:cxnSp>
      </p:grpSp>
      <p:grpSp>
        <p:nvGrpSpPr>
          <p:cNvPr id="175" name="Group 66"/>
          <p:cNvGrpSpPr/>
          <p:nvPr/>
        </p:nvGrpSpPr>
        <p:grpSpPr>
          <a:xfrm>
            <a:off x="9691920" y="2072520"/>
            <a:ext cx="2239200" cy="1943640"/>
            <a:chOff x="9691920" y="2072520"/>
            <a:chExt cx="2239200" cy="1943640"/>
          </a:xfrm>
        </p:grpSpPr>
        <p:cxnSp>
          <p:nvCxnSpPr>
            <p:cNvPr id="176" name="Straight Connector 48"/>
            <p:cNvCxnSpPr/>
            <p:nvPr/>
          </p:nvCxnSpPr>
          <p:spPr>
            <a:xfrm>
              <a:off x="10039680" y="2072520"/>
              <a:ext cx="2160" cy="1642320"/>
            </a:xfrm>
            <a:prstGeom prst="straightConnector1">
              <a:avLst/>
            </a:prstGeom>
            <a:ln w="0">
              <a:solidFill>
                <a:srgbClr val="5597D3"/>
              </a:solidFill>
            </a:ln>
          </p:spPr>
        </p:cxnSp>
        <p:cxnSp>
          <p:nvCxnSpPr>
            <p:cNvPr id="177" name="Straight Connector 50"/>
            <p:cNvCxnSpPr/>
            <p:nvPr/>
          </p:nvCxnSpPr>
          <p:spPr>
            <a:xfrm>
              <a:off x="10039680" y="3712680"/>
              <a:ext cx="1757160" cy="2160"/>
            </a:xfrm>
            <a:prstGeom prst="straightConnector1">
              <a:avLst/>
            </a:prstGeom>
            <a:ln w="0">
              <a:solidFill>
                <a:srgbClr val="5597D3"/>
              </a:solidFill>
            </a:ln>
          </p:spPr>
        </p:cxnSp>
        <p:sp>
          <p:nvSpPr>
            <p:cNvPr id="178" name="TextBox 51"/>
            <p:cNvSpPr/>
            <p:nvPr/>
          </p:nvSpPr>
          <p:spPr>
            <a:xfrm rot="16200000">
              <a:off x="9502560" y="2650680"/>
              <a:ext cx="681480" cy="303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nl-NL" sz="1400" b="0" strike="noStrike" spc="-1">
                  <a:solidFill>
                    <a:srgbClr val="000000"/>
                  </a:solidFill>
                  <a:latin typeface="Arial"/>
                  <a:ea typeface="Arial"/>
                </a:rPr>
                <a:t>Z [m]</a:t>
              </a:r>
              <a:endParaRPr lang="en-US" sz="1400" b="0" strike="noStrike" spc="-1">
                <a:solidFill>
                  <a:srgbClr val="000000"/>
                </a:solidFill>
                <a:latin typeface="Arial"/>
              </a:endParaRPr>
            </a:p>
          </p:txBody>
        </p:sp>
        <p:sp>
          <p:nvSpPr>
            <p:cNvPr id="179" name="TextBox 52"/>
            <p:cNvSpPr/>
            <p:nvPr/>
          </p:nvSpPr>
          <p:spPr>
            <a:xfrm>
              <a:off x="10432440" y="3713040"/>
              <a:ext cx="1498680" cy="303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nl-NL" sz="1400" b="0" strike="noStrike" spc="-1">
                  <a:solidFill>
                    <a:srgbClr val="000000"/>
                  </a:solidFill>
                  <a:latin typeface="Arial"/>
                  <a:ea typeface="Arial"/>
                </a:rPr>
                <a:t>velocity [m/s]</a:t>
              </a:r>
              <a:endParaRPr lang="en-US" sz="1400" b="0" strike="noStrike" spc="-1">
                <a:solidFill>
                  <a:srgbClr val="000000"/>
                </a:solidFill>
                <a:latin typeface="Arial"/>
              </a:endParaRPr>
            </a:p>
          </p:txBody>
        </p:sp>
        <p:sp>
          <p:nvSpPr>
            <p:cNvPr id="180" name="Freeform: Shape 54"/>
            <p:cNvSpPr/>
            <p:nvPr/>
          </p:nvSpPr>
          <p:spPr>
            <a:xfrm>
              <a:off x="10040040" y="2336760"/>
              <a:ext cx="1429560" cy="1263240"/>
            </a:xfrm>
            <a:custGeom>
              <a:avLst/>
              <a:gdLst>
                <a:gd name="textAreaLeft" fmla="*/ 0 w 1429560"/>
                <a:gd name="textAreaRight" fmla="*/ 1431720 w 1429560"/>
                <a:gd name="textAreaTop" fmla="*/ 0 h 1263240"/>
                <a:gd name="textAreaBottom" fmla="*/ 1265400 h 1263240"/>
              </a:gdLst>
              <a:ahLst/>
              <a:cxnLst/>
              <a:rect l="textAreaLeft" t="textAreaTop" r="textAreaRight" b="textAreaBottom"/>
              <a:pathLst>
                <a:path w="1431637" h="1265382">
                  <a:moveTo>
                    <a:pt x="0" y="1265382"/>
                  </a:moveTo>
                  <a:cubicBezTo>
                    <a:pt x="347133" y="1259994"/>
                    <a:pt x="694267" y="1254606"/>
                    <a:pt x="932873" y="1043709"/>
                  </a:cubicBezTo>
                  <a:cubicBezTo>
                    <a:pt x="1171479" y="832812"/>
                    <a:pt x="1337734" y="233988"/>
                    <a:pt x="1431637" y="0"/>
                  </a:cubicBezTo>
                </a:path>
              </a:pathLst>
            </a:custGeom>
            <a:noFill/>
            <a:ln>
              <a:solidFill>
                <a:srgbClr val="43729D"/>
              </a:solidFill>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a:lnSpc>
                  <a:spcPct val="100000"/>
                </a:lnSpc>
              </a:pPr>
              <a:endParaRPr lang="nl-NL" sz="1400" b="0" strike="noStrike" spc="-1">
                <a:solidFill>
                  <a:schemeClr val="lt1"/>
                </a:solidFill>
                <a:latin typeface="Arial"/>
                <a:ea typeface="Arial"/>
              </a:endParaRPr>
            </a:p>
          </p:txBody>
        </p:sp>
        <p:cxnSp>
          <p:nvCxnSpPr>
            <p:cNvPr id="181" name="Straight Arrow Connector 55"/>
            <p:cNvCxnSpPr/>
            <p:nvPr/>
          </p:nvCxnSpPr>
          <p:spPr>
            <a:xfrm>
              <a:off x="9999720" y="2478600"/>
              <a:ext cx="1473840" cy="2160"/>
            </a:xfrm>
            <a:prstGeom prst="straightConnector1">
              <a:avLst/>
            </a:prstGeom>
            <a:ln w="0">
              <a:solidFill>
                <a:srgbClr val="FFC000"/>
              </a:solidFill>
              <a:tailEnd type="arrow" w="med" len="med"/>
            </a:ln>
          </p:spPr>
        </p:cxnSp>
        <p:cxnSp>
          <p:nvCxnSpPr>
            <p:cNvPr id="182" name="Straight Arrow Connector 57"/>
            <p:cNvCxnSpPr/>
            <p:nvPr/>
          </p:nvCxnSpPr>
          <p:spPr>
            <a:xfrm>
              <a:off x="10039680" y="2779560"/>
              <a:ext cx="1276920" cy="2160"/>
            </a:xfrm>
            <a:prstGeom prst="straightConnector1">
              <a:avLst/>
            </a:prstGeom>
            <a:ln w="0">
              <a:solidFill>
                <a:srgbClr val="FFC000"/>
              </a:solidFill>
              <a:tailEnd type="arrow" w="med" len="med"/>
            </a:ln>
          </p:spPr>
        </p:cxnSp>
        <p:cxnSp>
          <p:nvCxnSpPr>
            <p:cNvPr id="183" name="Straight Arrow Connector 60"/>
            <p:cNvCxnSpPr/>
            <p:nvPr/>
          </p:nvCxnSpPr>
          <p:spPr>
            <a:xfrm>
              <a:off x="10039680" y="3045240"/>
              <a:ext cx="1145160" cy="2160"/>
            </a:xfrm>
            <a:prstGeom prst="straightConnector1">
              <a:avLst/>
            </a:prstGeom>
            <a:ln w="0">
              <a:solidFill>
                <a:srgbClr val="FFC000"/>
              </a:solidFill>
              <a:tailEnd type="arrow" w="med" len="med"/>
            </a:ln>
          </p:spPr>
        </p:cxnSp>
        <p:cxnSp>
          <p:nvCxnSpPr>
            <p:cNvPr id="184" name="Straight Arrow Connector 62"/>
            <p:cNvCxnSpPr/>
            <p:nvPr/>
          </p:nvCxnSpPr>
          <p:spPr>
            <a:xfrm>
              <a:off x="10039680" y="3308400"/>
              <a:ext cx="1045800" cy="2160"/>
            </a:xfrm>
            <a:prstGeom prst="straightConnector1">
              <a:avLst/>
            </a:prstGeom>
            <a:ln w="0">
              <a:solidFill>
                <a:srgbClr val="FFC000"/>
              </a:solidFill>
              <a:tailEnd type="arrow" w="med" len="med"/>
            </a:ln>
          </p:spPr>
        </p:cxnSp>
        <p:cxnSp>
          <p:nvCxnSpPr>
            <p:cNvPr id="185" name="Straight Arrow Connector 64"/>
            <p:cNvCxnSpPr/>
            <p:nvPr/>
          </p:nvCxnSpPr>
          <p:spPr>
            <a:xfrm>
              <a:off x="10039680" y="3562200"/>
              <a:ext cx="524160" cy="2160"/>
            </a:xfrm>
            <a:prstGeom prst="straightConnector1">
              <a:avLst/>
            </a:prstGeom>
            <a:ln w="0">
              <a:solidFill>
                <a:srgbClr val="FFC000"/>
              </a:solidFill>
              <a:tailEnd type="arrow" w="med" len="med"/>
            </a:ln>
          </p:spPr>
        </p:cxnSp>
      </p:grpSp>
      <p:sp>
        <p:nvSpPr>
          <p:cNvPr id="186" name="TextBox 67"/>
          <p:cNvSpPr/>
          <p:nvPr/>
        </p:nvSpPr>
        <p:spPr>
          <a:xfrm>
            <a:off x="775800" y="4405680"/>
            <a:ext cx="7045200" cy="821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nl-NL" sz="2400" b="0" strike="noStrike" spc="-1">
                <a:solidFill>
                  <a:srgbClr val="000000"/>
                </a:solidFill>
                <a:latin typeface="Arial"/>
                <a:ea typeface="Arial"/>
              </a:rPr>
              <a:t>Conversion of surface to cross-sectional velocity</a:t>
            </a:r>
            <a:endParaRPr lang="en-US" sz="2400" b="0" strike="noStrike" spc="-1">
              <a:solidFill>
                <a:srgbClr val="000000"/>
              </a:solidFill>
              <a:latin typeface="Arial"/>
            </a:endParaRPr>
          </a:p>
          <a:p>
            <a:pPr>
              <a:lnSpc>
                <a:spcPct val="100000"/>
              </a:lnSpc>
            </a:pPr>
            <a:r>
              <a:rPr lang="nl-NL" sz="2400" b="0" strike="noStrike" spc="-1">
                <a:solidFill>
                  <a:srgbClr val="000000"/>
                </a:solidFill>
                <a:latin typeface="Arial"/>
                <a:ea typeface="Arial"/>
              </a:rPr>
              <a:t>Ideally using one or a few control measurements</a:t>
            </a:r>
            <a:endParaRPr lang="en-US" sz="24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42" presetClass="entr" fill="hold" nodeType="clickEffect">
                                  <p:stCondLst>
                                    <p:cond delay="0"/>
                                  </p:stCondLst>
                                  <p:childTnLst>
                                    <p:set>
                                      <p:cBhvr>
                                        <p:cTn id="6" dur="1" fill="hold">
                                          <p:stCondLst>
                                            <p:cond delay="0"/>
                                          </p:stCondLst>
                                        </p:cTn>
                                        <p:tgtEl>
                                          <p:spTgt spid="155"/>
                                        </p:tgtEl>
                                        <p:attrNameLst>
                                          <p:attrName>style.visibility</p:attrName>
                                        </p:attrNameLst>
                                      </p:cBhvr>
                                      <p:to>
                                        <p:strVal val="visible"/>
                                      </p:to>
                                    </p:set>
                                    <p:animEffect transition="in" filter="fade">
                                      <p:cBhvr additive="repl">
                                        <p:cTn id="7" dur="1000"/>
                                        <p:tgtEl>
                                          <p:spTgt spid="155"/>
                                        </p:tgtEl>
                                      </p:cBhvr>
                                    </p:animEffect>
                                    <p:anim calcmode="lin" valueType="num">
                                      <p:cBhvr additive="repl">
                                        <p:cTn id="8" dur="1000" fill="hold"/>
                                        <p:tgtEl>
                                          <p:spTgt spid="155"/>
                                        </p:tgtEl>
                                        <p:attrNameLst>
                                          <p:attrName>ppt_x</p:attrName>
                                        </p:attrNameLst>
                                      </p:cBhvr>
                                      <p:tavLst>
                                        <p:tav tm="0">
                                          <p:val>
                                            <p:strVal val="#ppt_x"/>
                                          </p:val>
                                        </p:tav>
                                        <p:tav tm="100000">
                                          <p:val>
                                            <p:strVal val="#ppt_x"/>
                                          </p:val>
                                        </p:tav>
                                      </p:tavLst>
                                    </p:anim>
                                    <p:anim calcmode="lin" valueType="num">
                                      <p:cBhvr additive="repl">
                                        <p:cTn id="9" dur="1000" fill="hold"/>
                                        <p:tgtEl>
                                          <p:spTgt spid="15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fill="hold" nodeType="clickEffect">
                                  <p:stCondLst>
                                    <p:cond delay="0"/>
                                  </p:stCondLst>
                                  <p:childTnLst>
                                    <p:set>
                                      <p:cBhvr>
                                        <p:cTn id="13" dur="1" fill="hold">
                                          <p:stCondLst>
                                            <p:cond delay="0"/>
                                          </p:stCondLst>
                                        </p:cTn>
                                        <p:tgtEl>
                                          <p:spTgt spid="156"/>
                                        </p:tgtEl>
                                        <p:attrNameLst>
                                          <p:attrName>style.visibility</p:attrName>
                                        </p:attrNameLst>
                                      </p:cBhvr>
                                      <p:to>
                                        <p:strVal val="visible"/>
                                      </p:to>
                                    </p:set>
                                    <p:animEffect transition="in" filter="fade">
                                      <p:cBhvr additive="repl">
                                        <p:cTn id="14" dur="500"/>
                                        <p:tgtEl>
                                          <p:spTgt spid="156"/>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fill="hold" nodeType="clickEffect">
                                  <p:stCondLst>
                                    <p:cond delay="0"/>
                                  </p:stCondLst>
                                  <p:childTnLst>
                                    <p:set>
                                      <p:cBhvr>
                                        <p:cTn id="18" dur="1" fill="hold">
                                          <p:stCondLst>
                                            <p:cond delay="0"/>
                                          </p:stCondLst>
                                        </p:cTn>
                                        <p:tgtEl>
                                          <p:spTgt spid="157"/>
                                        </p:tgtEl>
                                        <p:attrNameLst>
                                          <p:attrName>style.visibility</p:attrName>
                                        </p:attrNameLst>
                                      </p:cBhvr>
                                      <p:to>
                                        <p:strVal val="visible"/>
                                      </p:to>
                                    </p:set>
                                    <p:animEffect transition="in" filter="fade">
                                      <p:cBhvr additive="repl">
                                        <p:cTn id="19" dur="500"/>
                                        <p:tgtEl>
                                          <p:spTgt spid="157"/>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fill="hold" nodeType="clickEffect">
                                  <p:stCondLst>
                                    <p:cond delay="0"/>
                                  </p:stCondLst>
                                  <p:childTnLst>
                                    <p:set>
                                      <p:cBhvr>
                                        <p:cTn id="23" dur="1" fill="hold">
                                          <p:stCondLst>
                                            <p:cond delay="0"/>
                                          </p:stCondLst>
                                        </p:cTn>
                                        <p:tgtEl>
                                          <p:spTgt spid="175"/>
                                        </p:tgtEl>
                                        <p:attrNameLst>
                                          <p:attrName>style.visibility</p:attrName>
                                        </p:attrNameLst>
                                      </p:cBhvr>
                                      <p:to>
                                        <p:strVal val="visible"/>
                                      </p:to>
                                    </p:set>
                                    <p:animEffect transition="in" filter="fade">
                                      <p:cBhvr additive="repl">
                                        <p:cTn id="24" dur="500"/>
                                        <p:tgtEl>
                                          <p:spTgt spid="1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87" name="Picture 2" descr="https://lh3.googleusercontent.com/wNj-R_YKfcbc6pxoGfcdPnw9X0ipT9LK8JWM3SlixYkOXFXvNyGFXM5-VmU1jXB_DuIvEznLGgqymqWqLu4PuGuEO0Omj1qaykfLBWrYyNkpvnE2nqHOsJYSb2kY-nPRiMFUbK8"/>
          <p:cNvPicPr/>
          <p:nvPr/>
        </p:nvPicPr>
        <p:blipFill>
          <a:blip r:embed="rId2">
            <a:extLst>
              <a:ext uri="{28A0092B-C50C-407E-A947-70E740481C1C}">
                <a14:useLocalDpi xmlns:a14="http://schemas.microsoft.com/office/drawing/2010/main"/>
              </a:ext>
            </a:extLst>
          </a:blip>
          <a:stretch/>
        </p:blipFill>
        <p:spPr>
          <a:xfrm>
            <a:off x="6095880" y="465120"/>
            <a:ext cx="3169800" cy="2617200"/>
          </a:xfrm>
          <a:prstGeom prst="rect">
            <a:avLst/>
          </a:prstGeom>
          <a:ln w="0">
            <a:noFill/>
          </a:ln>
        </p:spPr>
      </p:pic>
      <p:sp>
        <p:nvSpPr>
          <p:cNvPr id="188" name="PlaceHolder 1"/>
          <p:cNvSpPr>
            <a:spLocks noGrp="1"/>
          </p:cNvSpPr>
          <p:nvPr>
            <p:ph type="subTitle"/>
          </p:nvPr>
        </p:nvSpPr>
        <p:spPr>
          <a:xfrm>
            <a:off x="973440" y="1742040"/>
            <a:ext cx="5500800" cy="4429080"/>
          </a:xfrm>
          <a:prstGeom prst="rect">
            <a:avLst/>
          </a:prstGeom>
          <a:noFill/>
          <a:ln w="0">
            <a:noFill/>
          </a:ln>
        </p:spPr>
        <p:txBody>
          <a:bodyPr lIns="91440" tIns="91440" rIns="91440" bIns="91440" anchor="t">
            <a:normAutofit fontScale="87222" lnSpcReduction="20000"/>
          </a:bodyPr>
          <a:lstStyle/>
          <a:p>
            <a:pPr marL="457200" indent="-406440">
              <a:lnSpc>
                <a:spcPct val="150000"/>
              </a:lnSpc>
              <a:buClr>
                <a:srgbClr val="000000"/>
              </a:buClr>
              <a:buFont typeface="Arial"/>
              <a:buChar char="•"/>
            </a:pPr>
            <a:r>
              <a:rPr lang="nl-NL" sz="2130" b="0" strike="noStrike" spc="-1">
                <a:solidFill>
                  <a:schemeClr val="dk1"/>
                </a:solidFill>
                <a:latin typeface="Lato"/>
                <a:ea typeface="Lato"/>
              </a:rPr>
              <a:t>Affordable and flexible (from smart phone to IP camera). </a:t>
            </a:r>
            <a:endParaRPr lang="en-US" sz="2130" b="0" strike="noStrike" spc="-1">
              <a:solidFill>
                <a:srgbClr val="000000"/>
              </a:solidFill>
              <a:latin typeface="Arial"/>
            </a:endParaRPr>
          </a:p>
          <a:p>
            <a:pPr marL="457200" indent="-406440">
              <a:lnSpc>
                <a:spcPct val="150000"/>
              </a:lnSpc>
              <a:buClr>
                <a:srgbClr val="000000"/>
              </a:buClr>
              <a:buFont typeface="Arial"/>
              <a:buChar char="•"/>
            </a:pPr>
            <a:r>
              <a:rPr lang="nl-NL" sz="2130" b="0" strike="noStrike" spc="-1">
                <a:solidFill>
                  <a:schemeClr val="dk1"/>
                </a:solidFill>
                <a:latin typeface="Lato"/>
                <a:ea typeface="Lato"/>
              </a:rPr>
              <a:t>Available always: During relevant (flash flood) events</a:t>
            </a:r>
            <a:endParaRPr lang="en-US" sz="2130" b="0" strike="noStrike" spc="-1">
              <a:solidFill>
                <a:srgbClr val="000000"/>
              </a:solidFill>
              <a:latin typeface="Arial"/>
            </a:endParaRPr>
          </a:p>
          <a:p>
            <a:pPr marL="457200" indent="-406440">
              <a:lnSpc>
                <a:spcPct val="150000"/>
              </a:lnSpc>
              <a:buClr>
                <a:srgbClr val="000000"/>
              </a:buClr>
              <a:buFont typeface="Arial"/>
              <a:buChar char="•"/>
            </a:pPr>
            <a:r>
              <a:rPr lang="nl-NL" sz="2130" b="0" strike="noStrike" spc="-1">
                <a:solidFill>
                  <a:schemeClr val="dk1"/>
                </a:solidFill>
                <a:latin typeface="Lato"/>
                <a:ea typeface="Lato"/>
              </a:rPr>
              <a:t>Lots of observations in a small amount of time (every minute if needed)</a:t>
            </a:r>
            <a:endParaRPr lang="en-US" sz="2130" b="0" strike="noStrike" spc="-1">
              <a:solidFill>
                <a:srgbClr val="000000"/>
              </a:solidFill>
              <a:latin typeface="Arial"/>
            </a:endParaRPr>
          </a:p>
          <a:p>
            <a:pPr marL="457200" indent="-406440">
              <a:lnSpc>
                <a:spcPct val="150000"/>
              </a:lnSpc>
              <a:buClr>
                <a:srgbClr val="000000"/>
              </a:buClr>
              <a:buFont typeface="Arial"/>
              <a:buChar char="•"/>
            </a:pPr>
            <a:r>
              <a:rPr lang="nl-NL" sz="2130" b="0" strike="noStrike" spc="-1">
                <a:solidFill>
                  <a:schemeClr val="dk1"/>
                </a:solidFill>
                <a:latin typeface="Lato"/>
                <a:ea typeface="Lato"/>
              </a:rPr>
              <a:t>Important: </a:t>
            </a:r>
            <a:r>
              <a:rPr lang="nl-NL" sz="2130" b="0" i="1" strike="noStrike" spc="-1">
                <a:solidFill>
                  <a:schemeClr val="dk1"/>
                </a:solidFill>
                <a:latin typeface="Lato"/>
                <a:ea typeface="Lato"/>
              </a:rPr>
              <a:t>no physical contact with water </a:t>
            </a:r>
            <a:r>
              <a:rPr lang="nl-NL" sz="2130" b="0" strike="noStrike" spc="-1">
                <a:solidFill>
                  <a:schemeClr val="dk1"/>
                </a:solidFill>
                <a:latin typeface="Lato"/>
                <a:ea typeface="Lato"/>
              </a:rPr>
              <a:t>(personnel + materials, safety)</a:t>
            </a:r>
            <a:endParaRPr lang="en-US" sz="2130" b="0" strike="noStrike" spc="-1">
              <a:solidFill>
                <a:srgbClr val="000000"/>
              </a:solidFill>
              <a:latin typeface="Arial"/>
            </a:endParaRPr>
          </a:p>
          <a:p>
            <a:pPr marL="457200" indent="-406440">
              <a:lnSpc>
                <a:spcPct val="150000"/>
              </a:lnSpc>
              <a:buClr>
                <a:srgbClr val="000000"/>
              </a:buClr>
              <a:buFont typeface="Arial"/>
              <a:buChar char="•"/>
            </a:pPr>
            <a:r>
              <a:rPr lang="nl-NL" sz="2130" b="0" strike="noStrike" spc="-1">
                <a:solidFill>
                  <a:schemeClr val="dk1"/>
                </a:solidFill>
                <a:latin typeface="Lato"/>
                <a:ea typeface="Lato"/>
              </a:rPr>
              <a:t>Recognized by many scientific authors and service developers</a:t>
            </a:r>
            <a:endParaRPr lang="en-US" sz="2130" b="0" strike="noStrike" spc="-1">
              <a:solidFill>
                <a:srgbClr val="000000"/>
              </a:solidFill>
              <a:latin typeface="Arial"/>
            </a:endParaRPr>
          </a:p>
        </p:txBody>
      </p:sp>
      <p:sp>
        <p:nvSpPr>
          <p:cNvPr id="189" name="PlaceHolder 2"/>
          <p:cNvSpPr>
            <a:spLocks noGrp="1"/>
          </p:cNvSpPr>
          <p:nvPr>
            <p:ph type="title"/>
          </p:nvPr>
        </p:nvSpPr>
        <p:spPr>
          <a:xfrm>
            <a:off x="973440" y="485640"/>
            <a:ext cx="10209240" cy="1287000"/>
          </a:xfrm>
          <a:prstGeom prst="rect">
            <a:avLst/>
          </a:prstGeom>
          <a:noFill/>
          <a:ln w="0">
            <a:noFill/>
          </a:ln>
        </p:spPr>
        <p:txBody>
          <a:bodyPr lIns="91440" tIns="91440" rIns="91440" bIns="91440" anchor="t">
            <a:normAutofit fontScale="93333"/>
          </a:bodyPr>
          <a:lstStyle/>
          <a:p>
            <a:pPr indent="0">
              <a:lnSpc>
                <a:spcPct val="90000"/>
              </a:lnSpc>
              <a:buNone/>
              <a:tabLst>
                <a:tab pos="0" algn="l"/>
              </a:tabLst>
            </a:pPr>
            <a:r>
              <a:rPr lang="nl-NL" sz="4270" b="0" strike="noStrike" spc="-1">
                <a:solidFill>
                  <a:schemeClr val="dk1"/>
                </a:solidFill>
                <a:latin typeface="Dosis"/>
                <a:ea typeface="Dosis"/>
              </a:rPr>
              <a:t>Advantage of cameras as </a:t>
            </a:r>
            <a:br>
              <a:rPr sz="4270"/>
            </a:br>
            <a:r>
              <a:rPr lang="nl-NL" sz="4270" b="0" strike="noStrike" spc="-1">
                <a:solidFill>
                  <a:schemeClr val="dk1"/>
                </a:solidFill>
                <a:latin typeface="Dosis"/>
                <a:ea typeface="Dosis"/>
              </a:rPr>
              <a:t>sensors</a:t>
            </a:r>
            <a:endParaRPr lang="en-US" sz="4270" b="0" strike="noStrike" spc="-1">
              <a:solidFill>
                <a:srgbClr val="000000"/>
              </a:solidFill>
              <a:latin typeface="Arial"/>
            </a:endParaRPr>
          </a:p>
        </p:txBody>
      </p:sp>
      <p:pic>
        <p:nvPicPr>
          <p:cNvPr id="190" name="Picture 3" descr="A tree in a forest&#10;&#10;Description automatically generated"/>
          <p:cNvPicPr/>
          <p:nvPr/>
        </p:nvPicPr>
        <p:blipFill>
          <a:blip r:embed="rId3" cstate="email">
            <a:extLst>
              <a:ext uri="{28A0092B-C50C-407E-A947-70E740481C1C}">
                <a14:useLocalDpi xmlns:a14="http://schemas.microsoft.com/office/drawing/2010/main"/>
              </a:ext>
            </a:extLst>
          </a:blip>
          <a:stretch/>
        </p:blipFill>
        <p:spPr>
          <a:xfrm>
            <a:off x="7167240" y="3516840"/>
            <a:ext cx="3669480" cy="2445480"/>
          </a:xfrm>
          <a:prstGeom prst="rect">
            <a:avLst/>
          </a:prstGeom>
          <a:ln w="0">
            <a:noFill/>
          </a:ln>
        </p:spPr>
      </p:pic>
      <p:pic>
        <p:nvPicPr>
          <p:cNvPr id="191" name="Picture 5"/>
          <p:cNvPicPr/>
          <p:nvPr/>
        </p:nvPicPr>
        <p:blipFill>
          <a:blip r:embed="rId4" cstate="email">
            <a:extLst>
              <a:ext uri="{28A0092B-C50C-407E-A947-70E740481C1C}">
                <a14:useLocalDpi xmlns:a14="http://schemas.microsoft.com/office/drawing/2010/main"/>
              </a:ext>
            </a:extLst>
          </a:blip>
          <a:stretch/>
        </p:blipFill>
        <p:spPr>
          <a:xfrm>
            <a:off x="9893880" y="222480"/>
            <a:ext cx="2094840" cy="3143520"/>
          </a:xfrm>
          <a:prstGeom prst="rect">
            <a:avLst/>
          </a:prstGeom>
          <a:ln w="0">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2" name="PlaceHolder 1"/>
          <p:cNvSpPr>
            <a:spLocks noGrp="1"/>
          </p:cNvSpPr>
          <p:nvPr>
            <p:ph type="subTitle"/>
          </p:nvPr>
        </p:nvSpPr>
        <p:spPr>
          <a:xfrm>
            <a:off x="637560" y="1774800"/>
            <a:ext cx="6827400" cy="4429080"/>
          </a:xfrm>
          <a:prstGeom prst="rect">
            <a:avLst/>
          </a:prstGeom>
          <a:noFill/>
          <a:ln w="0">
            <a:noFill/>
          </a:ln>
        </p:spPr>
        <p:txBody>
          <a:bodyPr lIns="91440" tIns="91440" rIns="91440" bIns="91440" anchor="t">
            <a:normAutofit fontScale="93333" lnSpcReduction="10000"/>
          </a:bodyPr>
          <a:lstStyle/>
          <a:p>
            <a:pPr marL="457200" indent="-406440">
              <a:lnSpc>
                <a:spcPct val="150000"/>
              </a:lnSpc>
              <a:buClr>
                <a:srgbClr val="000000"/>
              </a:buClr>
              <a:buFont typeface="Arial"/>
              <a:buChar char="•"/>
            </a:pPr>
            <a:r>
              <a:rPr lang="nl-NL" sz="2130" b="0" strike="noStrike" spc="-1">
                <a:solidFill>
                  <a:schemeClr val="dk1"/>
                </a:solidFill>
                <a:latin typeface="Lato"/>
                <a:ea typeface="Lato"/>
              </a:rPr>
              <a:t>Nighttime flows only with infrared camera, and less quality (infilling with similar daytime info possible)</a:t>
            </a:r>
            <a:endParaRPr lang="en-US" sz="2130" b="0" strike="noStrike" spc="-1">
              <a:solidFill>
                <a:srgbClr val="000000"/>
              </a:solidFill>
              <a:latin typeface="Arial"/>
            </a:endParaRPr>
          </a:p>
          <a:p>
            <a:pPr marL="457200" indent="-406440">
              <a:lnSpc>
                <a:spcPct val="150000"/>
              </a:lnSpc>
              <a:buClr>
                <a:srgbClr val="000000"/>
              </a:buClr>
              <a:buFont typeface="Arial"/>
              <a:buChar char="•"/>
            </a:pPr>
            <a:r>
              <a:rPr lang="nl-NL" sz="2130" b="0" strike="noStrike" spc="-1">
                <a:solidFill>
                  <a:schemeClr val="dk1"/>
                </a:solidFill>
                <a:latin typeface="Lato"/>
                <a:ea typeface="Lato"/>
              </a:rPr>
              <a:t>Conditions with enough visible traceable things needed (eddys, ripples, bubbles, debris). Flash flood conditions are perfect.</a:t>
            </a:r>
            <a:endParaRPr lang="en-US" sz="2130" b="0" strike="noStrike" spc="-1">
              <a:solidFill>
                <a:srgbClr val="000000"/>
              </a:solidFill>
              <a:latin typeface="Arial"/>
            </a:endParaRPr>
          </a:p>
          <a:p>
            <a:pPr marL="457200" indent="-406440">
              <a:lnSpc>
                <a:spcPct val="150000"/>
              </a:lnSpc>
              <a:buClr>
                <a:srgbClr val="000000"/>
              </a:buClr>
              <a:buFont typeface="Arial"/>
              <a:buChar char="•"/>
            </a:pPr>
            <a:r>
              <a:rPr lang="nl-NL" sz="2130" b="0" strike="noStrike" spc="-1">
                <a:solidFill>
                  <a:schemeClr val="dk1"/>
                </a:solidFill>
                <a:latin typeface="Lato"/>
                <a:ea typeface="Lato"/>
              </a:rPr>
              <a:t>Larger streams (&gt;20m) require sufficient height/field of view</a:t>
            </a:r>
            <a:endParaRPr lang="en-US" sz="2130" b="0" strike="noStrike" spc="-1">
              <a:solidFill>
                <a:srgbClr val="000000"/>
              </a:solidFill>
              <a:latin typeface="Arial"/>
            </a:endParaRPr>
          </a:p>
          <a:p>
            <a:pPr marL="457200" indent="-406440">
              <a:lnSpc>
                <a:spcPct val="150000"/>
              </a:lnSpc>
              <a:buClr>
                <a:srgbClr val="000000"/>
              </a:buClr>
              <a:buFont typeface="Arial"/>
              <a:buChar char="•"/>
            </a:pPr>
            <a:r>
              <a:rPr lang="nl-NL" sz="2130" b="0" strike="noStrike" spc="-1">
                <a:solidFill>
                  <a:schemeClr val="dk1"/>
                </a:solidFill>
                <a:latin typeface="Lato"/>
                <a:ea typeface="Lato"/>
              </a:rPr>
              <a:t>(very) large streams (&gt;50m) require multiple cameras or zoom systems (not yet developed)</a:t>
            </a:r>
            <a:endParaRPr lang="en-US" sz="2130" b="0" strike="noStrike" spc="-1">
              <a:solidFill>
                <a:srgbClr val="000000"/>
              </a:solidFill>
              <a:latin typeface="Arial"/>
            </a:endParaRPr>
          </a:p>
        </p:txBody>
      </p:sp>
      <p:sp>
        <p:nvSpPr>
          <p:cNvPr id="193" name="PlaceHolder 2"/>
          <p:cNvSpPr>
            <a:spLocks noGrp="1"/>
          </p:cNvSpPr>
          <p:nvPr>
            <p:ph type="title"/>
          </p:nvPr>
        </p:nvSpPr>
        <p:spPr>
          <a:xfrm>
            <a:off x="973440" y="485640"/>
            <a:ext cx="10209240" cy="1287000"/>
          </a:xfrm>
          <a:prstGeom prst="rect">
            <a:avLst/>
          </a:prstGeom>
          <a:noFill/>
          <a:ln w="0">
            <a:noFill/>
          </a:ln>
        </p:spPr>
        <p:txBody>
          <a:bodyPr lIns="91440" tIns="91440" rIns="91440" bIns="91440" anchor="t">
            <a:noAutofit/>
          </a:bodyPr>
          <a:lstStyle/>
          <a:p>
            <a:pPr indent="0">
              <a:lnSpc>
                <a:spcPct val="90000"/>
              </a:lnSpc>
              <a:buNone/>
              <a:tabLst>
                <a:tab pos="0" algn="l"/>
              </a:tabLst>
            </a:pPr>
            <a:r>
              <a:rPr lang="nl-NL" sz="4270" b="0" strike="noStrike" spc="-1">
                <a:solidFill>
                  <a:schemeClr val="dk1"/>
                </a:solidFill>
                <a:latin typeface="Dosis"/>
                <a:ea typeface="Dosis"/>
              </a:rPr>
              <a:t>Disadvantages</a:t>
            </a:r>
            <a:endParaRPr lang="en-US" sz="4270" b="0" strike="noStrike" spc="-1">
              <a:solidFill>
                <a:srgbClr val="000000"/>
              </a:solidFill>
              <a:latin typeface="Arial"/>
            </a:endParaRPr>
          </a:p>
        </p:txBody>
      </p:sp>
      <p:pic>
        <p:nvPicPr>
          <p:cNvPr id="194" name="Picture 193">
            <a:hlinkClick r:id="" action="ppaction://media"/>
          </p:cNvPr>
          <p:cNvPicPr/>
          <p:nvPr>
            <a:videoFile r:link="rId2"/>
            <p:extLst>
              <p:ext uri="{DAA4B4D4-6D71-4841-9C94-3DE7FCFB9230}">
                <p14:media xmlns:p14="http://schemas.microsoft.com/office/powerpoint/2010/main" r:embed="rId1"/>
              </p:ext>
            </p:extLst>
          </p:nvPr>
        </p:nvPicPr>
        <p:blipFill>
          <a:blip r:embed="rId6"/>
          <a:stretch>
            <a:fillRect/>
          </a:stretch>
        </p:blipFill>
        <p:spPr>
          <a:xfrm>
            <a:off x="7467120" y="155520"/>
            <a:ext cx="4429440" cy="2711160"/>
          </a:xfrm>
          <a:prstGeom prst="rect">
            <a:avLst/>
          </a:prstGeom>
          <a:ln w="0">
            <a:noFill/>
          </a:ln>
        </p:spPr>
      </p:pic>
      <p:pic>
        <p:nvPicPr>
          <p:cNvPr id="195" name="Picture 194">
            <a:hlinkClick r:id="" action="ppaction://media"/>
          </p:cNvPr>
          <p:cNvPicPr/>
          <p:nvPr>
            <a:videoFile r:link="rId4"/>
            <p:extLst>
              <p:ext uri="{DAA4B4D4-6D71-4841-9C94-3DE7FCFB9230}">
                <p14:media xmlns:p14="http://schemas.microsoft.com/office/powerpoint/2010/main" r:embed="rId3"/>
              </p:ext>
            </p:extLst>
          </p:nvPr>
        </p:nvPicPr>
        <p:blipFill>
          <a:blip r:embed="rId7"/>
          <a:stretch>
            <a:fillRect/>
          </a:stretch>
        </p:blipFill>
        <p:spPr>
          <a:xfrm>
            <a:off x="7467120" y="3296160"/>
            <a:ext cx="4236480" cy="2382120"/>
          </a:xfrm>
          <a:prstGeom prst="rect">
            <a:avLst/>
          </a:prstGeom>
          <a:ln w="0">
            <a:noFill/>
          </a:ln>
        </p:spPr>
      </p:pic>
      <p:sp>
        <p:nvSpPr>
          <p:cNvPr id="196" name="TextBox 6"/>
          <p:cNvSpPr/>
          <p:nvPr/>
        </p:nvSpPr>
        <p:spPr>
          <a:xfrm>
            <a:off x="7882200" y="2868840"/>
            <a:ext cx="3821400" cy="303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nl-NL" sz="1400" b="0" i="1" strike="noStrike" spc="-1">
                <a:solidFill>
                  <a:srgbClr val="000000"/>
                </a:solidFill>
                <a:latin typeface="Arial"/>
                <a:ea typeface="Arial"/>
              </a:rPr>
              <a:t>Good conditions</a:t>
            </a:r>
            <a:endParaRPr lang="en-US" sz="1400" b="0" strike="noStrike" spc="-1">
              <a:solidFill>
                <a:srgbClr val="000000"/>
              </a:solidFill>
              <a:latin typeface="Arial"/>
            </a:endParaRPr>
          </a:p>
        </p:txBody>
      </p:sp>
      <p:sp>
        <p:nvSpPr>
          <p:cNvPr id="197" name="TextBox 7"/>
          <p:cNvSpPr/>
          <p:nvPr/>
        </p:nvSpPr>
        <p:spPr>
          <a:xfrm>
            <a:off x="7581240" y="5680440"/>
            <a:ext cx="3970800" cy="303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nl-NL" sz="1400" b="0" i="1" strike="noStrike" spc="-1">
                <a:solidFill>
                  <a:srgbClr val="000000"/>
                </a:solidFill>
                <a:latin typeface="Arial"/>
                <a:ea typeface="Arial"/>
              </a:rPr>
              <a:t>Difficult conditions</a:t>
            </a:r>
            <a:endParaRPr lang="en-US" sz="14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0"/>
                      </p:stCondLst>
                      <p:childTnLst>
                        <p:par>
                          <p:cTn id="4" fill="hold">
                            <p:stCondLst>
                              <p:cond delay="0"/>
                            </p:stCondLst>
                            <p:childTnLst>
                              <p:par>
                                <p:cTn id="5" presetClass="mediacall" fill="hold" nodeType="withEffect">
                                  <p:stCondLst>
                                    <p:cond delay="0"/>
                                  </p:stCondLst>
                                  <p:childTnLst>
                                    <p:cmd type="call" cmd="playFrom(0.0)">
                                      <p:cBhvr>
                                        <p:cTn id="6" dur="10453" fill="hold"/>
                                        <p:tgtEl>
                                          <p:spTgt spid="194"/>
                                        </p:tgtEl>
                                      </p:cBhvr>
                                    </p:cmd>
                                  </p:childTnLst>
                                </p:cTn>
                              </p:par>
                              <p:par>
                                <p:cTn id="7" presetClass="mediacall" fill="hold" nodeType="withEffect">
                                  <p:stCondLst>
                                    <p:cond delay="0"/>
                                  </p:stCondLst>
                                  <p:childTnLst>
                                    <p:cmd type="call" cmd="playFrom(0.0)">
                                      <p:cBhvr>
                                        <p:cTn id="8" dur="5019" fill="hold"/>
                                        <p:tgtEl>
                                          <p:spTgt spid="195"/>
                                        </p:tgtEl>
                                      </p:cBhvr>
                                    </p:cmd>
                                  </p:childTnLst>
                                </p:cTn>
                              </p:par>
                            </p:childTnLst>
                          </p:cTn>
                        </p:par>
                      </p:childTnLst>
                    </p:cTn>
                  </p:par>
                </p:childTnLst>
              </p:cTn>
              <p:prevCondLst>
                <p:cond evt="onPrev" delay="0">
                  <p:tgtEl>
                    <p:sldTgt/>
                  </p:tgtEl>
                </p:cond>
              </p:prevCondLst>
              <p:nextCondLst>
                <p:cond evt="onNext" delay="0">
                  <p:tgtEl>
                    <p:sldTgt/>
                  </p:tgtEl>
                </p:cond>
              </p:nextCondLst>
            </p:seq>
            <p:seq>
              <p:cTn id="9" restart="whenNotActive" fill="hold" nodeType="interactiveSeq">
                <p:stCondLst>
                  <p:cond evt="onClick" delay="0">
                    <p:tgtEl>
                      <p:spTgt spid="194"/>
                    </p:tgtEl>
                  </p:cond>
                </p:stCondLst>
                <p:childTnLst>
                  <p:par>
                    <p:cTn id="10" fill="hold">
                      <p:stCondLst>
                        <p:cond evt="onClick" delay="0">
                          <p:tgtEl>
                            <p:spTgt spid="194"/>
                          </p:tgtEl>
                        </p:cond>
                      </p:stCondLst>
                      <p:childTnLst>
                        <p:par>
                          <p:cTn id="11" fill="hold">
                            <p:stCondLst>
                              <p:cond delay="0"/>
                            </p:stCondLst>
                            <p:childTnLst>
                              <p:par>
                                <p:cTn id="12" presetClass="mediacall" fill="hold" nodeType="withEffect">
                                  <p:stCondLst>
                                    <p:cond delay="0"/>
                                  </p:stCondLst>
                                  <p:childTnLst>
                                    <p:cmd type="call" cmd="togglePause">
                                      <p:cBhvr>
                                        <p:cTn id="13" dur="1" fill="hold"/>
                                        <p:tgtEl>
                                          <p:spTgt spid="19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4" repeatCount="indefinite">
                  <p:stCondLst>
                    <p:cond delay="indefinite"/>
                  </p:stCondLst>
                </p:cTn>
                <p:tgtEl>
                  <p:spTgt spid="195"/>
                </p:tgtEl>
              </p:cMediaNode>
            </p:video>
            <p:seq>
              <p:cTn id="15" restart="whenNotActive" fill="hold" nodeType="interactiveSeq">
                <p:stCondLst>
                  <p:cond evt="onClick" delay="0">
                    <p:tgtEl>
                      <p:spTgt spid="195"/>
                    </p:tgtEl>
                  </p:cond>
                </p:stCondLst>
                <p:childTnLst>
                  <p:par>
                    <p:cTn id="16" fill="hold">
                      <p:stCondLst>
                        <p:cond evt="onClick" delay="0">
                          <p:tgtEl>
                            <p:spTgt spid="195"/>
                          </p:tgtEl>
                        </p:cond>
                      </p:stCondLst>
                      <p:childTnLst>
                        <p:par>
                          <p:cTn id="17" fill="hold">
                            <p:stCondLst>
                              <p:cond delay="0"/>
                            </p:stCondLst>
                            <p:childTnLst>
                              <p:par>
                                <p:cTn id="18" presetClass="mediacall" fill="hold" nodeType="withEffect">
                                  <p:stCondLst>
                                    <p:cond delay="0"/>
                                  </p:stCondLst>
                                  <p:childTnLst>
                                    <p:cmd type="call" cmd="togglePause">
                                      <p:cBhvr>
                                        <p:cTn id="19" dur="1" fill="hold"/>
                                        <p:tgtEl>
                                          <p:spTgt spid="195"/>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PlaceHolder 1"/>
          <p:cNvSpPr>
            <a:spLocks noGrp="1"/>
          </p:cNvSpPr>
          <p:nvPr>
            <p:ph type="subTitle"/>
          </p:nvPr>
        </p:nvSpPr>
        <p:spPr>
          <a:xfrm>
            <a:off x="973440" y="2100960"/>
            <a:ext cx="6739200" cy="4429080"/>
          </a:xfrm>
          <a:prstGeom prst="rect">
            <a:avLst/>
          </a:prstGeom>
          <a:noFill/>
          <a:ln w="0">
            <a:noFill/>
          </a:ln>
        </p:spPr>
        <p:txBody>
          <a:bodyPr lIns="91440" tIns="91440" rIns="91440" bIns="91440" anchor="t">
            <a:noAutofit/>
          </a:bodyPr>
          <a:lstStyle/>
          <a:p>
            <a:pPr marL="457200" indent="-406440" algn="ctr">
              <a:lnSpc>
                <a:spcPct val="150000"/>
              </a:lnSpc>
              <a:tabLst>
                <a:tab pos="0" algn="l"/>
              </a:tabLst>
            </a:pPr>
            <a:r>
              <a:rPr lang="nl-NL" sz="2130" b="1" u="sng" strike="noStrike" spc="-1">
                <a:solidFill>
                  <a:schemeClr val="dk1"/>
                </a:solidFill>
                <a:uFillTx/>
                <a:latin typeface="Lato"/>
                <a:ea typeface="Lato"/>
              </a:rPr>
              <a:t>Local people</a:t>
            </a:r>
            <a:r>
              <a:rPr lang="nl-NL" sz="2130" b="0" u="sng" strike="noStrike" spc="-1">
                <a:solidFill>
                  <a:schemeClr val="dk1"/>
                </a:solidFill>
                <a:uFillTx/>
                <a:latin typeface="Lato"/>
                <a:ea typeface="Lato"/>
              </a:rPr>
              <a:t> can measure </a:t>
            </a:r>
            <a:r>
              <a:rPr lang="nl-NL" sz="2130" b="1" u="sng" strike="noStrike" spc="-1">
                <a:solidFill>
                  <a:schemeClr val="dk1"/>
                </a:solidFill>
                <a:uFillTx/>
                <a:latin typeface="Lato"/>
                <a:ea typeface="Lato"/>
              </a:rPr>
              <a:t>their own rivers</a:t>
            </a:r>
            <a:endParaRPr lang="en-US" sz="2130" b="0" strike="noStrike" spc="-1">
              <a:solidFill>
                <a:srgbClr val="000000"/>
              </a:solidFill>
              <a:latin typeface="Arial"/>
            </a:endParaRPr>
          </a:p>
          <a:p>
            <a:pPr marL="457200" indent="-406440" algn="ctr">
              <a:lnSpc>
                <a:spcPct val="150000"/>
              </a:lnSpc>
              <a:tabLst>
                <a:tab pos="0" algn="l"/>
              </a:tabLst>
            </a:pPr>
            <a:r>
              <a:rPr lang="nl-NL" sz="2130" b="0" u="sng" strike="noStrike" spc="-1">
                <a:solidFill>
                  <a:schemeClr val="dk1"/>
                </a:solidFill>
                <a:uFillTx/>
                <a:latin typeface="Lato"/>
                <a:ea typeface="Lato"/>
              </a:rPr>
              <a:t>fulfilling </a:t>
            </a:r>
            <a:r>
              <a:rPr lang="nl-NL" sz="2130" b="1" u="sng" strike="noStrike" spc="-1">
                <a:solidFill>
                  <a:schemeClr val="dk1"/>
                </a:solidFill>
                <a:uFillTx/>
                <a:latin typeface="Lato"/>
                <a:ea typeface="Lato"/>
              </a:rPr>
              <a:t>their own use case</a:t>
            </a:r>
            <a:endParaRPr lang="en-US" sz="2130" b="0" strike="noStrike" spc="-1">
              <a:solidFill>
                <a:srgbClr val="000000"/>
              </a:solidFill>
              <a:latin typeface="Arial"/>
            </a:endParaRPr>
          </a:p>
          <a:p>
            <a:pPr marL="457200" indent="-406440" algn="ctr">
              <a:lnSpc>
                <a:spcPct val="150000"/>
              </a:lnSpc>
              <a:tabLst>
                <a:tab pos="0" algn="l"/>
              </a:tabLst>
            </a:pPr>
            <a:r>
              <a:rPr lang="nl-NL" sz="2130" b="0" strike="noStrike" spc="-1">
                <a:solidFill>
                  <a:schemeClr val="dk1"/>
                </a:solidFill>
                <a:latin typeface="Lato"/>
                <a:ea typeface="Lato"/>
              </a:rPr>
              <a:t>Open knowledge key  - software only a part</a:t>
            </a:r>
            <a:endParaRPr lang="en-US" sz="2130" b="0" strike="noStrike" spc="-1">
              <a:solidFill>
                <a:srgbClr val="000000"/>
              </a:solidFill>
              <a:latin typeface="Arial"/>
            </a:endParaRPr>
          </a:p>
          <a:p>
            <a:pPr marL="457200" indent="-406440" algn="ctr">
              <a:lnSpc>
                <a:spcPct val="150000"/>
              </a:lnSpc>
              <a:tabLst>
                <a:tab pos="0" algn="l"/>
              </a:tabLst>
            </a:pPr>
            <a:r>
              <a:rPr lang="nl-NL" sz="2130" b="0" strike="noStrike" spc="-1">
                <a:solidFill>
                  <a:schemeClr val="dk1"/>
                </a:solidFill>
                <a:latin typeface="Lato"/>
                <a:ea typeface="Lato"/>
              </a:rPr>
              <a:t>Documentation</a:t>
            </a:r>
            <a:endParaRPr lang="en-US" sz="2130" b="0" strike="noStrike" spc="-1">
              <a:solidFill>
                <a:srgbClr val="000000"/>
              </a:solidFill>
              <a:latin typeface="Arial"/>
            </a:endParaRPr>
          </a:p>
          <a:p>
            <a:pPr marL="457200" indent="-406440" algn="ctr">
              <a:lnSpc>
                <a:spcPct val="150000"/>
              </a:lnSpc>
              <a:tabLst>
                <a:tab pos="0" algn="l"/>
              </a:tabLst>
            </a:pPr>
            <a:r>
              <a:rPr lang="nl-NL" sz="2130" b="0" strike="noStrike" spc="-1">
                <a:solidFill>
                  <a:schemeClr val="dk1"/>
                </a:solidFill>
                <a:latin typeface="Lato"/>
                <a:ea typeface="Lato"/>
              </a:rPr>
              <a:t>Broad training (BSc level)</a:t>
            </a:r>
            <a:endParaRPr lang="en-US" sz="2130" b="0" strike="noStrike" spc="-1">
              <a:solidFill>
                <a:srgbClr val="000000"/>
              </a:solidFill>
              <a:latin typeface="Arial"/>
            </a:endParaRPr>
          </a:p>
          <a:p>
            <a:pPr marL="457200" indent="-406440" algn="ctr">
              <a:lnSpc>
                <a:spcPct val="150000"/>
              </a:lnSpc>
              <a:tabLst>
                <a:tab pos="0" algn="l"/>
              </a:tabLst>
            </a:pPr>
            <a:r>
              <a:rPr lang="nl-NL" sz="2130" b="0" strike="noStrike" spc="-1">
                <a:solidFill>
                  <a:schemeClr val="dk1"/>
                </a:solidFill>
                <a:latin typeface="Lato"/>
                <a:ea typeface="Lato"/>
              </a:rPr>
              <a:t>Entrepreneurship</a:t>
            </a:r>
            <a:endParaRPr lang="en-US" sz="2130" b="0" strike="noStrike" spc="-1">
              <a:solidFill>
                <a:srgbClr val="000000"/>
              </a:solidFill>
              <a:latin typeface="Arial"/>
            </a:endParaRPr>
          </a:p>
          <a:p>
            <a:pPr marL="457200" indent="-406440" algn="ctr">
              <a:lnSpc>
                <a:spcPct val="150000"/>
              </a:lnSpc>
              <a:tabLst>
                <a:tab pos="0" algn="l"/>
              </a:tabLst>
            </a:pPr>
            <a:r>
              <a:rPr lang="nl-NL" sz="2130" b="0" strike="noStrike" spc="-1">
                <a:solidFill>
                  <a:schemeClr val="dk1"/>
                </a:solidFill>
                <a:latin typeface="Lato"/>
                <a:ea typeface="Lato"/>
              </a:rPr>
              <a:t>Sustainability (maintenance)</a:t>
            </a:r>
            <a:endParaRPr lang="en-US" sz="2130" b="0" strike="noStrike" spc="-1">
              <a:solidFill>
                <a:srgbClr val="000000"/>
              </a:solidFill>
              <a:latin typeface="Arial"/>
            </a:endParaRPr>
          </a:p>
          <a:p>
            <a:pPr marL="457200" indent="-406440" algn="ctr">
              <a:lnSpc>
                <a:spcPct val="150000"/>
              </a:lnSpc>
              <a:tabLst>
                <a:tab pos="0" algn="l"/>
              </a:tabLst>
            </a:pPr>
            <a:r>
              <a:rPr lang="nl-NL" sz="2130" b="0" strike="noStrike" spc="-1">
                <a:solidFill>
                  <a:schemeClr val="dk1"/>
                </a:solidFill>
                <a:latin typeface="Lato"/>
                <a:ea typeface="Lato"/>
              </a:rPr>
              <a:t>…</a:t>
            </a:r>
            <a:endParaRPr lang="en-US" sz="2130" b="0" strike="noStrike" spc="-1">
              <a:solidFill>
                <a:srgbClr val="000000"/>
              </a:solidFill>
              <a:latin typeface="Arial"/>
            </a:endParaRPr>
          </a:p>
          <a:p>
            <a:pPr marL="457200" indent="-406440" algn="ctr">
              <a:lnSpc>
                <a:spcPct val="150000"/>
              </a:lnSpc>
              <a:tabLst>
                <a:tab pos="0" algn="l"/>
              </a:tabLst>
            </a:pPr>
            <a:endParaRPr lang="en-US" sz="2130" b="0" strike="noStrike" spc="-1">
              <a:solidFill>
                <a:srgbClr val="000000"/>
              </a:solidFill>
              <a:latin typeface="Arial"/>
            </a:endParaRPr>
          </a:p>
          <a:p>
            <a:pPr marL="457200" indent="-406440" algn="ctr">
              <a:lnSpc>
                <a:spcPct val="150000"/>
              </a:lnSpc>
              <a:tabLst>
                <a:tab pos="0" algn="l"/>
              </a:tabLst>
            </a:pPr>
            <a:endParaRPr lang="en-US" sz="2130" b="0" strike="noStrike" spc="-1">
              <a:solidFill>
                <a:srgbClr val="000000"/>
              </a:solidFill>
              <a:latin typeface="Arial"/>
            </a:endParaRPr>
          </a:p>
        </p:txBody>
      </p:sp>
      <p:sp>
        <p:nvSpPr>
          <p:cNvPr id="199" name="PlaceHolder 2"/>
          <p:cNvSpPr>
            <a:spLocks noGrp="1"/>
          </p:cNvSpPr>
          <p:nvPr>
            <p:ph type="title"/>
          </p:nvPr>
        </p:nvSpPr>
        <p:spPr>
          <a:xfrm>
            <a:off x="973440" y="485640"/>
            <a:ext cx="10209240" cy="1287000"/>
          </a:xfrm>
          <a:prstGeom prst="rect">
            <a:avLst/>
          </a:prstGeom>
          <a:noFill/>
          <a:ln w="0">
            <a:noFill/>
          </a:ln>
        </p:spPr>
        <p:txBody>
          <a:bodyPr lIns="91440" tIns="91440" rIns="91440" bIns="91440" anchor="t">
            <a:noAutofit/>
          </a:bodyPr>
          <a:lstStyle/>
          <a:p>
            <a:pPr indent="0">
              <a:lnSpc>
                <a:spcPct val="90000"/>
              </a:lnSpc>
              <a:buNone/>
              <a:tabLst>
                <a:tab pos="0" algn="l"/>
              </a:tabLst>
            </a:pPr>
            <a:r>
              <a:rPr lang="nl-NL" sz="4270" b="0" strike="noStrike" spc="-1">
                <a:solidFill>
                  <a:schemeClr val="dk1"/>
                </a:solidFill>
                <a:latin typeface="Dosis"/>
                <a:ea typeface="Dosis"/>
              </a:rPr>
              <a:t>Why OpenRiverCam?</a:t>
            </a:r>
            <a:endParaRPr lang="en-US" sz="4270" b="0" strike="noStrike" spc="-1">
              <a:solidFill>
                <a:srgbClr val="000000"/>
              </a:solidFill>
              <a:latin typeface="Arial"/>
            </a:endParaRPr>
          </a:p>
        </p:txBody>
      </p:sp>
      <p:grpSp>
        <p:nvGrpSpPr>
          <p:cNvPr id="200" name="Group 7"/>
          <p:cNvGrpSpPr/>
          <p:nvPr/>
        </p:nvGrpSpPr>
        <p:grpSpPr>
          <a:xfrm>
            <a:off x="8337240" y="61560"/>
            <a:ext cx="3762000" cy="6804720"/>
            <a:chOff x="8337240" y="61560"/>
            <a:chExt cx="3762000" cy="6804720"/>
          </a:xfrm>
        </p:grpSpPr>
        <p:pic>
          <p:nvPicPr>
            <p:cNvPr id="201" name="Picture 4"/>
            <p:cNvPicPr/>
            <p:nvPr/>
          </p:nvPicPr>
          <p:blipFill>
            <a:blip r:embed="rId2" cstate="email">
              <a:extLst>
                <a:ext uri="{28A0092B-C50C-407E-A947-70E740481C1C}">
                  <a14:useLocalDpi xmlns:a14="http://schemas.microsoft.com/office/drawing/2010/main"/>
                </a:ext>
              </a:extLst>
            </a:blip>
            <a:stretch/>
          </p:blipFill>
          <p:spPr>
            <a:xfrm>
              <a:off x="8337240" y="61560"/>
              <a:ext cx="3762000" cy="1056240"/>
            </a:xfrm>
            <a:prstGeom prst="rect">
              <a:avLst/>
            </a:prstGeom>
            <a:ln w="0">
              <a:noFill/>
            </a:ln>
          </p:spPr>
        </p:pic>
        <p:pic>
          <p:nvPicPr>
            <p:cNvPr id="202" name="Picture 6"/>
            <p:cNvPicPr/>
            <p:nvPr/>
          </p:nvPicPr>
          <p:blipFill>
            <a:blip r:embed="rId3" cstate="email">
              <a:extLst>
                <a:ext uri="{28A0092B-C50C-407E-A947-70E740481C1C}">
                  <a14:useLocalDpi xmlns:a14="http://schemas.microsoft.com/office/drawing/2010/main"/>
                </a:ext>
              </a:extLst>
            </a:blip>
            <a:stretch/>
          </p:blipFill>
          <p:spPr>
            <a:xfrm>
              <a:off x="8397360" y="1022400"/>
              <a:ext cx="3641760" cy="5843880"/>
            </a:xfrm>
            <a:prstGeom prst="rect">
              <a:avLst/>
            </a:prstGeom>
            <a:ln w="0">
              <a:noFill/>
            </a:ln>
          </p:spPr>
        </p:pic>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 name="PlaceHolder 1"/>
          <p:cNvSpPr>
            <a:spLocks noGrp="1"/>
          </p:cNvSpPr>
          <p:nvPr>
            <p:ph type="subTitle"/>
          </p:nvPr>
        </p:nvSpPr>
        <p:spPr>
          <a:xfrm>
            <a:off x="363600" y="1643760"/>
            <a:ext cx="7426080" cy="4429080"/>
          </a:xfrm>
          <a:prstGeom prst="rect">
            <a:avLst/>
          </a:prstGeom>
          <a:noFill/>
          <a:ln w="0">
            <a:noFill/>
          </a:ln>
        </p:spPr>
        <p:txBody>
          <a:bodyPr lIns="91440" tIns="91440" rIns="91440" bIns="91440" anchor="t">
            <a:normAutofit/>
          </a:bodyPr>
          <a:lstStyle/>
          <a:p>
            <a:pPr marL="127080">
              <a:lnSpc>
                <a:spcPct val="150000"/>
              </a:lnSpc>
              <a:tabLst>
                <a:tab pos="0" algn="l"/>
              </a:tabLst>
            </a:pPr>
            <a:r>
              <a:rPr lang="en-US" sz="2130" b="0" strike="noStrike" spc="-1">
                <a:solidFill>
                  <a:schemeClr val="dk1"/>
                </a:solidFill>
                <a:latin typeface="Lato"/>
                <a:ea typeface="Lato"/>
              </a:rPr>
              <a:t>Entire software ecosystem </a:t>
            </a:r>
            <a:r>
              <a:rPr lang="en-US" sz="2130" b="1" strike="noStrike" spc="-1">
                <a:solidFill>
                  <a:schemeClr val="dk1"/>
                </a:solidFill>
                <a:latin typeface="Lato"/>
                <a:ea typeface="Lato"/>
              </a:rPr>
              <a:t>free and open source </a:t>
            </a:r>
            <a:r>
              <a:rPr lang="en-US" sz="2130" b="0" strike="noStrike" spc="-1">
                <a:solidFill>
                  <a:schemeClr val="dk1"/>
                </a:solidFill>
                <a:latin typeface="Lato"/>
                <a:ea typeface="Lato"/>
              </a:rPr>
              <a:t>to observe flows from videos (methods, automated edge processing, dashboard / API)</a:t>
            </a:r>
            <a:endParaRPr lang="en-US" sz="2130" b="0" strike="noStrike" spc="-1">
              <a:solidFill>
                <a:srgbClr val="000000"/>
              </a:solidFill>
              <a:latin typeface="Arial"/>
            </a:endParaRPr>
          </a:p>
          <a:p>
            <a:pPr marL="127080">
              <a:lnSpc>
                <a:spcPct val="150000"/>
              </a:lnSpc>
              <a:tabLst>
                <a:tab pos="0" algn="l"/>
              </a:tabLst>
            </a:pPr>
            <a:endParaRPr lang="en-US" sz="2130" b="0" strike="noStrike" spc="-1">
              <a:solidFill>
                <a:srgbClr val="000000"/>
              </a:solidFill>
              <a:latin typeface="Arial"/>
            </a:endParaRPr>
          </a:p>
        </p:txBody>
      </p:sp>
      <p:sp>
        <p:nvSpPr>
          <p:cNvPr id="204" name="PlaceHolder 2"/>
          <p:cNvSpPr>
            <a:spLocks noGrp="1"/>
          </p:cNvSpPr>
          <p:nvPr>
            <p:ph type="title"/>
          </p:nvPr>
        </p:nvSpPr>
        <p:spPr>
          <a:xfrm>
            <a:off x="363600" y="485640"/>
            <a:ext cx="10208880" cy="1287360"/>
          </a:xfrm>
          <a:prstGeom prst="rect">
            <a:avLst/>
          </a:prstGeom>
          <a:noFill/>
          <a:ln w="0">
            <a:noFill/>
          </a:ln>
        </p:spPr>
        <p:txBody>
          <a:bodyPr lIns="91440" tIns="91440" rIns="91440" bIns="91440" anchor="t">
            <a:normAutofit/>
          </a:bodyPr>
          <a:lstStyle/>
          <a:p>
            <a:pPr indent="0">
              <a:lnSpc>
                <a:spcPct val="90000"/>
              </a:lnSpc>
              <a:buNone/>
              <a:tabLst>
                <a:tab pos="0" algn="l"/>
              </a:tabLst>
            </a:pPr>
            <a:r>
              <a:rPr lang="en-US" sz="4270" b="0" strike="noStrike" spc="-1">
                <a:solidFill>
                  <a:schemeClr val="dk1"/>
                </a:solidFill>
                <a:latin typeface="Dosis"/>
                <a:ea typeface="Dosis"/>
              </a:rPr>
              <a:t>What is OpenRiverCam?</a:t>
            </a:r>
            <a:endParaRPr lang="en-US" sz="4270" b="0" strike="noStrike" spc="-1">
              <a:solidFill>
                <a:srgbClr val="000000"/>
              </a:solidFill>
              <a:latin typeface="Arial"/>
            </a:endParaRPr>
          </a:p>
        </p:txBody>
      </p:sp>
      <p:pic>
        <p:nvPicPr>
          <p:cNvPr id="205" name="Google Shape;307;p53"/>
          <p:cNvPicPr/>
          <p:nvPr/>
        </p:nvPicPr>
        <p:blipFill>
          <a:blip r:embed="rId3" cstate="email">
            <a:extLst>
              <a:ext uri="{28A0092B-C50C-407E-A947-70E740481C1C}">
                <a14:useLocalDpi xmlns:a14="http://schemas.microsoft.com/office/drawing/2010/main"/>
              </a:ext>
            </a:extLst>
          </a:blip>
          <a:stretch/>
        </p:blipFill>
        <p:spPr>
          <a:xfrm>
            <a:off x="10467720" y="0"/>
            <a:ext cx="3093480" cy="3955680"/>
          </a:xfrm>
          <a:prstGeom prst="rect">
            <a:avLst/>
          </a:prstGeom>
          <a:ln w="0">
            <a:noFill/>
          </a:ln>
        </p:spPr>
      </p:pic>
      <p:pic>
        <p:nvPicPr>
          <p:cNvPr id="206" name="image2.png"/>
          <p:cNvPicPr/>
          <p:nvPr/>
        </p:nvPicPr>
        <p:blipFill>
          <a:blip r:embed="rId4" cstate="email">
            <a:extLst>
              <a:ext uri="{28A0092B-C50C-407E-A947-70E740481C1C}">
                <a14:useLocalDpi xmlns:a14="http://schemas.microsoft.com/office/drawing/2010/main"/>
              </a:ext>
            </a:extLst>
          </a:blip>
          <a:srcRect/>
          <a:stretch/>
        </p:blipFill>
        <p:spPr>
          <a:xfrm>
            <a:off x="8540280" y="0"/>
            <a:ext cx="3649680" cy="6855840"/>
          </a:xfrm>
          <a:prstGeom prst="rect">
            <a:avLst/>
          </a:prstGeom>
          <a:ln w="0">
            <a:noFill/>
          </a:ln>
        </p:spPr>
      </p:pic>
      <p:sp>
        <p:nvSpPr>
          <p:cNvPr id="207" name="TextBox 5"/>
          <p:cNvSpPr/>
          <p:nvPr/>
        </p:nvSpPr>
        <p:spPr>
          <a:xfrm>
            <a:off x="5693400" y="5230080"/>
            <a:ext cx="2885760" cy="730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a:lnSpc>
                <a:spcPct val="100000"/>
              </a:lnSpc>
            </a:pPr>
            <a:r>
              <a:rPr lang="nl-NL" sz="1400" b="0" i="1" strike="noStrike" spc="-1">
                <a:solidFill>
                  <a:srgbClr val="000000"/>
                </a:solidFill>
                <a:latin typeface="Arial"/>
                <a:ea typeface="Arial"/>
              </a:rPr>
              <a:t>Field survey with staff from the Water Resources Management Authority Zambia.</a:t>
            </a:r>
            <a:endParaRPr lang="en-US" sz="1400" b="0" strike="noStrike" spc="-1">
              <a:solidFill>
                <a:srgbClr val="000000"/>
              </a:solidFill>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 name="PlaceHolder 1"/>
          <p:cNvSpPr>
            <a:spLocks noGrp="1"/>
          </p:cNvSpPr>
          <p:nvPr>
            <p:ph type="title"/>
          </p:nvPr>
        </p:nvSpPr>
        <p:spPr>
          <a:xfrm>
            <a:off x="363600" y="485640"/>
            <a:ext cx="10208880" cy="1287360"/>
          </a:xfrm>
          <a:prstGeom prst="rect">
            <a:avLst/>
          </a:prstGeom>
          <a:noFill/>
          <a:ln w="0">
            <a:noFill/>
          </a:ln>
        </p:spPr>
        <p:txBody>
          <a:bodyPr lIns="91440" tIns="91440" rIns="91440" bIns="91440" anchor="t">
            <a:normAutofit/>
          </a:bodyPr>
          <a:lstStyle/>
          <a:p>
            <a:pPr indent="0">
              <a:lnSpc>
                <a:spcPct val="90000"/>
              </a:lnSpc>
              <a:buNone/>
              <a:tabLst>
                <a:tab pos="0" algn="l"/>
              </a:tabLst>
            </a:pPr>
            <a:r>
              <a:rPr lang="en-US" sz="4270" b="0" strike="noStrike" spc="-1">
                <a:solidFill>
                  <a:schemeClr val="dk1"/>
                </a:solidFill>
                <a:latin typeface="Dosis"/>
                <a:ea typeface="Dosis"/>
              </a:rPr>
              <a:t>What is OpenRiverCam?</a:t>
            </a:r>
            <a:endParaRPr lang="en-US" sz="4270" b="0" strike="noStrike" spc="-1">
              <a:solidFill>
                <a:srgbClr val="000000"/>
              </a:solidFill>
              <a:latin typeface="Arial"/>
            </a:endParaRPr>
          </a:p>
        </p:txBody>
      </p:sp>
      <p:pic>
        <p:nvPicPr>
          <p:cNvPr id="209" name="Google Shape;307;p 2"/>
          <p:cNvPicPr/>
          <p:nvPr/>
        </p:nvPicPr>
        <p:blipFill>
          <a:blip r:embed="rId3" cstate="email">
            <a:extLst>
              <a:ext uri="{28A0092B-C50C-407E-A947-70E740481C1C}">
                <a14:useLocalDpi xmlns:a14="http://schemas.microsoft.com/office/drawing/2010/main"/>
              </a:ext>
            </a:extLst>
          </a:blip>
          <a:stretch/>
        </p:blipFill>
        <p:spPr>
          <a:xfrm>
            <a:off x="10467720" y="0"/>
            <a:ext cx="3093480" cy="3955680"/>
          </a:xfrm>
          <a:prstGeom prst="rect">
            <a:avLst/>
          </a:prstGeom>
          <a:ln w="0">
            <a:noFill/>
          </a:ln>
        </p:spPr>
      </p:pic>
      <p:pic>
        <p:nvPicPr>
          <p:cNvPr id="210" name="image2.png 2"/>
          <p:cNvPicPr/>
          <p:nvPr/>
        </p:nvPicPr>
        <p:blipFill>
          <a:blip r:embed="rId4" cstate="email">
            <a:extLst>
              <a:ext uri="{28A0092B-C50C-407E-A947-70E740481C1C}">
                <a14:useLocalDpi xmlns:a14="http://schemas.microsoft.com/office/drawing/2010/main"/>
              </a:ext>
            </a:extLst>
          </a:blip>
          <a:srcRect/>
          <a:stretch/>
        </p:blipFill>
        <p:spPr>
          <a:xfrm>
            <a:off x="8540280" y="0"/>
            <a:ext cx="3649680" cy="6855840"/>
          </a:xfrm>
          <a:prstGeom prst="rect">
            <a:avLst/>
          </a:prstGeom>
          <a:ln w="0">
            <a:noFill/>
          </a:ln>
        </p:spPr>
      </p:pic>
      <p:pic>
        <p:nvPicPr>
          <p:cNvPr id="211" name="Google Shape;182;g337f7c91c93_1_ 1"/>
          <p:cNvPicPr/>
          <p:nvPr/>
        </p:nvPicPr>
        <p:blipFill>
          <a:blip r:embed="rId5" cstate="email">
            <a:extLst>
              <a:ext uri="{28A0092B-C50C-407E-A947-70E740481C1C}">
                <a14:useLocalDpi xmlns:a14="http://schemas.microsoft.com/office/drawing/2010/main"/>
              </a:ext>
            </a:extLst>
          </a:blip>
          <a:stretch/>
        </p:blipFill>
        <p:spPr>
          <a:xfrm>
            <a:off x="284040" y="1143000"/>
            <a:ext cx="7944120" cy="5713560"/>
          </a:xfrm>
          <a:prstGeom prst="rect">
            <a:avLst/>
          </a:prstGeom>
          <a:ln w="0">
            <a:noFill/>
          </a:ln>
        </p:spPr>
      </p:pic>
      <p:sp>
        <p:nvSpPr>
          <p:cNvPr id="212" name="Rectangle 211"/>
          <p:cNvSpPr/>
          <p:nvPr/>
        </p:nvSpPr>
        <p:spPr>
          <a:xfrm>
            <a:off x="7014960" y="1563120"/>
            <a:ext cx="877680" cy="417960"/>
          </a:xfrm>
          <a:prstGeom prst="rect">
            <a:avLst/>
          </a:pr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endParaRPr lang="en-US" sz="1800" b="0" strike="noStrike" spc="-1">
              <a:solidFill>
                <a:srgbClr val="000000"/>
              </a:solidFill>
              <a:latin typeface="Arial"/>
              <a:ea typeface="Arial"/>
            </a:endParaRPr>
          </a:p>
        </p:txBody>
      </p:sp>
      <p:sp>
        <p:nvSpPr>
          <p:cNvPr id="213" name="Rectangle 212"/>
          <p:cNvSpPr/>
          <p:nvPr/>
        </p:nvSpPr>
        <p:spPr>
          <a:xfrm>
            <a:off x="7335720" y="1998000"/>
            <a:ext cx="790560" cy="417960"/>
          </a:xfrm>
          <a:prstGeom prst="rect">
            <a:avLst/>
          </a:pr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endParaRPr lang="en-US" sz="1800" b="0" strike="noStrike" spc="-1">
              <a:solidFill>
                <a:srgbClr val="000000"/>
              </a:solidFill>
              <a:latin typeface="Arial"/>
              <a:ea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4" name="PlaceHolder 1"/>
          <p:cNvSpPr>
            <a:spLocks noGrp="1"/>
          </p:cNvSpPr>
          <p:nvPr>
            <p:ph type="subTitle"/>
          </p:nvPr>
        </p:nvSpPr>
        <p:spPr>
          <a:xfrm>
            <a:off x="973440" y="2506680"/>
            <a:ext cx="3379680" cy="4429080"/>
          </a:xfrm>
          <a:prstGeom prst="rect">
            <a:avLst/>
          </a:prstGeom>
          <a:noFill/>
          <a:ln w="0">
            <a:noFill/>
          </a:ln>
        </p:spPr>
        <p:txBody>
          <a:bodyPr lIns="91440" tIns="91440" rIns="91440" bIns="91440" anchor="t">
            <a:normAutofit/>
          </a:bodyPr>
          <a:lstStyle/>
          <a:p>
            <a:pPr marL="457200" indent="-406440">
              <a:lnSpc>
                <a:spcPct val="150000"/>
              </a:lnSpc>
              <a:buClr>
                <a:srgbClr val="000000"/>
              </a:buClr>
              <a:buFont typeface="Arial"/>
              <a:buChar char="•"/>
            </a:pPr>
            <a:r>
              <a:rPr lang="nl-NL" sz="1800" b="0" strike="noStrike" spc="-1">
                <a:solidFill>
                  <a:schemeClr val="dk1"/>
                </a:solidFill>
                <a:latin typeface="Lato"/>
                <a:ea typeface="Lato"/>
              </a:rPr>
              <a:t>Several preprocessors to enhance patterns</a:t>
            </a:r>
            <a:endParaRPr lang="en-US" sz="1800" b="0" strike="noStrike" spc="-1">
              <a:solidFill>
                <a:srgbClr val="000000"/>
              </a:solidFill>
              <a:latin typeface="Arial"/>
            </a:endParaRPr>
          </a:p>
          <a:p>
            <a:pPr marL="457200" indent="-406440">
              <a:lnSpc>
                <a:spcPct val="150000"/>
              </a:lnSpc>
              <a:buClr>
                <a:srgbClr val="000000"/>
              </a:buClr>
              <a:buFont typeface="Arial"/>
              <a:buChar char="•"/>
            </a:pPr>
            <a:r>
              <a:rPr lang="nl-NL" sz="1800" b="0" strike="noStrike" spc="-1">
                <a:solidFill>
                  <a:schemeClr val="dk1"/>
                </a:solidFill>
                <a:latin typeface="Lato"/>
                <a:ea typeface="Lato"/>
              </a:rPr>
              <a:t>Orthorectification</a:t>
            </a:r>
            <a:endParaRPr lang="en-US" sz="1800" b="0" strike="noStrike" spc="-1">
              <a:solidFill>
                <a:srgbClr val="000000"/>
              </a:solidFill>
              <a:latin typeface="Arial"/>
            </a:endParaRPr>
          </a:p>
          <a:p>
            <a:pPr marL="457200" indent="-406440">
              <a:lnSpc>
                <a:spcPct val="150000"/>
              </a:lnSpc>
              <a:buClr>
                <a:srgbClr val="000000"/>
              </a:buClr>
              <a:buFont typeface="Arial"/>
              <a:buChar char="•"/>
            </a:pPr>
            <a:r>
              <a:rPr lang="nl-NL" sz="1800" b="0" strike="noStrike" spc="-1">
                <a:solidFill>
                  <a:schemeClr val="dk1"/>
                </a:solidFill>
                <a:latin typeface="Lato"/>
                <a:ea typeface="Lato"/>
              </a:rPr>
              <a:t>Velocity estimation</a:t>
            </a:r>
            <a:endParaRPr lang="en-US" sz="1800" b="0" strike="noStrike" spc="-1">
              <a:solidFill>
                <a:srgbClr val="000000"/>
              </a:solidFill>
              <a:latin typeface="Arial"/>
            </a:endParaRPr>
          </a:p>
          <a:p>
            <a:pPr marL="457200" indent="-406440">
              <a:lnSpc>
                <a:spcPct val="150000"/>
              </a:lnSpc>
              <a:buClr>
                <a:srgbClr val="000000"/>
              </a:buClr>
              <a:buFont typeface="Arial"/>
              <a:buChar char="•"/>
            </a:pPr>
            <a:r>
              <a:rPr lang="nl-NL" sz="1800" b="0" strike="noStrike" spc="-1">
                <a:solidFill>
                  <a:schemeClr val="dk1"/>
                </a:solidFill>
                <a:latin typeface="Lato"/>
                <a:ea typeface="Lato"/>
              </a:rPr>
              <a:t>Interrogation over cross-section and discharge estimation</a:t>
            </a:r>
            <a:endParaRPr lang="en-US" sz="1800" b="0" strike="noStrike" spc="-1">
              <a:solidFill>
                <a:srgbClr val="000000"/>
              </a:solidFill>
              <a:latin typeface="Arial"/>
            </a:endParaRPr>
          </a:p>
          <a:p>
            <a:pPr marL="457200" indent="-406440">
              <a:lnSpc>
                <a:spcPct val="150000"/>
              </a:lnSpc>
              <a:buClr>
                <a:srgbClr val="000000"/>
              </a:buClr>
              <a:buFont typeface="Arial"/>
              <a:buChar char="•"/>
            </a:pPr>
            <a:r>
              <a:rPr lang="nl-NL" sz="1800" b="0" strike="noStrike" spc="-1">
                <a:solidFill>
                  <a:schemeClr val="dk1"/>
                </a:solidFill>
                <a:latin typeface="Lato"/>
                <a:ea typeface="Lato"/>
              </a:rPr>
              <a:t>Plotting</a:t>
            </a:r>
            <a:endParaRPr lang="en-US" sz="1800" b="0" strike="noStrike" spc="-1">
              <a:solidFill>
                <a:srgbClr val="000000"/>
              </a:solidFill>
              <a:latin typeface="Arial"/>
            </a:endParaRPr>
          </a:p>
        </p:txBody>
      </p:sp>
      <p:sp>
        <p:nvSpPr>
          <p:cNvPr id="215" name="PlaceHolder 2"/>
          <p:cNvSpPr>
            <a:spLocks noGrp="1"/>
          </p:cNvSpPr>
          <p:nvPr>
            <p:ph type="title"/>
          </p:nvPr>
        </p:nvSpPr>
        <p:spPr>
          <a:xfrm>
            <a:off x="973440" y="485640"/>
            <a:ext cx="10209240" cy="1287000"/>
          </a:xfrm>
          <a:prstGeom prst="rect">
            <a:avLst/>
          </a:prstGeom>
          <a:noFill/>
          <a:ln w="0">
            <a:noFill/>
          </a:ln>
        </p:spPr>
        <p:txBody>
          <a:bodyPr lIns="91440" tIns="91440" rIns="91440" bIns="91440" anchor="t">
            <a:noAutofit/>
          </a:bodyPr>
          <a:lstStyle/>
          <a:p>
            <a:pPr indent="0">
              <a:lnSpc>
                <a:spcPct val="90000"/>
              </a:lnSpc>
              <a:buNone/>
              <a:tabLst>
                <a:tab pos="0" algn="l"/>
              </a:tabLst>
            </a:pPr>
            <a:r>
              <a:rPr lang="nl-NL" sz="4270" b="0" strike="noStrike" spc="-1">
                <a:solidFill>
                  <a:schemeClr val="dk1"/>
                </a:solidFill>
                <a:latin typeface="Dosis"/>
                <a:ea typeface="Dosis"/>
              </a:rPr>
              <a:t>PyOpenRiverCam</a:t>
            </a:r>
            <a:endParaRPr lang="en-US" sz="4270" b="0" strike="noStrike" spc="-1">
              <a:solidFill>
                <a:srgbClr val="000000"/>
              </a:solidFill>
              <a:latin typeface="Arial"/>
            </a:endParaRPr>
          </a:p>
        </p:txBody>
      </p:sp>
      <p:pic>
        <p:nvPicPr>
          <p:cNvPr id="216" name="Google Shape;344;p56"/>
          <p:cNvPicPr/>
          <p:nvPr/>
        </p:nvPicPr>
        <p:blipFill>
          <a:blip r:embed="rId4" cstate="email">
            <a:extLst>
              <a:ext uri="{28A0092B-C50C-407E-A947-70E740481C1C}">
                <a14:useLocalDpi xmlns:a14="http://schemas.microsoft.com/office/drawing/2010/main"/>
              </a:ext>
            </a:extLst>
          </a:blip>
          <a:stretch/>
        </p:blipFill>
        <p:spPr>
          <a:xfrm>
            <a:off x="1406520" y="1216440"/>
            <a:ext cx="1688400" cy="549000"/>
          </a:xfrm>
          <a:prstGeom prst="rect">
            <a:avLst/>
          </a:prstGeom>
          <a:ln w="0">
            <a:noFill/>
          </a:ln>
        </p:spPr>
      </p:pic>
      <p:pic>
        <p:nvPicPr>
          <p:cNvPr id="217" name="Google Shape;356;p56"/>
          <p:cNvPicPr/>
          <p:nvPr/>
        </p:nvPicPr>
        <p:blipFill>
          <a:blip r:embed="rId5" cstate="email">
            <a:extLst>
              <a:ext uri="{28A0092B-C50C-407E-A947-70E740481C1C}">
                <a14:useLocalDpi xmlns:a14="http://schemas.microsoft.com/office/drawing/2010/main"/>
              </a:ext>
            </a:extLst>
          </a:blip>
          <a:stretch/>
        </p:blipFill>
        <p:spPr>
          <a:xfrm>
            <a:off x="3110040" y="1402920"/>
            <a:ext cx="659520" cy="873720"/>
          </a:xfrm>
          <a:prstGeom prst="rect">
            <a:avLst/>
          </a:prstGeom>
          <a:ln w="0">
            <a:noFill/>
          </a:ln>
        </p:spPr>
      </p:pic>
      <p:pic>
        <p:nvPicPr>
          <p:cNvPr id="218" name="Google Shape;360;p56"/>
          <p:cNvPicPr/>
          <p:nvPr/>
        </p:nvPicPr>
        <p:blipFill>
          <a:blip r:embed="rId6" cstate="email">
            <a:extLst>
              <a:ext uri="{28A0092B-C50C-407E-A947-70E740481C1C}">
                <a14:useLocalDpi xmlns:a14="http://schemas.microsoft.com/office/drawing/2010/main"/>
              </a:ext>
            </a:extLst>
          </a:blip>
          <a:stretch/>
        </p:blipFill>
        <p:spPr>
          <a:xfrm>
            <a:off x="1640160" y="1830960"/>
            <a:ext cx="1467360" cy="549000"/>
          </a:xfrm>
          <a:prstGeom prst="rect">
            <a:avLst/>
          </a:prstGeom>
          <a:ln w="0">
            <a:noFill/>
          </a:ln>
        </p:spPr>
      </p:pic>
      <p:pic>
        <p:nvPicPr>
          <p:cNvPr id="219" name="Picture 2" descr="Afbeelding"/>
          <p:cNvPicPr/>
          <p:nvPr/>
        </p:nvPicPr>
        <p:blipFill>
          <a:blip r:embed="rId7" cstate="email">
            <a:extLst>
              <a:ext uri="{28A0092B-C50C-407E-A947-70E740481C1C}">
                <a14:useLocalDpi xmlns:a14="http://schemas.microsoft.com/office/drawing/2010/main"/>
              </a:ext>
            </a:extLst>
          </a:blip>
          <a:stretch/>
        </p:blipFill>
        <p:spPr>
          <a:xfrm>
            <a:off x="4154760" y="3211920"/>
            <a:ext cx="4373640" cy="2566800"/>
          </a:xfrm>
          <a:prstGeom prst="rect">
            <a:avLst/>
          </a:prstGeom>
          <a:ln w="0">
            <a:noFill/>
          </a:ln>
        </p:spPr>
      </p:pic>
      <p:pic>
        <p:nvPicPr>
          <p:cNvPr id="220" name="Picture 8"/>
          <p:cNvPicPr/>
          <p:nvPr/>
        </p:nvPicPr>
        <p:blipFill>
          <a:blip r:embed="rId8" cstate="email">
            <a:extLst>
              <a:ext uri="{28A0092B-C50C-407E-A947-70E740481C1C}">
                <a14:useLocalDpi xmlns:a14="http://schemas.microsoft.com/office/drawing/2010/main"/>
              </a:ext>
            </a:extLst>
          </a:blip>
          <a:stretch/>
        </p:blipFill>
        <p:spPr>
          <a:xfrm>
            <a:off x="6491880" y="1216440"/>
            <a:ext cx="2027880" cy="1876320"/>
          </a:xfrm>
          <a:prstGeom prst="rect">
            <a:avLst/>
          </a:prstGeom>
          <a:ln w="0">
            <a:noFill/>
          </a:ln>
        </p:spPr>
      </p:pic>
      <p:pic>
        <p:nvPicPr>
          <p:cNvPr id="221" name="Picture 220">
            <a:hlinkClick r:id="" action="ppaction://media"/>
          </p:cNvPr>
          <p:cNvPicPr/>
          <p:nvPr>
            <a:videoFile r:link="rId2"/>
            <p:extLst>
              <p:ext uri="{DAA4B4D4-6D71-4841-9C94-3DE7FCFB9230}">
                <p14:media xmlns:p14="http://schemas.microsoft.com/office/powerpoint/2010/main" r:embed="rId1"/>
              </p:ext>
            </p:extLst>
          </p:nvPr>
        </p:nvPicPr>
        <p:blipFill>
          <a:blip r:embed="rId9"/>
          <a:stretch>
            <a:fillRect/>
          </a:stretch>
        </p:blipFill>
        <p:spPr>
          <a:xfrm>
            <a:off x="4154760" y="1216440"/>
            <a:ext cx="2189520" cy="1281240"/>
          </a:xfrm>
          <a:prstGeom prst="rect">
            <a:avLst/>
          </a:prstGeom>
          <a:ln w="0">
            <a:noFill/>
          </a:ln>
        </p:spPr>
      </p:pic>
      <p:pic>
        <p:nvPicPr>
          <p:cNvPr id="222" name="Picture 10"/>
          <p:cNvPicPr/>
          <p:nvPr/>
        </p:nvPicPr>
        <p:blipFill>
          <a:blip r:embed="rId10" cstate="email">
            <a:extLst>
              <a:ext uri="{28A0092B-C50C-407E-A947-70E740481C1C}">
                <a14:useLocalDpi xmlns:a14="http://schemas.microsoft.com/office/drawing/2010/main"/>
              </a:ext>
            </a:extLst>
          </a:blip>
          <a:stretch/>
        </p:blipFill>
        <p:spPr>
          <a:xfrm>
            <a:off x="8667360" y="484920"/>
            <a:ext cx="3354480" cy="1833480"/>
          </a:xfrm>
          <a:prstGeom prst="rect">
            <a:avLst/>
          </a:prstGeom>
          <a:ln w="0">
            <a:noFill/>
          </a:ln>
        </p:spPr>
      </p:pic>
      <p:pic>
        <p:nvPicPr>
          <p:cNvPr id="223" name="Picture 11"/>
          <p:cNvPicPr/>
          <p:nvPr/>
        </p:nvPicPr>
        <p:blipFill>
          <a:blip r:embed="rId11" cstate="email">
            <a:extLst>
              <a:ext uri="{28A0092B-C50C-407E-A947-70E740481C1C}">
                <a14:useLocalDpi xmlns:a14="http://schemas.microsoft.com/office/drawing/2010/main"/>
              </a:ext>
            </a:extLst>
          </a:blip>
          <a:stretch/>
        </p:blipFill>
        <p:spPr>
          <a:xfrm>
            <a:off x="8667360" y="2701440"/>
            <a:ext cx="3314520" cy="1833480"/>
          </a:xfrm>
          <a:prstGeom prst="rect">
            <a:avLst/>
          </a:prstGeom>
          <a:ln w="0">
            <a:noFill/>
          </a:ln>
        </p:spPr>
      </p:pic>
      <p:sp>
        <p:nvSpPr>
          <p:cNvPr id="224" name="TextBox 12"/>
          <p:cNvSpPr/>
          <p:nvPr/>
        </p:nvSpPr>
        <p:spPr>
          <a:xfrm>
            <a:off x="8667360" y="95400"/>
            <a:ext cx="3354480" cy="303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nl-NL" sz="1400" b="0" strike="noStrike" spc="-1">
                <a:solidFill>
                  <a:srgbClr val="000000"/>
                </a:solidFill>
                <a:latin typeface="Arial"/>
                <a:ea typeface="Arial"/>
              </a:rPr>
              <a:t>Orthorectification</a:t>
            </a:r>
            <a:endParaRPr lang="en-US" sz="1400" b="0" strike="noStrike" spc="-1">
              <a:solidFill>
                <a:srgbClr val="000000"/>
              </a:solidFill>
              <a:latin typeface="Arial"/>
            </a:endParaRPr>
          </a:p>
        </p:txBody>
      </p:sp>
      <p:sp>
        <p:nvSpPr>
          <p:cNvPr id="225" name="TextBox 14"/>
          <p:cNvSpPr/>
          <p:nvPr/>
        </p:nvSpPr>
        <p:spPr>
          <a:xfrm>
            <a:off x="8560080" y="2322360"/>
            <a:ext cx="3354480" cy="303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nl-NL" sz="1400" b="0" strike="noStrike" spc="-1">
                <a:solidFill>
                  <a:srgbClr val="000000"/>
                </a:solidFill>
                <a:latin typeface="Arial"/>
                <a:ea typeface="Arial"/>
              </a:rPr>
              <a:t>Enhancement</a:t>
            </a:r>
            <a:endParaRPr lang="en-US" sz="1400" b="0" strike="noStrike" spc="-1">
              <a:solidFill>
                <a:srgbClr val="000000"/>
              </a:solidFill>
              <a:latin typeface="Arial"/>
            </a:endParaRPr>
          </a:p>
        </p:txBody>
      </p:sp>
      <p:pic>
        <p:nvPicPr>
          <p:cNvPr id="226" name="Picture 15"/>
          <p:cNvPicPr/>
          <p:nvPr/>
        </p:nvPicPr>
        <p:blipFill>
          <a:blip r:embed="rId12" cstate="email">
            <a:extLst>
              <a:ext uri="{28A0092B-C50C-407E-A947-70E740481C1C}">
                <a14:useLocalDpi xmlns:a14="http://schemas.microsoft.com/office/drawing/2010/main"/>
              </a:ext>
            </a:extLst>
          </a:blip>
          <a:stretch/>
        </p:blipFill>
        <p:spPr>
          <a:xfrm>
            <a:off x="8667360" y="4973400"/>
            <a:ext cx="3313080" cy="1822320"/>
          </a:xfrm>
          <a:prstGeom prst="rect">
            <a:avLst/>
          </a:prstGeom>
          <a:ln w="0">
            <a:noFill/>
          </a:ln>
        </p:spPr>
      </p:pic>
      <p:sp>
        <p:nvSpPr>
          <p:cNvPr id="227" name="TextBox 17"/>
          <p:cNvSpPr/>
          <p:nvPr/>
        </p:nvSpPr>
        <p:spPr>
          <a:xfrm>
            <a:off x="8562240" y="4631040"/>
            <a:ext cx="3354480" cy="303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nl-NL" sz="1400" b="0" strike="noStrike" spc="-1">
                <a:solidFill>
                  <a:srgbClr val="000000"/>
                </a:solidFill>
                <a:latin typeface="Arial"/>
                <a:ea typeface="Arial"/>
              </a:rPr>
              <a:t>Surface velocimetry + Q + export</a:t>
            </a:r>
            <a:endParaRPr lang="en-US" sz="14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0"/>
                      </p:stCondLst>
                      <p:childTnLst>
                        <p:par>
                          <p:cTn id="4" fill="hold">
                            <p:stCondLst>
                              <p:cond delay="0"/>
                            </p:stCondLst>
                            <p:childTnLst>
                              <p:par>
                                <p:cTn id="5" presetClass="mediacall" fill="hold" nodeType="withEffect">
                                  <p:stCondLst>
                                    <p:cond delay="0"/>
                                  </p:stCondLst>
                                  <p:childTnLst>
                                    <p:cmd type="call" cmd="playFrom(0.0)">
                                      <p:cBhvr>
                                        <p:cTn id="6" dur="10453" fill="hold"/>
                                        <p:tgtEl>
                                          <p:spTgt spid="221"/>
                                        </p:tgtEl>
                                      </p:cBhvr>
                                    </p:cmd>
                                  </p:childTnLst>
                                </p:cTn>
                              </p:par>
                            </p:childTnLst>
                          </p:cTn>
                        </p:par>
                      </p:childTnLst>
                    </p:cTn>
                  </p:par>
                </p:childTnLst>
              </p:cTn>
              <p:prevCondLst>
                <p:cond evt="onPrev" delay="0">
                  <p:tgtEl>
                    <p:sldTgt/>
                  </p:tgtEl>
                </p:cond>
              </p:prevCondLst>
              <p:nextCondLst>
                <p:cond evt="onNext" delay="0">
                  <p:tgtEl>
                    <p:sldTgt/>
                  </p:tgtEl>
                </p:cond>
              </p:nextCondLst>
            </p:seq>
            <p:seq>
              <p:cTn id="7" restart="whenNotActive" fill="hold" nodeType="interactiveSeq">
                <p:stCondLst>
                  <p:cond evt="onClick" delay="0">
                    <p:tgtEl>
                      <p:spTgt spid="221"/>
                    </p:tgtEl>
                  </p:cond>
                </p:stCondLst>
                <p:childTnLst>
                  <p:par>
                    <p:cTn id="8" fill="hold">
                      <p:stCondLst>
                        <p:cond evt="onClick" delay="0">
                          <p:tgtEl>
                            <p:spTgt spid="221"/>
                          </p:tgtEl>
                        </p:cond>
                      </p:stCondLst>
                      <p:childTnLst>
                        <p:par>
                          <p:cTn id="9" fill="hold">
                            <p:stCondLst>
                              <p:cond delay="0"/>
                            </p:stCondLst>
                            <p:childTnLst>
                              <p:par>
                                <p:cTn id="10" presetClass="mediacall" fill="hold" nodeType="withEffect">
                                  <p:stCondLst>
                                    <p:cond delay="0"/>
                                  </p:stCondLst>
                                  <p:childTnLst>
                                    <p:cmd type="call" cmd="togglePause">
                                      <p:cBhvr>
                                        <p:cTn id="11" dur="1" fill="hold"/>
                                        <p:tgtEl>
                                          <p:spTgt spid="221"/>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PlaceHolder 1"/>
          <p:cNvSpPr>
            <a:spLocks noGrp="1"/>
          </p:cNvSpPr>
          <p:nvPr>
            <p:ph type="subTitle"/>
          </p:nvPr>
        </p:nvSpPr>
        <p:spPr>
          <a:xfrm>
            <a:off x="312840" y="1130040"/>
            <a:ext cx="8786520" cy="4429080"/>
          </a:xfrm>
          <a:prstGeom prst="rect">
            <a:avLst/>
          </a:prstGeom>
          <a:noFill/>
          <a:ln w="0">
            <a:noFill/>
          </a:ln>
        </p:spPr>
        <p:txBody>
          <a:bodyPr lIns="91440" tIns="91440" rIns="91440" bIns="91440" anchor="t">
            <a:noAutofit/>
          </a:bodyPr>
          <a:lstStyle/>
          <a:p>
            <a:pPr marL="457200" indent="-406440">
              <a:lnSpc>
                <a:spcPct val="150000"/>
              </a:lnSpc>
              <a:tabLst>
                <a:tab pos="0" algn="l"/>
              </a:tabLst>
            </a:pPr>
            <a:r>
              <a:rPr lang="nl-NL" sz="2130" b="0" strike="noStrike" spc="-1">
                <a:solidFill>
                  <a:schemeClr val="dk1"/>
                </a:solidFill>
                <a:latin typeface="Lato"/>
                <a:ea typeface="Lato"/>
              </a:rPr>
              <a:t>Alpine dataset with in-situ velocity validation</a:t>
            </a:r>
            <a:endParaRPr lang="en-US" sz="2130" b="0" strike="noStrike" spc="-1">
              <a:solidFill>
                <a:srgbClr val="000000"/>
              </a:solidFill>
              <a:latin typeface="Arial"/>
            </a:endParaRPr>
          </a:p>
        </p:txBody>
      </p:sp>
      <p:sp>
        <p:nvSpPr>
          <p:cNvPr id="229" name="PlaceHolder 2"/>
          <p:cNvSpPr>
            <a:spLocks noGrp="1"/>
          </p:cNvSpPr>
          <p:nvPr>
            <p:ph type="title"/>
          </p:nvPr>
        </p:nvSpPr>
        <p:spPr>
          <a:xfrm>
            <a:off x="973440" y="485640"/>
            <a:ext cx="10209240" cy="1287000"/>
          </a:xfrm>
          <a:prstGeom prst="rect">
            <a:avLst/>
          </a:prstGeom>
          <a:noFill/>
          <a:ln w="0">
            <a:noFill/>
          </a:ln>
        </p:spPr>
        <p:txBody>
          <a:bodyPr lIns="91440" tIns="91440" rIns="91440" bIns="91440" anchor="t">
            <a:noAutofit/>
          </a:bodyPr>
          <a:lstStyle/>
          <a:p>
            <a:pPr indent="0">
              <a:lnSpc>
                <a:spcPct val="90000"/>
              </a:lnSpc>
              <a:buNone/>
              <a:tabLst>
                <a:tab pos="0" algn="l"/>
              </a:tabLst>
            </a:pPr>
            <a:r>
              <a:rPr lang="nl-NL" sz="4270" b="0" strike="noStrike" spc="-1">
                <a:solidFill>
                  <a:schemeClr val="dk1"/>
                </a:solidFill>
                <a:latin typeface="Dosis"/>
                <a:ea typeface="Dosis"/>
              </a:rPr>
              <a:t>Perks et al., 2020 datasets validation</a:t>
            </a:r>
            <a:endParaRPr lang="en-US" sz="4270" b="0" strike="noStrike" spc="-1">
              <a:solidFill>
                <a:srgbClr val="000000"/>
              </a:solidFill>
              <a:latin typeface="Arial"/>
            </a:endParaRPr>
          </a:p>
        </p:txBody>
      </p:sp>
      <p:pic>
        <p:nvPicPr>
          <p:cNvPr id="230" name="Picture 229">
            <a:hlinkClick r:id="" action="ppaction://media"/>
          </p:cNvPr>
          <p:cNvPicPr/>
          <p:nvPr>
            <a:videoFile r:link="rId2"/>
            <p:extLst>
              <p:ext uri="{DAA4B4D4-6D71-4841-9C94-3DE7FCFB9230}">
                <p14:media xmlns:p14="http://schemas.microsoft.com/office/powerpoint/2010/main" r:embed="rId1"/>
              </p:ext>
            </p:extLst>
          </p:nvPr>
        </p:nvPicPr>
        <p:blipFill>
          <a:blip r:embed="rId7"/>
          <a:stretch>
            <a:fillRect/>
          </a:stretch>
        </p:blipFill>
        <p:spPr>
          <a:xfrm>
            <a:off x="372960" y="3944160"/>
            <a:ext cx="3395520" cy="1909080"/>
          </a:xfrm>
          <a:prstGeom prst="rect">
            <a:avLst/>
          </a:prstGeom>
          <a:ln w="0">
            <a:noFill/>
          </a:ln>
        </p:spPr>
      </p:pic>
      <p:pic>
        <p:nvPicPr>
          <p:cNvPr id="231" name="Picture 5"/>
          <p:cNvPicPr/>
          <p:nvPr/>
        </p:nvPicPr>
        <p:blipFill>
          <a:blip r:embed="rId8" cstate="email">
            <a:extLst>
              <a:ext uri="{28A0092B-C50C-407E-A947-70E740481C1C}">
                <a14:useLocalDpi xmlns:a14="http://schemas.microsoft.com/office/drawing/2010/main"/>
              </a:ext>
            </a:extLst>
          </a:blip>
          <a:stretch/>
        </p:blipFill>
        <p:spPr>
          <a:xfrm>
            <a:off x="7430040" y="3992400"/>
            <a:ext cx="3603960" cy="2378160"/>
          </a:xfrm>
          <a:prstGeom prst="rect">
            <a:avLst/>
          </a:prstGeom>
          <a:ln w="0">
            <a:noFill/>
          </a:ln>
        </p:spPr>
      </p:pic>
      <p:pic>
        <p:nvPicPr>
          <p:cNvPr id="232" name="Picture 231">
            <a:hlinkClick r:id="" action="ppaction://media"/>
          </p:cNvPr>
          <p:cNvPicPr/>
          <p:nvPr>
            <a:videoFile r:link="rId4"/>
            <p:extLst>
              <p:ext uri="{DAA4B4D4-6D71-4841-9C94-3DE7FCFB9230}">
                <p14:media xmlns:p14="http://schemas.microsoft.com/office/powerpoint/2010/main" r:embed="rId3"/>
              </p:ext>
            </p:extLst>
          </p:nvPr>
        </p:nvPicPr>
        <p:blipFill>
          <a:blip r:embed="rId9"/>
          <a:stretch>
            <a:fillRect/>
          </a:stretch>
        </p:blipFill>
        <p:spPr>
          <a:xfrm>
            <a:off x="372960" y="1924200"/>
            <a:ext cx="3395520" cy="1783080"/>
          </a:xfrm>
          <a:prstGeom prst="rect">
            <a:avLst/>
          </a:prstGeom>
          <a:ln w="0">
            <a:noFill/>
          </a:ln>
        </p:spPr>
      </p:pic>
      <p:sp>
        <p:nvSpPr>
          <p:cNvPr id="233" name="TextBox 7"/>
          <p:cNvSpPr/>
          <p:nvPr/>
        </p:nvSpPr>
        <p:spPr>
          <a:xfrm>
            <a:off x="3942000" y="2468880"/>
            <a:ext cx="1806480" cy="303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nl-NL" sz="1400" b="0" strike="noStrike" spc="-1">
                <a:solidFill>
                  <a:srgbClr val="000000"/>
                </a:solidFill>
                <a:latin typeface="Arial"/>
                <a:ea typeface="Arial"/>
              </a:rPr>
              <a:t>Original stabilized</a:t>
            </a:r>
            <a:endParaRPr lang="en-US" sz="1400" b="0" strike="noStrike" spc="-1">
              <a:solidFill>
                <a:srgbClr val="000000"/>
              </a:solidFill>
              <a:latin typeface="Arial"/>
            </a:endParaRPr>
          </a:p>
        </p:txBody>
      </p:sp>
      <p:sp>
        <p:nvSpPr>
          <p:cNvPr id="234" name="TextBox 8"/>
          <p:cNvSpPr/>
          <p:nvPr/>
        </p:nvSpPr>
        <p:spPr>
          <a:xfrm>
            <a:off x="3872160" y="4541400"/>
            <a:ext cx="2916000" cy="730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a:lnSpc>
                <a:spcPct val="100000"/>
              </a:lnSpc>
              <a:buClr>
                <a:srgbClr val="000000"/>
              </a:buClr>
              <a:buFont typeface="Arial"/>
              <a:buChar char="•"/>
            </a:pPr>
            <a:r>
              <a:rPr lang="nl-NL" sz="1400" b="0" strike="noStrike" spc="-1">
                <a:solidFill>
                  <a:srgbClr val="000000"/>
                </a:solidFill>
                <a:latin typeface="Arial"/>
                <a:ea typeface="Arial"/>
              </a:rPr>
              <a:t>With coordinates</a:t>
            </a:r>
            <a:endParaRPr lang="en-US" sz="1400" b="0" strike="noStrike" spc="-1">
              <a:solidFill>
                <a:srgbClr val="000000"/>
              </a:solidFill>
              <a:latin typeface="Arial"/>
            </a:endParaRPr>
          </a:p>
          <a:p>
            <a:pPr marL="285840" indent="-285840">
              <a:lnSpc>
                <a:spcPct val="100000"/>
              </a:lnSpc>
              <a:buClr>
                <a:srgbClr val="000000"/>
              </a:buClr>
              <a:buFont typeface="Arial"/>
              <a:buChar char="•"/>
            </a:pPr>
            <a:r>
              <a:rPr lang="nl-NL" sz="1400" b="0" strike="noStrike" spc="-1">
                <a:solidFill>
                  <a:srgbClr val="000000"/>
                </a:solidFill>
                <a:latin typeface="Arial"/>
                <a:ea typeface="Arial"/>
              </a:rPr>
              <a:t>Background noise removed</a:t>
            </a:r>
            <a:endParaRPr lang="en-US" sz="1400" b="0" strike="noStrike" spc="-1">
              <a:solidFill>
                <a:srgbClr val="000000"/>
              </a:solidFill>
              <a:latin typeface="Arial"/>
            </a:endParaRPr>
          </a:p>
          <a:p>
            <a:pPr marL="285840" indent="-285840">
              <a:lnSpc>
                <a:spcPct val="100000"/>
              </a:lnSpc>
              <a:buClr>
                <a:srgbClr val="000000"/>
              </a:buClr>
              <a:buFont typeface="Arial"/>
              <a:buChar char="•"/>
            </a:pPr>
            <a:r>
              <a:rPr lang="nl-NL" sz="1400" b="0" strike="noStrike" spc="-1">
                <a:solidFill>
                  <a:srgbClr val="000000"/>
                </a:solidFill>
                <a:latin typeface="Arial"/>
                <a:ea typeface="Arial"/>
              </a:rPr>
              <a:t>Gradients enhanced</a:t>
            </a:r>
            <a:endParaRPr lang="en-US" sz="1400" b="0" strike="noStrike" spc="-1">
              <a:solidFill>
                <a:srgbClr val="000000"/>
              </a:solidFill>
              <a:latin typeface="Arial"/>
            </a:endParaRPr>
          </a:p>
        </p:txBody>
      </p:sp>
      <p:pic>
        <p:nvPicPr>
          <p:cNvPr id="235" name="Picture 14"/>
          <p:cNvPicPr/>
          <p:nvPr/>
        </p:nvPicPr>
        <p:blipFill>
          <a:blip r:embed="rId10" cstate="email">
            <a:extLst>
              <a:ext uri="{28A0092B-C50C-407E-A947-70E740481C1C}">
                <a14:useLocalDpi xmlns:a14="http://schemas.microsoft.com/office/drawing/2010/main"/>
              </a:ext>
            </a:extLst>
          </a:blip>
          <a:stretch/>
        </p:blipFill>
        <p:spPr>
          <a:xfrm>
            <a:off x="6768000" y="868680"/>
            <a:ext cx="5540040" cy="3335400"/>
          </a:xfrm>
          <a:prstGeom prst="rect">
            <a:avLst/>
          </a:prstGeom>
          <a:ln w="0">
            <a:noFill/>
          </a:ln>
        </p:spPr>
      </p:pic>
    </p:spTree>
  </p:cSld>
  <p:clrMapOvr>
    <a:masterClrMapping/>
  </p:clrMapOvr>
  <p:timing>
    <p:tnLst>
      <p:par>
        <p:cTn id="1" dur="indefinite" restart="never" nodeType="tmRoot">
          <p:childTnLst>
            <p:seq>
              <p:cTn id="2" dur="indefinite" nodeType="mainSeq">
                <p:childTnLst>
                  <p:par>
                    <p:cTn id="3" fill="hold">
                      <p:stCondLst>
                        <p:cond delay="0"/>
                      </p:stCondLst>
                      <p:childTnLst>
                        <p:par>
                          <p:cTn id="4" fill="hold">
                            <p:stCondLst>
                              <p:cond delay="0"/>
                            </p:stCondLst>
                            <p:childTnLst>
                              <p:par>
                                <p:cTn id="5" presetClass="mediacall" fill="hold" nodeType="withEffect">
                                  <p:stCondLst>
                                    <p:cond delay="0"/>
                                  </p:stCondLst>
                                  <p:childTnLst>
                                    <p:cmd type="call" cmd="playFrom(0.0)">
                                      <p:cBhvr>
                                        <p:cTn id="6" dur="15000" fill="hold"/>
                                        <p:tgtEl>
                                          <p:spTgt spid="230"/>
                                        </p:tgtEl>
                                      </p:cBhvr>
                                    </p:cmd>
                                  </p:childTnLst>
                                </p:cTn>
                              </p:par>
                              <p:par>
                                <p:cTn id="7" presetClass="mediacall" fill="hold" nodeType="withEffect">
                                  <p:stCondLst>
                                    <p:cond delay="0"/>
                                  </p:stCondLst>
                                  <p:childTnLst>
                                    <p:cmd type="call" cmd="playFrom(0.0)">
                                      <p:cBhvr>
                                        <p:cTn id="8" dur="71760" fill="hold"/>
                                        <p:tgtEl>
                                          <p:spTgt spid="232"/>
                                        </p:tgtEl>
                                      </p:cBhvr>
                                    </p:cmd>
                                  </p:childTnLst>
                                </p:cTn>
                              </p:par>
                            </p:childTnLst>
                          </p:cTn>
                        </p:par>
                      </p:childTnLst>
                    </p:cTn>
                  </p:par>
                </p:childTnLst>
              </p:cTn>
              <p:prevCondLst>
                <p:cond evt="onPrev" delay="0">
                  <p:tgtEl>
                    <p:sldTgt/>
                  </p:tgtEl>
                </p:cond>
              </p:prevCondLst>
              <p:nextCondLst>
                <p:cond evt="onNext" delay="0">
                  <p:tgtEl>
                    <p:sldTgt/>
                  </p:tgtEl>
                </p:cond>
              </p:nextCondLst>
            </p:seq>
            <p:seq>
              <p:cTn id="9" restart="whenNotActive" fill="hold" nodeType="interactiveSeq">
                <p:stCondLst>
                  <p:cond evt="onClick" delay="0">
                    <p:tgtEl>
                      <p:spTgt spid="230"/>
                    </p:tgtEl>
                  </p:cond>
                </p:stCondLst>
                <p:childTnLst>
                  <p:par>
                    <p:cTn id="10" fill="hold">
                      <p:stCondLst>
                        <p:cond evt="onClick" delay="0">
                          <p:tgtEl>
                            <p:spTgt spid="230"/>
                          </p:tgtEl>
                        </p:cond>
                      </p:stCondLst>
                      <p:childTnLst>
                        <p:par>
                          <p:cTn id="11" fill="hold">
                            <p:stCondLst>
                              <p:cond delay="0"/>
                            </p:stCondLst>
                            <p:childTnLst>
                              <p:par>
                                <p:cTn id="12" presetClass="mediacall" fill="hold" nodeType="withEffect">
                                  <p:stCondLst>
                                    <p:cond delay="0"/>
                                  </p:stCondLst>
                                  <p:childTnLst>
                                    <p:cmd type="call" cmd="togglePause">
                                      <p:cBhvr>
                                        <p:cTn id="13" dur="1" fill="hold"/>
                                        <p:tgtEl>
                                          <p:spTgt spid="230"/>
                                        </p:tgtEl>
                                      </p:cBhvr>
                                    </p:cmd>
                                  </p:childTnLst>
                                </p:cTn>
                              </p:par>
                            </p:childTnLst>
                          </p:cTn>
                        </p:par>
                      </p:childTnLst>
                    </p:cTn>
                  </p:par>
                </p:childTnLst>
              </p:cTn>
              <p:prevCondLst>
                <p:cond evt="onPrev" delay="0">
                  <p:tgtEl>
                    <p:sldTgt/>
                  </p:tgtEl>
                </p:cond>
              </p:prevCondLst>
              <p:nextCondLst>
                <p:cond evt="onNext" delay="0">
                  <p:tgtEl>
                    <p:sldTgt/>
                  </p:tgtEl>
                </p:cond>
              </p:nextCondLst>
            </p:seq>
            <p:seq>
              <p:cTn id="14" restart="whenNotActive" fill="hold" nodeType="interactiveSeq">
                <p:stCondLst>
                  <p:cond evt="onClick" delay="0">
                    <p:tgtEl>
                      <p:spTgt spid="232"/>
                    </p:tgtEl>
                  </p:cond>
                </p:stCondLst>
                <p:childTnLst>
                  <p:par>
                    <p:cTn id="15" fill="hold">
                      <p:stCondLst>
                        <p:cond evt="onClick" delay="0">
                          <p:tgtEl>
                            <p:spTgt spid="232"/>
                          </p:tgtEl>
                        </p:cond>
                      </p:stCondLst>
                      <p:childTnLst>
                        <p:par>
                          <p:cTn id="16" fill="hold">
                            <p:stCondLst>
                              <p:cond delay="0"/>
                            </p:stCondLst>
                            <p:childTnLst>
                              <p:par>
                                <p:cTn id="17" presetClass="mediacall" fill="hold" nodeType="withEffect">
                                  <p:stCondLst>
                                    <p:cond delay="0"/>
                                  </p:stCondLst>
                                  <p:childTnLst>
                                    <p:cmd type="call" cmd="togglePause">
                                      <p:cBhvr>
                                        <p:cTn id="18" dur="1" fill="hold"/>
                                        <p:tgtEl>
                                          <p:spTgt spid="232"/>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6" name="Picture 235">
            <a:hlinkClick r:id="" action="ppaction://media"/>
          </p:cNvPr>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89960" cy="6855840"/>
          </a:xfrm>
          <a:prstGeom prst="rect">
            <a:avLst/>
          </a:prstGeom>
          <a:ln w="0">
            <a:noFill/>
          </a:ln>
        </p:spPr>
      </p:pic>
      <p:pic>
        <p:nvPicPr>
          <p:cNvPr id="237" name="Picture 2" descr="https://lh3.googleusercontent.com/wNj-R_YKfcbc6pxoGfcdPnw9X0ipT9LK8JWM3SlixYkOXFXvNyGFXM5-VmU1jXB_DuIvEznLGgqymqWqLu4PuGuEO0Omj1qaykfLBWrYyNkpvnE2nqHOsJYSb2kY-nPRiMFUbK8"/>
          <p:cNvPicPr/>
          <p:nvPr/>
        </p:nvPicPr>
        <p:blipFill>
          <a:blip r:embed="rId5" cstate="email">
            <a:extLst>
              <a:ext uri="{28A0092B-C50C-407E-A947-70E740481C1C}">
                <a14:useLocalDpi xmlns:a14="http://schemas.microsoft.com/office/drawing/2010/main"/>
              </a:ext>
            </a:extLst>
          </a:blip>
          <a:srcRect/>
          <a:stretch/>
        </p:blipFill>
        <p:spPr>
          <a:xfrm>
            <a:off x="7959600" y="1318320"/>
            <a:ext cx="4076280" cy="2702880"/>
          </a:xfrm>
          <a:prstGeom prst="rect">
            <a:avLst/>
          </a:prstGeom>
          <a:ln w="0">
            <a:noFill/>
          </a:ln>
        </p:spPr>
      </p:pic>
      <p:pic>
        <p:nvPicPr>
          <p:cNvPr id="238" name="Picture 7"/>
          <p:cNvPicPr/>
          <p:nvPr/>
        </p:nvPicPr>
        <p:blipFill>
          <a:blip r:embed="rId6" cstate="email">
            <a:extLst>
              <a:ext uri="{28A0092B-C50C-407E-A947-70E740481C1C}">
                <a14:useLocalDpi xmlns:a14="http://schemas.microsoft.com/office/drawing/2010/main"/>
              </a:ext>
            </a:extLst>
          </a:blip>
          <a:stretch/>
        </p:blipFill>
        <p:spPr>
          <a:xfrm>
            <a:off x="8465760" y="468000"/>
            <a:ext cx="719280" cy="719280"/>
          </a:xfrm>
          <a:prstGeom prst="rect">
            <a:avLst/>
          </a:prstGeom>
          <a:ln w="0">
            <a:noFill/>
          </a:ln>
        </p:spPr>
      </p:pic>
      <p:sp>
        <p:nvSpPr>
          <p:cNvPr id="239" name="PlaceHolder 1"/>
          <p:cNvSpPr>
            <a:spLocks noGrp="1"/>
          </p:cNvSpPr>
          <p:nvPr>
            <p:ph type="title"/>
          </p:nvPr>
        </p:nvSpPr>
        <p:spPr>
          <a:xfrm>
            <a:off x="973440" y="485640"/>
            <a:ext cx="10209240" cy="1287000"/>
          </a:xfrm>
          <a:prstGeom prst="rect">
            <a:avLst/>
          </a:prstGeom>
          <a:noFill/>
          <a:ln w="0">
            <a:noFill/>
          </a:ln>
        </p:spPr>
        <p:txBody>
          <a:bodyPr lIns="91440" tIns="91440" rIns="91440" bIns="91440" anchor="t">
            <a:normAutofit fontScale="93333"/>
          </a:bodyPr>
          <a:lstStyle/>
          <a:p>
            <a:pPr indent="0">
              <a:lnSpc>
                <a:spcPct val="90000"/>
              </a:lnSpc>
              <a:buNone/>
              <a:tabLst>
                <a:tab pos="0" algn="l"/>
              </a:tabLst>
            </a:pPr>
            <a:r>
              <a:rPr lang="nl-NL" sz="4270" b="0" strike="noStrike" spc="-1">
                <a:solidFill>
                  <a:schemeClr val="dk1"/>
                </a:solidFill>
                <a:latin typeface="Dosis"/>
                <a:ea typeface="Dosis"/>
              </a:rPr>
              <a:t>Perks et al. 2020 </a:t>
            </a:r>
            <a:r>
              <a:rPr lang="nl-NL" sz="4270" b="0" strike="noStrike" spc="-1">
                <a:solidFill>
                  <a:schemeClr val="dk1"/>
                </a:solidFill>
                <a:latin typeface="Wingdings"/>
                <a:ea typeface="Dosis"/>
              </a:rPr>
              <a:t></a:t>
            </a:r>
            <a:r>
              <a:rPr lang="nl-NL" sz="4270" b="0" strike="noStrike" spc="-1">
                <a:solidFill>
                  <a:schemeClr val="dk1"/>
                </a:solidFill>
                <a:latin typeface="Dosis"/>
                <a:ea typeface="Dosis"/>
              </a:rPr>
              <a:t> </a:t>
            </a:r>
            <a:br>
              <a:rPr sz="4270"/>
            </a:br>
            <a:r>
              <a:rPr lang="nl-NL" sz="4270" b="0" strike="noStrike" spc="-1">
                <a:solidFill>
                  <a:schemeClr val="dk1"/>
                </a:solidFill>
                <a:latin typeface="Dosis"/>
                <a:ea typeface="Dosis"/>
              </a:rPr>
              <a:t>geospatial service</a:t>
            </a:r>
            <a:endParaRPr lang="en-US" sz="4270" b="0" strike="noStrike" spc="-1">
              <a:solidFill>
                <a:srgbClr val="000000"/>
              </a:solidFill>
              <a:latin typeface="Arial"/>
            </a:endParaRPr>
          </a:p>
        </p:txBody>
      </p:sp>
      <p:sp>
        <p:nvSpPr>
          <p:cNvPr id="240" name="Content Placeholder 2"/>
          <p:cNvSpPr/>
          <p:nvPr/>
        </p:nvSpPr>
        <p:spPr>
          <a:xfrm>
            <a:off x="838080" y="1825560"/>
            <a:ext cx="5255640" cy="4349160"/>
          </a:xfrm>
          <a:prstGeom prst="rect">
            <a:avLst/>
          </a:prstGeom>
          <a:noFill/>
          <a:ln w="0">
            <a:noFill/>
          </a:ln>
        </p:spPr>
        <p:style>
          <a:lnRef idx="0">
            <a:scrgbClr r="0" g="0" b="0"/>
          </a:lnRef>
          <a:fillRef idx="0">
            <a:scrgbClr r="0" g="0" b="0"/>
          </a:fillRef>
          <a:effectRef idx="0">
            <a:scrgbClr r="0" g="0" b="0"/>
          </a:effectRef>
          <a:fontRef idx="minor"/>
        </p:style>
        <p:txBody>
          <a:bodyPr lIns="90000" tIns="91440" rIns="90000" bIns="91440" anchor="t">
            <a:normAutofit/>
          </a:bodyPr>
          <a:lstStyle/>
          <a:p>
            <a:pPr>
              <a:lnSpc>
                <a:spcPct val="150000"/>
              </a:lnSpc>
              <a:tabLst>
                <a:tab pos="0" algn="l"/>
              </a:tabLst>
            </a:pPr>
            <a:r>
              <a:rPr lang="en-US" sz="2130" b="0" strike="noStrike" spc="-1">
                <a:solidFill>
                  <a:schemeClr val="dk1"/>
                </a:solidFill>
                <a:latin typeface="Lato"/>
                <a:ea typeface="Lato"/>
              </a:rPr>
              <a:t>Drone survey</a:t>
            </a:r>
            <a:endParaRPr lang="en-US" sz="2130" b="0" strike="noStrike" spc="-1">
              <a:solidFill>
                <a:srgbClr val="000000"/>
              </a:solidFill>
              <a:latin typeface="Arial"/>
            </a:endParaRPr>
          </a:p>
          <a:p>
            <a:pPr marL="343080" indent="-343080">
              <a:lnSpc>
                <a:spcPct val="150000"/>
              </a:lnSpc>
              <a:buClr>
                <a:srgbClr val="000000"/>
              </a:buClr>
              <a:buFont typeface="Arial"/>
              <a:buChar char="-"/>
              <a:tabLst>
                <a:tab pos="0" algn="l"/>
              </a:tabLst>
            </a:pPr>
            <a:r>
              <a:rPr lang="en-US" sz="2130" b="0" strike="noStrike" spc="-1">
                <a:solidFill>
                  <a:schemeClr val="dk1"/>
                </a:solidFill>
                <a:latin typeface="Lato"/>
                <a:ea typeface="Lato"/>
              </a:rPr>
              <a:t>Habitat suitability</a:t>
            </a:r>
            <a:endParaRPr lang="en-US" sz="2130" b="0" strike="noStrike" spc="-1">
              <a:solidFill>
                <a:srgbClr val="000000"/>
              </a:solidFill>
              <a:latin typeface="Arial"/>
            </a:endParaRPr>
          </a:p>
          <a:p>
            <a:pPr marL="343080" indent="-343080">
              <a:lnSpc>
                <a:spcPct val="150000"/>
              </a:lnSpc>
              <a:buClr>
                <a:srgbClr val="000000"/>
              </a:buClr>
              <a:buFont typeface="Arial"/>
              <a:buChar char="-"/>
              <a:tabLst>
                <a:tab pos="0" algn="l"/>
              </a:tabLst>
            </a:pPr>
            <a:r>
              <a:rPr lang="en-US" sz="2130" b="0" strike="noStrike" spc="-1">
                <a:solidFill>
                  <a:schemeClr val="dk1"/>
                </a:solidFill>
                <a:latin typeface="Lato"/>
                <a:ea typeface="Lato"/>
              </a:rPr>
              <a:t>Infrastructure scouring monitoring</a:t>
            </a:r>
            <a:endParaRPr lang="en-US" sz="2130" b="0" strike="noStrike" spc="-1">
              <a:solidFill>
                <a:srgbClr val="000000"/>
              </a:solidFill>
              <a:latin typeface="Arial"/>
            </a:endParaRPr>
          </a:p>
          <a:p>
            <a:pPr marL="343080" indent="-343080">
              <a:lnSpc>
                <a:spcPct val="150000"/>
              </a:lnSpc>
              <a:buClr>
                <a:srgbClr val="000000"/>
              </a:buClr>
              <a:buFont typeface="Arial"/>
              <a:buChar char="-"/>
              <a:tabLst>
                <a:tab pos="0" algn="l"/>
              </a:tabLst>
            </a:pPr>
            <a:r>
              <a:rPr lang="en-US" sz="2130" b="0" strike="noStrike" spc="-1">
                <a:solidFill>
                  <a:schemeClr val="dk1"/>
                </a:solidFill>
                <a:latin typeface="Lato"/>
                <a:ea typeface="Lato"/>
              </a:rPr>
              <a:t>Hydrokinetics suitability</a:t>
            </a:r>
            <a:endParaRPr lang="en-US" sz="2130" b="0" strike="noStrike" spc="-1">
              <a:solidFill>
                <a:srgbClr val="000000"/>
              </a:solidFill>
              <a:latin typeface="Arial"/>
            </a:endParaRPr>
          </a:p>
          <a:p>
            <a:pPr marL="343080" indent="-343080">
              <a:lnSpc>
                <a:spcPct val="150000"/>
              </a:lnSpc>
              <a:buClr>
                <a:srgbClr val="000000"/>
              </a:buClr>
              <a:buFont typeface="Arial"/>
              <a:buChar char="-"/>
              <a:tabLst>
                <a:tab pos="0" algn="l"/>
              </a:tabLst>
            </a:pPr>
            <a:r>
              <a:rPr lang="en-US" sz="2130" b="0" strike="noStrike" spc="-1">
                <a:solidFill>
                  <a:schemeClr val="dk1"/>
                </a:solidFill>
                <a:latin typeface="Lato"/>
                <a:ea typeface="Lato"/>
              </a:rPr>
              <a:t>…</a:t>
            </a:r>
            <a:endParaRPr lang="en-US" sz="2130" b="0" strike="noStrike" spc="-1">
              <a:solidFill>
                <a:srgbClr val="000000"/>
              </a:solidFill>
              <a:latin typeface="Arial"/>
            </a:endParaRPr>
          </a:p>
          <a:p>
            <a:pPr marL="457200" indent="-406440">
              <a:lnSpc>
                <a:spcPct val="150000"/>
              </a:lnSpc>
              <a:tabLst>
                <a:tab pos="0" algn="l"/>
              </a:tabLst>
            </a:pPr>
            <a:endParaRPr lang="en-US" sz="2130" b="0" strike="noStrike" spc="-1">
              <a:solidFill>
                <a:srgbClr val="000000"/>
              </a:solidFill>
              <a:latin typeface="Arial"/>
            </a:endParaRPr>
          </a:p>
          <a:p>
            <a:pPr marL="457200" indent="-406440">
              <a:lnSpc>
                <a:spcPct val="150000"/>
              </a:lnSpc>
              <a:tabLst>
                <a:tab pos="0" algn="l"/>
              </a:tabLst>
            </a:pPr>
            <a:endParaRPr lang="en-US" sz="213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0"/>
                      </p:stCondLst>
                      <p:childTnLst>
                        <p:par>
                          <p:cTn id="4" fill="hold">
                            <p:stCondLst>
                              <p:cond delay="0"/>
                            </p:stCondLst>
                            <p:childTnLst>
                              <p:par>
                                <p:cTn id="5" presetClass="mediacall" fill="hold" nodeType="withEffect">
                                  <p:stCondLst>
                                    <p:cond delay="0"/>
                                  </p:stCondLst>
                                  <p:childTnLst>
                                    <p:cmd type="call" cmd="playFrom(0.0)">
                                      <p:cBhvr>
                                        <p:cTn id="6" dur="9999" fill="hold"/>
                                        <p:tgtEl>
                                          <p:spTgt spid="23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repeatCount="indefinite">
                  <p:stCondLst>
                    <p:cond delay="indefinite"/>
                  </p:stCondLst>
                </p:cTn>
                <p:tgtEl>
                  <p:spTgt spid="236"/>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 name="PlaceHolder 1"/>
          <p:cNvSpPr>
            <a:spLocks noGrp="1"/>
          </p:cNvSpPr>
          <p:nvPr>
            <p:ph type="subTitle"/>
          </p:nvPr>
        </p:nvSpPr>
        <p:spPr>
          <a:xfrm>
            <a:off x="973440" y="1130040"/>
            <a:ext cx="8786520" cy="4429080"/>
          </a:xfrm>
          <a:prstGeom prst="rect">
            <a:avLst/>
          </a:prstGeom>
          <a:noFill/>
          <a:ln w="0">
            <a:noFill/>
          </a:ln>
        </p:spPr>
        <p:txBody>
          <a:bodyPr lIns="91440" tIns="91440" rIns="91440" bIns="91440" anchor="t">
            <a:noAutofit/>
          </a:bodyPr>
          <a:lstStyle/>
          <a:p>
            <a:pPr marL="457200" indent="-406440">
              <a:lnSpc>
                <a:spcPct val="150000"/>
              </a:lnSpc>
              <a:tabLst>
                <a:tab pos="0" algn="l"/>
              </a:tabLst>
            </a:pPr>
            <a:r>
              <a:rPr lang="nl-NL" sz="2130" b="0" strike="noStrike" spc="-1">
                <a:solidFill>
                  <a:schemeClr val="dk1"/>
                </a:solidFill>
                <a:latin typeface="Lato"/>
                <a:ea typeface="Lato"/>
              </a:rPr>
              <a:t>Variation of flow in intertidal channel over the day</a:t>
            </a:r>
            <a:endParaRPr lang="en-US" sz="2130" b="0" strike="noStrike" spc="-1">
              <a:solidFill>
                <a:srgbClr val="000000"/>
              </a:solidFill>
              <a:latin typeface="Arial"/>
            </a:endParaRPr>
          </a:p>
        </p:txBody>
      </p:sp>
      <p:sp>
        <p:nvSpPr>
          <p:cNvPr id="242" name="PlaceHolder 2"/>
          <p:cNvSpPr>
            <a:spLocks noGrp="1"/>
          </p:cNvSpPr>
          <p:nvPr>
            <p:ph type="title"/>
          </p:nvPr>
        </p:nvSpPr>
        <p:spPr>
          <a:xfrm>
            <a:off x="973440" y="485640"/>
            <a:ext cx="10209240" cy="1287000"/>
          </a:xfrm>
          <a:prstGeom prst="rect">
            <a:avLst/>
          </a:prstGeom>
          <a:noFill/>
          <a:ln w="0">
            <a:noFill/>
          </a:ln>
        </p:spPr>
        <p:txBody>
          <a:bodyPr lIns="91440" tIns="91440" rIns="91440" bIns="91440" anchor="t">
            <a:noAutofit/>
          </a:bodyPr>
          <a:lstStyle/>
          <a:p>
            <a:pPr indent="0">
              <a:lnSpc>
                <a:spcPct val="90000"/>
              </a:lnSpc>
              <a:buNone/>
              <a:tabLst>
                <a:tab pos="0" algn="l"/>
              </a:tabLst>
            </a:pPr>
            <a:r>
              <a:rPr lang="nl-NL" sz="4270" b="0" strike="noStrike" spc="-1">
                <a:solidFill>
                  <a:schemeClr val="dk1"/>
                </a:solidFill>
                <a:latin typeface="Dosis"/>
                <a:ea typeface="Dosis"/>
              </a:rPr>
              <a:t>Rijkswaterstaat</a:t>
            </a:r>
            <a:endParaRPr lang="en-US" sz="4270" b="0" strike="noStrike" spc="-1">
              <a:solidFill>
                <a:srgbClr val="000000"/>
              </a:solidFill>
              <a:latin typeface="Arial"/>
            </a:endParaRPr>
          </a:p>
        </p:txBody>
      </p:sp>
      <p:pic>
        <p:nvPicPr>
          <p:cNvPr id="243" name="Picture 6" descr="A collage of different images of water&#10;&#10;Description automatically generated"/>
          <p:cNvPicPr/>
          <p:nvPr/>
        </p:nvPicPr>
        <p:blipFill>
          <a:blip r:embed="rId2" cstate="email">
            <a:extLst>
              <a:ext uri="{28A0092B-C50C-407E-A947-70E740481C1C}">
                <a14:useLocalDpi xmlns:a14="http://schemas.microsoft.com/office/drawing/2010/main"/>
              </a:ext>
            </a:extLst>
          </a:blip>
          <a:stretch/>
        </p:blipFill>
        <p:spPr>
          <a:xfrm>
            <a:off x="3141000" y="1670760"/>
            <a:ext cx="8786520" cy="4976280"/>
          </a:xfrm>
          <a:prstGeom prst="rect">
            <a:avLst/>
          </a:prstGeom>
          <a:ln w="0">
            <a:noFill/>
          </a:ln>
        </p:spPr>
      </p:pic>
      <p:pic>
        <p:nvPicPr>
          <p:cNvPr id="244" name="Picture 8" descr="A collage of different images of water&#10;&#10;Description automatically generated"/>
          <p:cNvPicPr/>
          <p:nvPr/>
        </p:nvPicPr>
        <p:blipFill>
          <a:blip r:embed="rId3" cstate="email">
            <a:extLst>
              <a:ext uri="{28A0092B-C50C-407E-A947-70E740481C1C}">
                <a14:useLocalDpi xmlns:a14="http://schemas.microsoft.com/office/drawing/2010/main"/>
              </a:ext>
            </a:extLst>
          </a:blip>
          <a:stretch/>
        </p:blipFill>
        <p:spPr>
          <a:xfrm>
            <a:off x="101520" y="1670760"/>
            <a:ext cx="8958600" cy="5073840"/>
          </a:xfrm>
          <a:prstGeom prst="rect">
            <a:avLst/>
          </a:prstGeom>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0" presetClass="entr" fill="hold" nodeType="clickEffect">
                                  <p:stCondLst>
                                    <p:cond delay="0"/>
                                  </p:stCondLst>
                                  <p:childTnLst>
                                    <p:set>
                                      <p:cBhvr>
                                        <p:cTn id="6" dur="1" fill="hold">
                                          <p:stCondLst>
                                            <p:cond delay="0"/>
                                          </p:stCondLst>
                                        </p:cTn>
                                        <p:tgtEl>
                                          <p:spTgt spid="243"/>
                                        </p:tgtEl>
                                        <p:attrNameLst>
                                          <p:attrName>style.visibility</p:attrName>
                                        </p:attrNameLst>
                                      </p:cBhvr>
                                      <p:to>
                                        <p:strVal val="visible"/>
                                      </p:to>
                                    </p:set>
                                    <p:animEffect transition="in" filter="fade">
                                      <p:cBhvr additive="repl">
                                        <p:cTn id="7" dur="500"/>
                                        <p:tgtEl>
                                          <p:spTgt spid="243"/>
                                        </p:tgtEl>
                                      </p:cBhvr>
                                    </p:animEffect>
                                  </p:childTnLst>
                                </p:cTn>
                              </p:par>
                              <p:par>
                                <p:cTn id="8" presetID="10" presetClass="exit" fill="hold" nodeType="withEffect">
                                  <p:stCondLst>
                                    <p:cond delay="0"/>
                                  </p:stCondLst>
                                  <p:childTnLst>
                                    <p:animEffect transition="out" filter="fade">
                                      <p:cBhvr additive="repl">
                                        <p:cTn id="9" dur="500"/>
                                        <p:tgtEl>
                                          <p:spTgt spid="244"/>
                                        </p:tgtEl>
                                      </p:cBhvr>
                                    </p:animEffect>
                                    <p:set>
                                      <p:cBhvr>
                                        <p:cTn id="10" dur="1" fill="hold">
                                          <p:stCondLst>
                                            <p:cond delay="499"/>
                                          </p:stCondLst>
                                        </p:cTn>
                                        <p:tgtEl>
                                          <p:spTgt spid="24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 name="PlaceHolder 1"/>
          <p:cNvSpPr>
            <a:spLocks noGrp="1"/>
          </p:cNvSpPr>
          <p:nvPr>
            <p:ph type="subTitle"/>
          </p:nvPr>
        </p:nvSpPr>
        <p:spPr>
          <a:xfrm>
            <a:off x="973440" y="1130040"/>
            <a:ext cx="8786520" cy="4429080"/>
          </a:xfrm>
          <a:prstGeom prst="rect">
            <a:avLst/>
          </a:prstGeom>
          <a:noFill/>
          <a:ln w="0">
            <a:noFill/>
          </a:ln>
        </p:spPr>
        <p:txBody>
          <a:bodyPr lIns="91440" tIns="91440" rIns="91440" bIns="91440" anchor="t">
            <a:noAutofit/>
          </a:bodyPr>
          <a:lstStyle/>
          <a:p>
            <a:pPr marL="457200" indent="-406440">
              <a:lnSpc>
                <a:spcPct val="150000"/>
              </a:lnSpc>
              <a:tabLst>
                <a:tab pos="0" algn="l"/>
              </a:tabLst>
            </a:pPr>
            <a:r>
              <a:rPr lang="nl-NL" sz="2130" b="0" strike="noStrike" spc="-1">
                <a:solidFill>
                  <a:schemeClr val="dk1"/>
                </a:solidFill>
                <a:latin typeface="Lato"/>
                <a:ea typeface="Lato"/>
              </a:rPr>
              <a:t>Variation of flow in intertidal channel over the day</a:t>
            </a:r>
            <a:endParaRPr lang="en-US" sz="2130" b="0" strike="noStrike" spc="-1">
              <a:solidFill>
                <a:srgbClr val="000000"/>
              </a:solidFill>
              <a:latin typeface="Arial"/>
            </a:endParaRPr>
          </a:p>
        </p:txBody>
      </p:sp>
      <p:sp>
        <p:nvSpPr>
          <p:cNvPr id="246" name="PlaceHolder 2"/>
          <p:cNvSpPr>
            <a:spLocks noGrp="1"/>
          </p:cNvSpPr>
          <p:nvPr>
            <p:ph type="title"/>
          </p:nvPr>
        </p:nvSpPr>
        <p:spPr>
          <a:xfrm>
            <a:off x="973440" y="485640"/>
            <a:ext cx="10209240" cy="1287000"/>
          </a:xfrm>
          <a:prstGeom prst="rect">
            <a:avLst/>
          </a:prstGeom>
          <a:noFill/>
          <a:ln w="0">
            <a:noFill/>
          </a:ln>
        </p:spPr>
        <p:txBody>
          <a:bodyPr lIns="91440" tIns="91440" rIns="91440" bIns="91440" anchor="t">
            <a:noAutofit/>
          </a:bodyPr>
          <a:lstStyle/>
          <a:p>
            <a:pPr indent="0">
              <a:lnSpc>
                <a:spcPct val="90000"/>
              </a:lnSpc>
              <a:buNone/>
              <a:tabLst>
                <a:tab pos="0" algn="l"/>
              </a:tabLst>
            </a:pPr>
            <a:r>
              <a:rPr lang="nl-NL" sz="4270" b="0" strike="noStrike" spc="-1">
                <a:solidFill>
                  <a:schemeClr val="dk1"/>
                </a:solidFill>
                <a:latin typeface="Dosis"/>
                <a:ea typeface="Dosis"/>
              </a:rPr>
              <a:t>Rijkswaterstaat</a:t>
            </a:r>
            <a:endParaRPr lang="en-US" sz="4270" b="0" strike="noStrike" spc="-1">
              <a:solidFill>
                <a:srgbClr val="000000"/>
              </a:solidFill>
              <a:latin typeface="Arial"/>
            </a:endParaRPr>
          </a:p>
        </p:txBody>
      </p:sp>
      <p:pic>
        <p:nvPicPr>
          <p:cNvPr id="247" name="Picture 10"/>
          <p:cNvPicPr/>
          <p:nvPr/>
        </p:nvPicPr>
        <p:blipFill>
          <a:blip r:embed="rId2" cstate="email">
            <a:extLst>
              <a:ext uri="{28A0092B-C50C-407E-A947-70E740481C1C}">
                <a14:useLocalDpi xmlns:a14="http://schemas.microsoft.com/office/drawing/2010/main"/>
              </a:ext>
            </a:extLst>
          </a:blip>
          <a:stretch/>
        </p:blipFill>
        <p:spPr>
          <a:xfrm>
            <a:off x="1296720" y="1774800"/>
            <a:ext cx="6901560" cy="5081040"/>
          </a:xfrm>
          <a:prstGeom prst="rect">
            <a:avLst/>
          </a:prstGeom>
          <a:ln w="0">
            <a:noFill/>
          </a:ln>
        </p:spPr>
      </p:pic>
      <p:sp>
        <p:nvSpPr>
          <p:cNvPr id="248" name="Speech Bubble: Rectangle with Corners Rounded 12"/>
          <p:cNvSpPr/>
          <p:nvPr/>
        </p:nvSpPr>
        <p:spPr>
          <a:xfrm>
            <a:off x="8367480" y="3970080"/>
            <a:ext cx="2787480" cy="928440"/>
          </a:xfrm>
          <a:prstGeom prst="wedgeRoundRectCallout">
            <a:avLst>
              <a:gd name="adj1" fmla="val -104650"/>
              <a:gd name="adj2" fmla="val 169479"/>
              <a:gd name="adj3" fmla="val 16667"/>
            </a:avLst>
          </a:prstGeom>
          <a:noFill/>
          <a:ln>
            <a:solidFill>
              <a:srgbClr val="27435D"/>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a:lnSpc>
                <a:spcPct val="100000"/>
              </a:lnSpc>
            </a:pPr>
            <a:r>
              <a:rPr lang="nl-NL" sz="1400" b="0" strike="noStrike" spc="-1">
                <a:solidFill>
                  <a:schemeClr val="dk1"/>
                </a:solidFill>
                <a:latin typeface="Arial"/>
                <a:ea typeface="Arial"/>
              </a:rPr>
              <a:t>Flow with uncertainty estimates</a:t>
            </a:r>
            <a:endParaRPr lang="en-US" sz="1400" b="0" strike="noStrike" spc="-1">
              <a:solidFill>
                <a:srgbClr val="000000"/>
              </a:solidFill>
              <a:latin typeface="Arial"/>
            </a:endParaRPr>
          </a:p>
        </p:txBody>
      </p:sp>
      <p:sp>
        <p:nvSpPr>
          <p:cNvPr id="249" name="Speech Bubble: Rectangle with Corners Rounded 3"/>
          <p:cNvSpPr/>
          <p:nvPr/>
        </p:nvSpPr>
        <p:spPr>
          <a:xfrm>
            <a:off x="4906440" y="268200"/>
            <a:ext cx="2787480" cy="928440"/>
          </a:xfrm>
          <a:prstGeom prst="wedgeRoundRectCallout">
            <a:avLst>
              <a:gd name="adj1" fmla="val -101885"/>
              <a:gd name="adj2" fmla="val 206183"/>
              <a:gd name="adj3" fmla="val 16667"/>
            </a:avLst>
          </a:prstGeom>
          <a:solidFill>
            <a:schemeClr val="bg1"/>
          </a:solidFill>
          <a:ln>
            <a:solidFill>
              <a:srgbClr val="27435D"/>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a:lnSpc>
                <a:spcPct val="100000"/>
              </a:lnSpc>
            </a:pPr>
            <a:r>
              <a:rPr lang="nl-NL" sz="1400" b="0" strike="noStrike" spc="-1">
                <a:solidFill>
                  <a:schemeClr val="dk1"/>
                </a:solidFill>
                <a:latin typeface="Arial"/>
                <a:ea typeface="Arial"/>
              </a:rPr>
              <a:t>Poor visibility of tracers</a:t>
            </a:r>
            <a:endParaRPr lang="en-US" sz="14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0" presetClass="entr"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animEffect transition="in" filter="fade">
                                      <p:cBhvr additive="repl">
                                        <p:cTn id="7" dur="500"/>
                                        <p:tgtEl>
                                          <p:spTgt spid="24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fill="hold" nodeType="clickEffect">
                                  <p:stCondLst>
                                    <p:cond delay="0"/>
                                  </p:stCondLst>
                                  <p:childTnLst>
                                    <p:set>
                                      <p:cBhvr>
                                        <p:cTn id="11" dur="1" fill="hold">
                                          <p:stCondLst>
                                            <p:cond delay="0"/>
                                          </p:stCondLst>
                                        </p:cTn>
                                        <p:tgtEl>
                                          <p:spTgt spid="248"/>
                                        </p:tgtEl>
                                        <p:attrNameLst>
                                          <p:attrName>style.visibility</p:attrName>
                                        </p:attrNameLst>
                                      </p:cBhvr>
                                      <p:to>
                                        <p:strVal val="visible"/>
                                      </p:to>
                                    </p:set>
                                    <p:animEffect transition="in" filter="fade">
                                      <p:cBhvr additive="repl">
                                        <p:cTn id="12" dur="500"/>
                                        <p:tgtEl>
                                          <p:spTgt spid="2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0" name="Group 19"/>
          <p:cNvGrpSpPr/>
          <p:nvPr/>
        </p:nvGrpSpPr>
        <p:grpSpPr>
          <a:xfrm>
            <a:off x="9212400" y="-69480"/>
            <a:ext cx="3063600" cy="4500720"/>
            <a:chOff x="9212400" y="-69480"/>
            <a:chExt cx="3063600" cy="4500720"/>
          </a:xfrm>
        </p:grpSpPr>
        <p:pic>
          <p:nvPicPr>
            <p:cNvPr id="251" name="Picture 17" descr="A picture containing text, sign&#10;&#10;Description automatically generated"/>
            <p:cNvPicPr/>
            <p:nvPr/>
          </p:nvPicPr>
          <p:blipFill>
            <a:blip r:embed="rId2" cstate="email">
              <a:extLst>
                <a:ext uri="{28A0092B-C50C-407E-A947-70E740481C1C}">
                  <a14:useLocalDpi xmlns:a14="http://schemas.microsoft.com/office/drawing/2010/main"/>
                </a:ext>
              </a:extLst>
            </a:blip>
            <a:stretch/>
          </p:blipFill>
          <p:spPr>
            <a:xfrm>
              <a:off x="9212400" y="-69480"/>
              <a:ext cx="3063600" cy="4500720"/>
            </a:xfrm>
            <a:prstGeom prst="rect">
              <a:avLst/>
            </a:prstGeom>
            <a:ln w="0">
              <a:noFill/>
            </a:ln>
          </p:spPr>
        </p:pic>
        <p:sp>
          <p:nvSpPr>
            <p:cNvPr id="252" name="TextBox 18"/>
            <p:cNvSpPr/>
            <p:nvPr/>
          </p:nvSpPr>
          <p:spPr>
            <a:xfrm>
              <a:off x="9381960" y="347760"/>
              <a:ext cx="22100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a:lnSpc>
                  <a:spcPct val="100000"/>
                </a:lnSpc>
              </a:pPr>
              <a:r>
                <a:rPr lang="en-US" sz="2400" b="0" strike="noStrike" spc="-1">
                  <a:solidFill>
                    <a:srgbClr val="000000"/>
                  </a:solidFill>
                  <a:latin typeface="Arial"/>
                  <a:ea typeface="Arial"/>
                </a:rPr>
                <a:t>Automated lens calibration</a:t>
              </a:r>
              <a:endParaRPr lang="en-US" sz="2400" b="0" strike="noStrike" spc="-1">
                <a:solidFill>
                  <a:srgbClr val="000000"/>
                </a:solidFill>
                <a:latin typeface="Arial"/>
              </a:endParaRPr>
            </a:p>
          </p:txBody>
        </p:sp>
      </p:grpSp>
      <p:pic>
        <p:nvPicPr>
          <p:cNvPr id="253" name="Picture 3" descr="A picture containing text, water, screenshot, outdoor&#10;&#10;Description automatically generated"/>
          <p:cNvPicPr/>
          <p:nvPr/>
        </p:nvPicPr>
        <p:blipFill>
          <a:blip r:embed="rId3" cstate="email">
            <a:extLst>
              <a:ext uri="{28A0092B-C50C-407E-A947-70E740481C1C}">
                <a14:useLocalDpi xmlns:a14="http://schemas.microsoft.com/office/drawing/2010/main"/>
              </a:ext>
            </a:extLst>
          </a:blip>
          <a:stretch/>
        </p:blipFill>
        <p:spPr>
          <a:xfrm>
            <a:off x="5128920" y="2959560"/>
            <a:ext cx="7006680" cy="3967200"/>
          </a:xfrm>
          <a:prstGeom prst="rect">
            <a:avLst/>
          </a:prstGeom>
          <a:ln w="0">
            <a:noFill/>
          </a:ln>
        </p:spPr>
      </p:pic>
      <p:sp>
        <p:nvSpPr>
          <p:cNvPr id="254" name="PlaceHolder 1"/>
          <p:cNvSpPr>
            <a:spLocks noGrp="1"/>
          </p:cNvSpPr>
          <p:nvPr>
            <p:ph type="title"/>
          </p:nvPr>
        </p:nvSpPr>
        <p:spPr>
          <a:xfrm>
            <a:off x="1100520" y="0"/>
            <a:ext cx="10209240" cy="1287000"/>
          </a:xfrm>
          <a:prstGeom prst="rect">
            <a:avLst/>
          </a:prstGeom>
          <a:noFill/>
          <a:ln w="0">
            <a:noFill/>
          </a:ln>
        </p:spPr>
        <p:txBody>
          <a:bodyPr lIns="91440" tIns="91440" rIns="91440" bIns="91440" anchor="t">
            <a:noAutofit/>
          </a:bodyPr>
          <a:lstStyle/>
          <a:p>
            <a:pPr indent="0">
              <a:lnSpc>
                <a:spcPct val="90000"/>
              </a:lnSpc>
              <a:buNone/>
              <a:tabLst>
                <a:tab pos="0" algn="l"/>
              </a:tabLst>
            </a:pPr>
            <a:r>
              <a:rPr lang="en-US" sz="4270" b="0" strike="noStrike" spc="-1">
                <a:solidFill>
                  <a:schemeClr val="dk1"/>
                </a:solidFill>
                <a:latin typeface="Dosis"/>
                <a:ea typeface="Dosis"/>
              </a:rPr>
              <a:t>Operational site Geul @ Hommerich</a:t>
            </a:r>
            <a:endParaRPr lang="en-US" sz="4270" b="0" strike="noStrike" spc="-1">
              <a:solidFill>
                <a:srgbClr val="000000"/>
              </a:solidFill>
              <a:latin typeface="Arial"/>
            </a:endParaRPr>
          </a:p>
        </p:txBody>
      </p:sp>
      <p:grpSp>
        <p:nvGrpSpPr>
          <p:cNvPr id="255" name="Group 11"/>
          <p:cNvGrpSpPr/>
          <p:nvPr/>
        </p:nvGrpSpPr>
        <p:grpSpPr>
          <a:xfrm>
            <a:off x="39960" y="1217160"/>
            <a:ext cx="2512080" cy="5584680"/>
            <a:chOff x="39960" y="1217160"/>
            <a:chExt cx="2512080" cy="5584680"/>
          </a:xfrm>
        </p:grpSpPr>
        <p:pic>
          <p:nvPicPr>
            <p:cNvPr id="256" name="Picture 6" descr="A picture containing tree, outdoor&#10;&#10;Description automatically generated"/>
            <p:cNvPicPr/>
            <p:nvPr/>
          </p:nvPicPr>
          <p:blipFill>
            <a:blip r:embed="rId4" cstate="email">
              <a:extLst>
                <a:ext uri="{28A0092B-C50C-407E-A947-70E740481C1C}">
                  <a14:useLocalDpi xmlns:a14="http://schemas.microsoft.com/office/drawing/2010/main"/>
                </a:ext>
              </a:extLst>
            </a:blip>
            <a:stretch/>
          </p:blipFill>
          <p:spPr>
            <a:xfrm rot="5400000">
              <a:off x="-1496160" y="2753280"/>
              <a:ext cx="5584680" cy="2512080"/>
            </a:xfrm>
            <a:prstGeom prst="rect">
              <a:avLst/>
            </a:prstGeom>
            <a:ln w="0">
              <a:noFill/>
            </a:ln>
          </p:spPr>
        </p:pic>
        <p:sp>
          <p:nvSpPr>
            <p:cNvPr id="257" name="TextBox 7"/>
            <p:cNvSpPr/>
            <p:nvPr/>
          </p:nvSpPr>
          <p:spPr>
            <a:xfrm>
              <a:off x="252360" y="1244880"/>
              <a:ext cx="2295720" cy="1370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a:lnSpc>
                  <a:spcPct val="100000"/>
                </a:lnSpc>
              </a:pPr>
              <a:r>
                <a:rPr lang="en-US" sz="2800" b="0" strike="noStrike" spc="-1">
                  <a:solidFill>
                    <a:srgbClr val="000000"/>
                  </a:solidFill>
                  <a:latin typeface="Arial"/>
                  <a:ea typeface="Arial"/>
                </a:rPr>
                <a:t>15 minute interval videos</a:t>
              </a:r>
              <a:endParaRPr lang="en-US" sz="2800" b="0" strike="noStrike" spc="-1">
                <a:solidFill>
                  <a:srgbClr val="000000"/>
                </a:solidFill>
                <a:latin typeface="Arial"/>
              </a:endParaRPr>
            </a:p>
          </p:txBody>
        </p:sp>
      </p:grpSp>
      <p:grpSp>
        <p:nvGrpSpPr>
          <p:cNvPr id="258" name="Group 10"/>
          <p:cNvGrpSpPr/>
          <p:nvPr/>
        </p:nvGrpSpPr>
        <p:grpSpPr>
          <a:xfrm>
            <a:off x="2492280" y="1134360"/>
            <a:ext cx="2553840" cy="5647680"/>
            <a:chOff x="2492280" y="1134360"/>
            <a:chExt cx="2553840" cy="5647680"/>
          </a:xfrm>
        </p:grpSpPr>
        <p:pic>
          <p:nvPicPr>
            <p:cNvPr id="259" name="Picture 4" descr="A picture containing tree, stack&#10;&#10;Description automatically generated"/>
            <p:cNvPicPr/>
            <p:nvPr/>
          </p:nvPicPr>
          <p:blipFill>
            <a:blip r:embed="rId5" cstate="email">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a:ext>
              </a:extLst>
            </a:blip>
            <a:stretch/>
          </p:blipFill>
          <p:spPr>
            <a:xfrm rot="5400000">
              <a:off x="1010520" y="2746440"/>
              <a:ext cx="5566680" cy="2503800"/>
            </a:xfrm>
            <a:prstGeom prst="rect">
              <a:avLst/>
            </a:prstGeom>
            <a:ln w="0">
              <a:noFill/>
            </a:ln>
          </p:spPr>
        </p:pic>
        <p:sp>
          <p:nvSpPr>
            <p:cNvPr id="260" name="TextBox 8"/>
            <p:cNvSpPr/>
            <p:nvPr/>
          </p:nvSpPr>
          <p:spPr>
            <a:xfrm>
              <a:off x="2492280" y="1134360"/>
              <a:ext cx="2512080" cy="1797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a:lnSpc>
                  <a:spcPct val="100000"/>
                </a:lnSpc>
              </a:pPr>
              <a:r>
                <a:rPr lang="en-US" sz="2800" b="0" strike="noStrike" spc="-1">
                  <a:solidFill>
                    <a:srgbClr val="000000"/>
                  </a:solidFill>
                  <a:latin typeface="Arial"/>
                  <a:ea typeface="Arial"/>
                </a:rPr>
                <a:t>Water levels from waterboard Limburg</a:t>
              </a:r>
              <a:endParaRPr lang="en-US" sz="2800" b="0" strike="noStrike" spc="-1">
                <a:solidFill>
                  <a:srgbClr val="000000"/>
                </a:solidFill>
                <a:latin typeface="Arial"/>
              </a:endParaRPr>
            </a:p>
          </p:txBody>
        </p:sp>
      </p:grpSp>
      <p:sp>
        <p:nvSpPr>
          <p:cNvPr id="261" name="TextBox 14"/>
          <p:cNvSpPr/>
          <p:nvPr/>
        </p:nvSpPr>
        <p:spPr>
          <a:xfrm>
            <a:off x="5225400" y="2994120"/>
            <a:ext cx="2862360" cy="943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a:lnSpc>
                <a:spcPct val="100000"/>
              </a:lnSpc>
            </a:pPr>
            <a:r>
              <a:rPr lang="en-US" sz="2800" b="0" strike="noStrike" spc="-1">
                <a:solidFill>
                  <a:srgbClr val="000000"/>
                </a:solidFill>
                <a:latin typeface="Arial"/>
                <a:ea typeface="Arial"/>
              </a:rPr>
              <a:t>Visuals and data in database</a:t>
            </a:r>
            <a:endParaRPr lang="en-US" sz="2800" b="0" strike="noStrike" spc="-1">
              <a:solidFill>
                <a:srgbClr val="000000"/>
              </a:solidFill>
              <a:latin typeface="Arial"/>
            </a:endParaRPr>
          </a:p>
        </p:txBody>
      </p:sp>
      <p:pic>
        <p:nvPicPr>
          <p:cNvPr id="262" name="Picture 20"/>
          <p:cNvPicPr/>
          <p:nvPr/>
        </p:nvPicPr>
        <p:blipFill>
          <a:blip r:embed="rId7" cstate="email">
            <a:extLst>
              <a:ext uri="{28A0092B-C50C-407E-A947-70E740481C1C}">
                <a14:useLocalDpi xmlns:a14="http://schemas.microsoft.com/office/drawing/2010/main"/>
              </a:ext>
            </a:extLst>
          </a:blip>
          <a:stretch/>
        </p:blipFill>
        <p:spPr>
          <a:xfrm>
            <a:off x="7291440" y="5896440"/>
            <a:ext cx="4898520" cy="1225440"/>
          </a:xfrm>
          <a:prstGeom prst="rect">
            <a:avLst/>
          </a:prstGeom>
          <a:ln w="0">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63" name="Picture 4"/>
          <p:cNvPicPr/>
          <p:nvPr/>
        </p:nvPicPr>
        <p:blipFill>
          <a:blip r:embed="rId2" cstate="email">
            <a:extLst>
              <a:ext uri="{28A0092B-C50C-407E-A947-70E740481C1C}">
                <a14:useLocalDpi xmlns:a14="http://schemas.microsoft.com/office/drawing/2010/main"/>
              </a:ext>
            </a:extLst>
          </a:blip>
          <a:stretch/>
        </p:blipFill>
        <p:spPr>
          <a:xfrm>
            <a:off x="7395840" y="3429000"/>
            <a:ext cx="4730760" cy="2456640"/>
          </a:xfrm>
          <a:prstGeom prst="rect">
            <a:avLst/>
          </a:prstGeom>
          <a:ln w="0">
            <a:noFill/>
          </a:ln>
        </p:spPr>
      </p:pic>
      <p:sp>
        <p:nvSpPr>
          <p:cNvPr id="264" name="PlaceHolder 1"/>
          <p:cNvSpPr>
            <a:spLocks noGrp="1"/>
          </p:cNvSpPr>
          <p:nvPr>
            <p:ph type="subTitle"/>
          </p:nvPr>
        </p:nvSpPr>
        <p:spPr>
          <a:xfrm>
            <a:off x="973440" y="1568520"/>
            <a:ext cx="8786520" cy="4429080"/>
          </a:xfrm>
          <a:prstGeom prst="rect">
            <a:avLst/>
          </a:prstGeom>
          <a:noFill/>
          <a:ln w="0">
            <a:noFill/>
          </a:ln>
        </p:spPr>
        <p:txBody>
          <a:bodyPr lIns="91440" tIns="91440" rIns="91440" bIns="91440" anchor="t">
            <a:normAutofit fontScale="56666" lnSpcReduction="20000"/>
          </a:bodyPr>
          <a:lstStyle/>
          <a:p>
            <a:pPr marL="457200" indent="-406440">
              <a:lnSpc>
                <a:spcPct val="150000"/>
              </a:lnSpc>
              <a:buClr>
                <a:srgbClr val="000000"/>
              </a:buClr>
              <a:buFont typeface="Arial"/>
              <a:buChar char="•"/>
            </a:pPr>
            <a:r>
              <a:rPr lang="nl-NL" sz="2130" b="0" strike="noStrike" spc="-1">
                <a:solidFill>
                  <a:schemeClr val="dk1"/>
                </a:solidFill>
                <a:latin typeface="Lato"/>
                <a:ea typeface="Lato"/>
              </a:rPr>
              <a:t>Setup of mast, pole, rig (see next slide) + equipment, aiming</a:t>
            </a:r>
            <a:endParaRPr lang="en-US" sz="2130" b="0" strike="noStrike" spc="-1">
              <a:solidFill>
                <a:srgbClr val="000000"/>
              </a:solidFill>
              <a:latin typeface="Arial"/>
            </a:endParaRPr>
          </a:p>
          <a:p>
            <a:pPr marL="457200" indent="-406440">
              <a:lnSpc>
                <a:spcPct val="150000"/>
              </a:lnSpc>
              <a:buClr>
                <a:srgbClr val="000000"/>
              </a:buClr>
              <a:buFont typeface="Arial"/>
              <a:buChar char="•"/>
            </a:pPr>
            <a:r>
              <a:rPr lang="nl-NL" sz="2130" b="0" strike="noStrike" spc="-1">
                <a:solidFill>
                  <a:schemeClr val="dk1"/>
                </a:solidFill>
                <a:latin typeface="Lato"/>
                <a:ea typeface="Lato"/>
              </a:rPr>
              <a:t>Measuring of control points with a distometer or RTK-GPS</a:t>
            </a:r>
            <a:endParaRPr lang="en-US" sz="2130" b="0" strike="noStrike" spc="-1">
              <a:solidFill>
                <a:srgbClr val="000000"/>
              </a:solidFill>
              <a:latin typeface="Arial"/>
            </a:endParaRPr>
          </a:p>
          <a:p>
            <a:pPr marL="457200" indent="-406440">
              <a:lnSpc>
                <a:spcPct val="150000"/>
              </a:lnSpc>
              <a:buClr>
                <a:srgbClr val="000000"/>
              </a:buClr>
              <a:buFont typeface="Arial"/>
              <a:buChar char="•"/>
            </a:pPr>
            <a:r>
              <a:rPr lang="nl-NL" sz="2130" b="0" strike="noStrike" spc="-1">
                <a:solidFill>
                  <a:schemeClr val="dk1"/>
                </a:solidFill>
                <a:latin typeface="Lato"/>
                <a:ea typeface="Lato"/>
              </a:rPr>
              <a:t>Measuring of cross section (e.g. with RTK-GPS)</a:t>
            </a:r>
            <a:endParaRPr lang="en-US" sz="2130" b="0" strike="noStrike" spc="-1">
              <a:solidFill>
                <a:srgbClr val="000000"/>
              </a:solidFill>
              <a:latin typeface="Arial"/>
            </a:endParaRPr>
          </a:p>
          <a:p>
            <a:pPr marL="457200" indent="-406440">
              <a:lnSpc>
                <a:spcPct val="150000"/>
              </a:lnSpc>
              <a:buClr>
                <a:srgbClr val="000000"/>
              </a:buClr>
              <a:buFont typeface="Arial"/>
              <a:buChar char="•"/>
            </a:pPr>
            <a:r>
              <a:rPr lang="nl-NL" sz="2130" b="0" strike="noStrike" spc="-1">
                <a:solidFill>
                  <a:schemeClr val="dk1"/>
                </a:solidFill>
                <a:latin typeface="Lato"/>
                <a:ea typeface="Lato"/>
              </a:rPr>
              <a:t>Feeding in control points in camera configuration</a:t>
            </a:r>
            <a:endParaRPr lang="en-US" sz="2130" b="0" strike="noStrike" spc="-1">
              <a:solidFill>
                <a:srgbClr val="000000"/>
              </a:solidFill>
              <a:latin typeface="Arial"/>
            </a:endParaRPr>
          </a:p>
          <a:p>
            <a:pPr marL="457200" indent="-406440">
              <a:lnSpc>
                <a:spcPct val="150000"/>
              </a:lnSpc>
              <a:buClr>
                <a:srgbClr val="000000"/>
              </a:buClr>
              <a:buFont typeface="Arial"/>
              <a:buChar char="•"/>
            </a:pPr>
            <a:r>
              <a:rPr lang="nl-NL" sz="2130" b="0" strike="noStrike" spc="-1">
                <a:solidFill>
                  <a:schemeClr val="dk1"/>
                </a:solidFill>
                <a:latin typeface="Lato"/>
                <a:ea typeface="Lato"/>
              </a:rPr>
              <a:t>Setup task in dashboard </a:t>
            </a:r>
            <a:r>
              <a:rPr lang="nl-NL" sz="2130" b="0" strike="noStrike" spc="-1">
                <a:solidFill>
                  <a:schemeClr val="dk1"/>
                </a:solidFill>
                <a:latin typeface="Wingdings"/>
                <a:ea typeface="Lato"/>
              </a:rPr>
              <a:t></a:t>
            </a:r>
            <a:r>
              <a:rPr lang="nl-NL" sz="2130" b="0" strike="noStrike" spc="-1">
                <a:solidFill>
                  <a:schemeClr val="dk1"/>
                </a:solidFill>
                <a:latin typeface="Lato"/>
                <a:ea typeface="Lato"/>
              </a:rPr>
              <a:t> send to device</a:t>
            </a:r>
            <a:endParaRPr lang="en-US" sz="2130" b="0" strike="noStrike" spc="-1">
              <a:solidFill>
                <a:srgbClr val="000000"/>
              </a:solidFill>
              <a:latin typeface="Arial"/>
            </a:endParaRPr>
          </a:p>
          <a:p>
            <a:pPr marL="50760">
              <a:lnSpc>
                <a:spcPct val="150000"/>
              </a:lnSpc>
              <a:tabLst>
                <a:tab pos="0" algn="l"/>
              </a:tabLst>
            </a:pPr>
            <a:endParaRPr lang="en-US" sz="2130" b="0" strike="noStrike" spc="-1">
              <a:solidFill>
                <a:srgbClr val="000000"/>
              </a:solidFill>
              <a:latin typeface="Arial"/>
            </a:endParaRPr>
          </a:p>
          <a:p>
            <a:pPr marL="50760">
              <a:lnSpc>
                <a:spcPct val="150000"/>
              </a:lnSpc>
              <a:tabLst>
                <a:tab pos="0" algn="l"/>
              </a:tabLst>
            </a:pPr>
            <a:r>
              <a:rPr lang="nl-NL" sz="2130" b="0" strike="noStrike" spc="-1">
                <a:solidFill>
                  <a:schemeClr val="dk1"/>
                </a:solidFill>
                <a:latin typeface="Lato"/>
                <a:ea typeface="Lato"/>
              </a:rPr>
              <a:t>Maintenance:</a:t>
            </a:r>
            <a:endParaRPr lang="en-US" sz="2130" b="0" strike="noStrike" spc="-1">
              <a:solidFill>
                <a:srgbClr val="000000"/>
              </a:solidFill>
              <a:latin typeface="Arial"/>
            </a:endParaRPr>
          </a:p>
          <a:p>
            <a:pPr marL="50760">
              <a:lnSpc>
                <a:spcPct val="150000"/>
              </a:lnSpc>
              <a:tabLst>
                <a:tab pos="0" algn="l"/>
              </a:tabLst>
            </a:pPr>
            <a:r>
              <a:rPr lang="nl-NL" sz="2130" b="0" strike="noStrike" spc="-1">
                <a:solidFill>
                  <a:schemeClr val="dk1"/>
                </a:solidFill>
                <a:latin typeface="Lato"/>
                <a:ea typeface="Lato"/>
              </a:rPr>
              <a:t>- regularly resurvey cross section after flood event</a:t>
            </a:r>
            <a:endParaRPr lang="en-US" sz="2130" b="0" strike="noStrike" spc="-1">
              <a:solidFill>
                <a:srgbClr val="000000"/>
              </a:solidFill>
              <a:latin typeface="Arial"/>
            </a:endParaRPr>
          </a:p>
          <a:p>
            <a:pPr marL="50760">
              <a:lnSpc>
                <a:spcPct val="150000"/>
              </a:lnSpc>
              <a:tabLst>
                <a:tab pos="0" algn="l"/>
              </a:tabLst>
            </a:pPr>
            <a:r>
              <a:rPr lang="nl-NL" sz="2130" b="0" strike="noStrike" spc="-1">
                <a:solidFill>
                  <a:schemeClr val="dk1"/>
                </a:solidFill>
                <a:latin typeface="Lato"/>
                <a:ea typeface="Lato"/>
              </a:rPr>
              <a:t>- cleaning of equipment</a:t>
            </a:r>
            <a:endParaRPr lang="en-US" sz="2130" b="0" strike="noStrike" spc="-1">
              <a:solidFill>
                <a:srgbClr val="000000"/>
              </a:solidFill>
              <a:latin typeface="Arial"/>
            </a:endParaRPr>
          </a:p>
          <a:p>
            <a:pPr marL="50760">
              <a:lnSpc>
                <a:spcPct val="150000"/>
              </a:lnSpc>
              <a:tabLst>
                <a:tab pos="0" algn="l"/>
              </a:tabLst>
            </a:pPr>
            <a:r>
              <a:rPr lang="nl-NL" sz="2130" b="0" strike="noStrike" spc="-1">
                <a:solidFill>
                  <a:schemeClr val="dk1"/>
                </a:solidFill>
                <a:latin typeface="Lato"/>
                <a:ea typeface="Lato"/>
              </a:rPr>
              <a:t>- worst case: replacement of equipment</a:t>
            </a:r>
            <a:endParaRPr lang="en-US" sz="2130" b="0" strike="noStrike" spc="-1">
              <a:solidFill>
                <a:srgbClr val="000000"/>
              </a:solidFill>
              <a:latin typeface="Arial"/>
            </a:endParaRPr>
          </a:p>
          <a:p>
            <a:pPr marL="50760">
              <a:lnSpc>
                <a:spcPct val="150000"/>
              </a:lnSpc>
              <a:tabLst>
                <a:tab pos="0" algn="l"/>
              </a:tabLst>
            </a:pPr>
            <a:r>
              <a:rPr lang="nl-NL" sz="2130" b="0" strike="noStrike" spc="-1">
                <a:solidFill>
                  <a:schemeClr val="dk1"/>
                </a:solidFill>
                <a:latin typeface="Lato"/>
                <a:ea typeface="Lato"/>
              </a:rPr>
              <a:t>- site top-right: has been working with no interruption for a full year</a:t>
            </a:r>
            <a:endParaRPr lang="en-US" sz="2130" b="0" strike="noStrike" spc="-1">
              <a:solidFill>
                <a:srgbClr val="000000"/>
              </a:solidFill>
              <a:latin typeface="Arial"/>
            </a:endParaRPr>
          </a:p>
          <a:p>
            <a:pPr marL="50760">
              <a:lnSpc>
                <a:spcPct val="150000"/>
              </a:lnSpc>
              <a:tabLst>
                <a:tab pos="0" algn="l"/>
              </a:tabLst>
            </a:pPr>
            <a:r>
              <a:rPr lang="nl-NL" sz="2130" b="0" strike="noStrike" spc="-1">
                <a:solidFill>
                  <a:schemeClr val="dk1"/>
                </a:solidFill>
                <a:latin typeface="Lato"/>
                <a:ea typeface="Lato"/>
              </a:rPr>
              <a:t> </a:t>
            </a:r>
            <a:endParaRPr lang="en-US" sz="2130" b="0" strike="noStrike" spc="-1">
              <a:solidFill>
                <a:srgbClr val="000000"/>
              </a:solidFill>
              <a:latin typeface="Arial"/>
            </a:endParaRPr>
          </a:p>
        </p:txBody>
      </p:sp>
      <p:sp>
        <p:nvSpPr>
          <p:cNvPr id="265" name="PlaceHolder 2"/>
          <p:cNvSpPr>
            <a:spLocks noGrp="1"/>
          </p:cNvSpPr>
          <p:nvPr>
            <p:ph type="title"/>
          </p:nvPr>
        </p:nvSpPr>
        <p:spPr>
          <a:xfrm>
            <a:off x="973440" y="485640"/>
            <a:ext cx="10209240" cy="1287000"/>
          </a:xfrm>
          <a:prstGeom prst="rect">
            <a:avLst/>
          </a:prstGeom>
          <a:noFill/>
          <a:ln w="0">
            <a:noFill/>
          </a:ln>
        </p:spPr>
        <p:txBody>
          <a:bodyPr lIns="91440" tIns="91440" rIns="91440" bIns="91440" anchor="t">
            <a:noAutofit/>
          </a:bodyPr>
          <a:lstStyle/>
          <a:p>
            <a:pPr indent="0">
              <a:lnSpc>
                <a:spcPct val="90000"/>
              </a:lnSpc>
              <a:buNone/>
              <a:tabLst>
                <a:tab pos="0" algn="l"/>
              </a:tabLst>
            </a:pPr>
            <a:r>
              <a:rPr lang="nl-NL" sz="4270" b="0" strike="noStrike" spc="-1">
                <a:solidFill>
                  <a:schemeClr val="dk1"/>
                </a:solidFill>
                <a:latin typeface="Dosis"/>
                <a:ea typeface="Dosis"/>
              </a:rPr>
              <a:t>Site setup</a:t>
            </a:r>
            <a:endParaRPr lang="en-US" sz="4270" b="0" strike="noStrike" spc="-1">
              <a:solidFill>
                <a:srgbClr val="000000"/>
              </a:solidFill>
              <a:latin typeface="Arial"/>
            </a:endParaRPr>
          </a:p>
        </p:txBody>
      </p:sp>
      <p:pic>
        <p:nvPicPr>
          <p:cNvPr id="266" name="Picture 6"/>
          <p:cNvPicPr/>
          <p:nvPr/>
        </p:nvPicPr>
        <p:blipFill>
          <a:blip r:embed="rId3" cstate="email">
            <a:extLst>
              <a:ext uri="{28A0092B-C50C-407E-A947-70E740481C1C}">
                <a14:useLocalDpi xmlns:a14="http://schemas.microsoft.com/office/drawing/2010/main"/>
              </a:ext>
            </a:extLst>
          </a:blip>
          <a:stretch/>
        </p:blipFill>
        <p:spPr>
          <a:xfrm>
            <a:off x="9441000" y="60120"/>
            <a:ext cx="2540160" cy="3426840"/>
          </a:xfrm>
          <a:prstGeom prst="rect">
            <a:avLst/>
          </a:prstGeom>
          <a:ln w="0">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7" name="Picture 4" descr="A picture containing text, water, screenshot, outdoor&#10;&#10;Description automatically generated"/>
          <p:cNvPicPr/>
          <p:nvPr/>
        </p:nvPicPr>
        <p:blipFill>
          <a:blip r:embed="rId2" cstate="email">
            <a:extLst>
              <a:ext uri="{28A0092B-C50C-407E-A947-70E740481C1C}">
                <a14:useLocalDpi xmlns:a14="http://schemas.microsoft.com/office/drawing/2010/main"/>
              </a:ext>
            </a:extLst>
          </a:blip>
          <a:srcRect/>
          <a:stretch/>
        </p:blipFill>
        <p:spPr>
          <a:xfrm>
            <a:off x="5673240" y="1293480"/>
            <a:ext cx="6452280" cy="3655440"/>
          </a:xfrm>
          <a:prstGeom prst="rect">
            <a:avLst/>
          </a:prstGeom>
          <a:ln w="0">
            <a:noFill/>
          </a:ln>
        </p:spPr>
      </p:pic>
      <p:sp>
        <p:nvSpPr>
          <p:cNvPr id="268" name="PlaceHolder 1"/>
          <p:cNvSpPr>
            <a:spLocks noGrp="1"/>
          </p:cNvSpPr>
          <p:nvPr>
            <p:ph type="title"/>
          </p:nvPr>
        </p:nvSpPr>
        <p:spPr>
          <a:xfrm>
            <a:off x="973440" y="485640"/>
            <a:ext cx="10209240" cy="1287000"/>
          </a:xfrm>
          <a:prstGeom prst="rect">
            <a:avLst/>
          </a:prstGeom>
          <a:noFill/>
          <a:ln w="0">
            <a:noFill/>
          </a:ln>
        </p:spPr>
        <p:txBody>
          <a:bodyPr lIns="91440" tIns="91440" rIns="91440" bIns="91440" anchor="t">
            <a:normAutofit/>
          </a:bodyPr>
          <a:lstStyle/>
          <a:p>
            <a:pPr indent="0">
              <a:lnSpc>
                <a:spcPct val="90000"/>
              </a:lnSpc>
              <a:buNone/>
              <a:tabLst>
                <a:tab pos="0" algn="l"/>
              </a:tabLst>
            </a:pPr>
            <a:r>
              <a:rPr lang="en-US" sz="4270" b="0" strike="noStrike" spc="-1">
                <a:solidFill>
                  <a:schemeClr val="dk1"/>
                </a:solidFill>
                <a:latin typeface="Dosis"/>
                <a:ea typeface="Dosis"/>
              </a:rPr>
              <a:t>Operational observations</a:t>
            </a:r>
            <a:endParaRPr lang="en-US" sz="4270" b="0" strike="noStrike" spc="-1">
              <a:solidFill>
                <a:srgbClr val="000000"/>
              </a:solidFill>
              <a:latin typeface="Arial"/>
            </a:endParaRPr>
          </a:p>
        </p:txBody>
      </p:sp>
      <p:sp>
        <p:nvSpPr>
          <p:cNvPr id="269" name="PlaceHolder 2"/>
          <p:cNvSpPr>
            <a:spLocks noGrp="1"/>
          </p:cNvSpPr>
          <p:nvPr>
            <p:ph type="subTitle"/>
          </p:nvPr>
        </p:nvSpPr>
        <p:spPr>
          <a:xfrm>
            <a:off x="830160" y="1720440"/>
            <a:ext cx="4360320" cy="4429080"/>
          </a:xfrm>
          <a:prstGeom prst="rect">
            <a:avLst/>
          </a:prstGeom>
          <a:noFill/>
          <a:ln w="0">
            <a:noFill/>
          </a:ln>
        </p:spPr>
        <p:txBody>
          <a:bodyPr lIns="91440" tIns="91440" rIns="91440" bIns="91440" anchor="t">
            <a:noAutofit/>
          </a:bodyPr>
          <a:lstStyle/>
          <a:p>
            <a:pPr marL="457200" indent="-406440">
              <a:lnSpc>
                <a:spcPct val="150000"/>
              </a:lnSpc>
              <a:buClr>
                <a:srgbClr val="000000"/>
              </a:buClr>
              <a:buFont typeface="Arial"/>
              <a:buChar char="•"/>
            </a:pPr>
            <a:r>
              <a:rPr lang="en-US" sz="2130" b="0" strike="noStrike" spc="-1">
                <a:solidFill>
                  <a:schemeClr val="dk1"/>
                </a:solidFill>
                <a:latin typeface="Lato"/>
                <a:ea typeface="Lato"/>
              </a:rPr>
              <a:t>Q-h relationship without any additional field work</a:t>
            </a:r>
            <a:endParaRPr lang="en-US" sz="2130" b="0" strike="noStrike" spc="-1">
              <a:solidFill>
                <a:srgbClr val="000000"/>
              </a:solidFill>
              <a:latin typeface="Arial"/>
            </a:endParaRPr>
          </a:p>
        </p:txBody>
      </p:sp>
      <p:pic>
        <p:nvPicPr>
          <p:cNvPr id="270" name="Picture 7" descr="A picture containing water, text, outdoor, screenshot&#10;&#10;Description automatically generated"/>
          <p:cNvPicPr/>
          <p:nvPr/>
        </p:nvPicPr>
        <p:blipFill>
          <a:blip r:embed="rId3" cstate="email">
            <a:extLst>
              <a:ext uri="{28A0092B-C50C-407E-A947-70E740481C1C}">
                <a14:useLocalDpi xmlns:a14="http://schemas.microsoft.com/office/drawing/2010/main"/>
              </a:ext>
            </a:extLst>
          </a:blip>
          <a:srcRect/>
          <a:stretch/>
        </p:blipFill>
        <p:spPr>
          <a:xfrm>
            <a:off x="64440" y="3249720"/>
            <a:ext cx="5562000" cy="3111120"/>
          </a:xfrm>
          <a:prstGeom prst="rect">
            <a:avLst/>
          </a:prstGeom>
          <a:ln w="0">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71" name="PlaceHolder 1"/>
          <p:cNvSpPr>
            <a:spLocks noGrp="1"/>
          </p:cNvSpPr>
          <p:nvPr>
            <p:ph type="subTitle"/>
          </p:nvPr>
        </p:nvSpPr>
        <p:spPr>
          <a:xfrm>
            <a:off x="973440" y="2100960"/>
            <a:ext cx="8786520" cy="4429080"/>
          </a:xfrm>
          <a:prstGeom prst="rect">
            <a:avLst/>
          </a:prstGeom>
          <a:noFill/>
          <a:ln w="0">
            <a:noFill/>
          </a:ln>
        </p:spPr>
        <p:txBody>
          <a:bodyPr lIns="91440" tIns="91440" rIns="91440" bIns="91440" anchor="t">
            <a:noAutofit/>
          </a:bodyPr>
          <a:lstStyle/>
          <a:p>
            <a:pPr algn="ctr"/>
            <a:endParaRPr lang="en-US" sz="1800" b="0" strike="noStrike" spc="-1">
              <a:solidFill>
                <a:srgbClr val="000000"/>
              </a:solidFill>
              <a:latin typeface="Arial"/>
            </a:endParaRPr>
          </a:p>
        </p:txBody>
      </p:sp>
      <p:sp>
        <p:nvSpPr>
          <p:cNvPr id="272" name="PlaceHolder 2"/>
          <p:cNvSpPr>
            <a:spLocks noGrp="1"/>
          </p:cNvSpPr>
          <p:nvPr>
            <p:ph type="title"/>
          </p:nvPr>
        </p:nvSpPr>
        <p:spPr>
          <a:xfrm>
            <a:off x="973440" y="485640"/>
            <a:ext cx="10209240" cy="1287000"/>
          </a:xfrm>
          <a:prstGeom prst="rect">
            <a:avLst/>
          </a:prstGeom>
          <a:noFill/>
          <a:ln w="0">
            <a:noFill/>
          </a:ln>
        </p:spPr>
        <p:txBody>
          <a:bodyPr lIns="91440" tIns="91440" rIns="91440" bIns="91440" anchor="t">
            <a:normAutofit fontScale="93333"/>
          </a:bodyPr>
          <a:lstStyle/>
          <a:p>
            <a:pPr indent="0">
              <a:lnSpc>
                <a:spcPct val="90000"/>
              </a:lnSpc>
              <a:buNone/>
              <a:tabLst>
                <a:tab pos="0" algn="l"/>
              </a:tabLst>
            </a:pPr>
            <a:r>
              <a:rPr lang="nl-NL" sz="4270" b="0" strike="noStrike" spc="-1">
                <a:solidFill>
                  <a:schemeClr val="dk1"/>
                </a:solidFill>
                <a:latin typeface="Dosis"/>
                <a:ea typeface="Dosis"/>
              </a:rPr>
              <a:t>Full rating curve with OpenRiverCam (~5 months)</a:t>
            </a:r>
            <a:endParaRPr lang="en-US" sz="4270" b="0" strike="noStrike" spc="-1">
              <a:solidFill>
                <a:srgbClr val="000000"/>
              </a:solidFill>
              <a:latin typeface="Arial"/>
            </a:endParaRPr>
          </a:p>
        </p:txBody>
      </p:sp>
      <p:pic>
        <p:nvPicPr>
          <p:cNvPr id="273" name="Picture 1"/>
          <p:cNvPicPr/>
          <p:nvPr/>
        </p:nvPicPr>
        <p:blipFill>
          <a:blip r:embed="rId2" cstate="email">
            <a:extLst>
              <a:ext uri="{28A0092B-C50C-407E-A947-70E740481C1C}">
                <a14:useLocalDpi xmlns:a14="http://schemas.microsoft.com/office/drawing/2010/main"/>
              </a:ext>
            </a:extLst>
          </a:blip>
          <a:stretch/>
        </p:blipFill>
        <p:spPr>
          <a:xfrm>
            <a:off x="272160" y="1241280"/>
            <a:ext cx="11710800" cy="4809240"/>
          </a:xfrm>
          <a:prstGeom prst="rect">
            <a:avLst/>
          </a:prstGeom>
          <a:ln w="0">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 name="PlaceHolder 1"/>
          <p:cNvSpPr>
            <a:spLocks noGrp="1"/>
          </p:cNvSpPr>
          <p:nvPr>
            <p:ph type="title"/>
          </p:nvPr>
        </p:nvSpPr>
        <p:spPr>
          <a:xfrm>
            <a:off x="973440" y="485640"/>
            <a:ext cx="10209240" cy="1287000"/>
          </a:xfrm>
          <a:prstGeom prst="rect">
            <a:avLst/>
          </a:prstGeom>
          <a:noFill/>
          <a:ln w="0">
            <a:noFill/>
          </a:ln>
        </p:spPr>
        <p:txBody>
          <a:bodyPr lIns="91440" tIns="91440" rIns="91440" bIns="91440" anchor="t">
            <a:normAutofit fontScale="93333"/>
          </a:bodyPr>
          <a:lstStyle/>
          <a:p>
            <a:pPr indent="0">
              <a:lnSpc>
                <a:spcPct val="90000"/>
              </a:lnSpc>
              <a:buNone/>
              <a:tabLst>
                <a:tab pos="0" algn="l"/>
              </a:tabLst>
            </a:pPr>
            <a:r>
              <a:rPr lang="nl-NL" sz="4270" b="0" strike="noStrike" spc="-1">
                <a:solidFill>
                  <a:schemeClr val="dk1"/>
                </a:solidFill>
                <a:latin typeface="Dosis"/>
                <a:ea typeface="Dosis"/>
              </a:rPr>
              <a:t>Full rating curve with OpenRiverCam (~4 months)</a:t>
            </a:r>
            <a:endParaRPr lang="en-US" sz="4270" b="0" strike="noStrike" spc="-1">
              <a:solidFill>
                <a:srgbClr val="000000"/>
              </a:solidFill>
              <a:latin typeface="Arial"/>
            </a:endParaRPr>
          </a:p>
        </p:txBody>
      </p:sp>
      <p:pic>
        <p:nvPicPr>
          <p:cNvPr id="275" name="Picture 274"/>
          <p:cNvPicPr/>
          <p:nvPr/>
        </p:nvPicPr>
        <p:blipFill>
          <a:blip r:embed="rId2" cstate="email">
            <a:extLst>
              <a:ext uri="{28A0092B-C50C-407E-A947-70E740481C1C}">
                <a14:useLocalDpi xmlns:a14="http://schemas.microsoft.com/office/drawing/2010/main"/>
              </a:ext>
            </a:extLst>
          </a:blip>
          <a:stretch/>
        </p:blipFill>
        <p:spPr>
          <a:xfrm>
            <a:off x="3657600" y="1485000"/>
            <a:ext cx="6170760" cy="4804200"/>
          </a:xfrm>
          <a:prstGeom prst="rect">
            <a:avLst/>
          </a:prstGeom>
          <a:ln w="0">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 name="Rectangle 2"/>
          <p:cNvSpPr/>
          <p:nvPr/>
        </p:nvSpPr>
        <p:spPr>
          <a:xfrm>
            <a:off x="0" y="5979960"/>
            <a:ext cx="12189960" cy="8841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nSpc>
                <a:spcPct val="100000"/>
              </a:lnSpc>
            </a:pPr>
            <a:endParaRPr lang="nl-NL" sz="1400" b="0" strike="noStrike" spc="-1">
              <a:solidFill>
                <a:schemeClr val="lt1"/>
              </a:solidFill>
              <a:latin typeface="Arial"/>
              <a:ea typeface="Arial"/>
            </a:endParaRPr>
          </a:p>
        </p:txBody>
      </p:sp>
      <p:sp>
        <p:nvSpPr>
          <p:cNvPr id="277" name="PlaceHolder 1"/>
          <p:cNvSpPr>
            <a:spLocks noGrp="1"/>
          </p:cNvSpPr>
          <p:nvPr>
            <p:ph type="title"/>
          </p:nvPr>
        </p:nvSpPr>
        <p:spPr>
          <a:xfrm>
            <a:off x="486360" y="382680"/>
            <a:ext cx="10208880" cy="1287360"/>
          </a:xfrm>
          <a:prstGeom prst="rect">
            <a:avLst/>
          </a:prstGeom>
          <a:noFill/>
          <a:ln w="0">
            <a:noFill/>
          </a:ln>
        </p:spPr>
        <p:txBody>
          <a:bodyPr lIns="91440" tIns="91440" rIns="91440" bIns="91440" anchor="t">
            <a:normAutofit/>
          </a:bodyPr>
          <a:lstStyle/>
          <a:p>
            <a:pPr indent="0">
              <a:lnSpc>
                <a:spcPct val="90000"/>
              </a:lnSpc>
              <a:buNone/>
              <a:tabLst>
                <a:tab pos="0" algn="l"/>
              </a:tabLst>
            </a:pPr>
            <a:r>
              <a:rPr lang="en-US" sz="4270" b="0" strike="noStrike" spc="-1">
                <a:solidFill>
                  <a:schemeClr val="dk1"/>
                </a:solidFill>
                <a:latin typeface="Dosis"/>
                <a:ea typeface="Dosis"/>
              </a:rPr>
              <a:t>LiveORC</a:t>
            </a:r>
            <a:br>
              <a:rPr sz="4270"/>
            </a:br>
            <a:r>
              <a:rPr lang="en-US" sz="2600" b="0" strike="noStrike" spc="-1">
                <a:solidFill>
                  <a:schemeClr val="dk1"/>
                </a:solidFill>
                <a:latin typeface="Dosis"/>
                <a:ea typeface="Dosis"/>
              </a:rPr>
              <a:t>this morning</a:t>
            </a:r>
            <a:endParaRPr lang="en-US" sz="2600" b="0" strike="noStrike" spc="-1">
              <a:solidFill>
                <a:srgbClr val="000000"/>
              </a:solidFill>
              <a:latin typeface="Arial"/>
            </a:endParaRPr>
          </a:p>
        </p:txBody>
      </p:sp>
      <p:sp>
        <p:nvSpPr>
          <p:cNvPr id="278" name="Rectangle 277"/>
          <p:cNvSpPr/>
          <p:nvPr/>
        </p:nvSpPr>
        <p:spPr>
          <a:xfrm>
            <a:off x="2971800" y="228600"/>
            <a:ext cx="4341600" cy="344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US" sz="1800" b="0" strike="noStrike" spc="-1">
                <a:solidFill>
                  <a:srgbClr val="000000"/>
                </a:solidFill>
                <a:latin typeface="Arial"/>
              </a:rPr>
              <a:t>Limmat – Zürich - Switserland</a:t>
            </a:r>
          </a:p>
        </p:txBody>
      </p:sp>
      <p:sp>
        <p:nvSpPr>
          <p:cNvPr id="279" name="Rectangle 278"/>
          <p:cNvSpPr/>
          <p:nvPr/>
        </p:nvSpPr>
        <p:spPr>
          <a:xfrm>
            <a:off x="7616160" y="228600"/>
            <a:ext cx="4502160" cy="600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US" sz="1800" b="0" strike="noStrike" spc="-1">
                <a:solidFill>
                  <a:srgbClr val="000000"/>
                </a:solidFill>
                <a:latin typeface="Arial"/>
              </a:rPr>
              <a:t>Hommerich – Limburg – The Netherlands</a:t>
            </a:r>
          </a:p>
        </p:txBody>
      </p:sp>
      <p:pic>
        <p:nvPicPr>
          <p:cNvPr id="280" name="Picture 279"/>
          <p:cNvPicPr/>
          <p:nvPr/>
        </p:nvPicPr>
        <p:blipFill>
          <a:blip r:embed="rId2" cstate="email">
            <a:extLst>
              <a:ext uri="{28A0092B-C50C-407E-A947-70E740481C1C}">
                <a14:useLocalDpi xmlns:a14="http://schemas.microsoft.com/office/drawing/2010/main"/>
              </a:ext>
            </a:extLst>
          </a:blip>
          <a:stretch/>
        </p:blipFill>
        <p:spPr>
          <a:xfrm>
            <a:off x="2923200" y="842400"/>
            <a:ext cx="4316040" cy="5786280"/>
          </a:xfrm>
          <a:prstGeom prst="rect">
            <a:avLst/>
          </a:prstGeom>
          <a:ln w="0">
            <a:solidFill>
              <a:srgbClr val="3465A4"/>
            </a:solidFill>
          </a:ln>
        </p:spPr>
      </p:pic>
      <p:sp>
        <p:nvSpPr>
          <p:cNvPr id="281" name="Rectangle 280"/>
          <p:cNvSpPr/>
          <p:nvPr/>
        </p:nvSpPr>
        <p:spPr>
          <a:xfrm>
            <a:off x="156600" y="5486400"/>
            <a:ext cx="4114080" cy="685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US" sz="1800" b="0" i="1" strike="noStrike" spc="-1">
                <a:solidFill>
                  <a:srgbClr val="000000"/>
                </a:solidFill>
                <a:latin typeface="Arial"/>
              </a:rPr>
              <a:t>Source: </a:t>
            </a:r>
            <a:endParaRPr lang="en-US" sz="1800" b="0" strike="noStrike" spc="-1">
              <a:solidFill>
                <a:srgbClr val="000000"/>
              </a:solidFill>
              <a:latin typeface="Arial"/>
            </a:endParaRPr>
          </a:p>
          <a:p>
            <a:pPr>
              <a:lnSpc>
                <a:spcPct val="100000"/>
              </a:lnSpc>
            </a:pPr>
            <a:r>
              <a:rPr lang="en-US" sz="1800" b="0" i="1" strike="noStrike" spc="-1">
                <a:solidFill>
                  <a:srgbClr val="000000"/>
                </a:solidFill>
                <a:latin typeface="Arial"/>
              </a:rPr>
              <a:t>https://openrivercam.com</a:t>
            </a:r>
            <a:endParaRPr lang="en-US" sz="1800" b="0" strike="noStrike" spc="-1">
              <a:solidFill>
                <a:srgbClr val="000000"/>
              </a:solidFill>
              <a:latin typeface="Arial"/>
            </a:endParaRPr>
          </a:p>
        </p:txBody>
      </p:sp>
      <p:pic>
        <p:nvPicPr>
          <p:cNvPr id="282" name="Picture 281"/>
          <p:cNvPicPr/>
          <p:nvPr/>
        </p:nvPicPr>
        <p:blipFill>
          <a:blip r:embed="rId3" cstate="email">
            <a:extLst>
              <a:ext uri="{28A0092B-C50C-407E-A947-70E740481C1C}">
                <a14:useLocalDpi xmlns:a14="http://schemas.microsoft.com/office/drawing/2010/main"/>
              </a:ext>
            </a:extLst>
          </a:blip>
          <a:stretch/>
        </p:blipFill>
        <p:spPr>
          <a:xfrm>
            <a:off x="7664400" y="857520"/>
            <a:ext cx="4304880" cy="5771160"/>
          </a:xfrm>
          <a:prstGeom prst="rect">
            <a:avLst/>
          </a:prstGeom>
          <a:ln w="0">
            <a:solidFill>
              <a:srgbClr val="3465A4"/>
            </a:solid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 name="PlaceHolder 1"/>
          <p:cNvSpPr>
            <a:spLocks noGrp="1"/>
          </p:cNvSpPr>
          <p:nvPr>
            <p:ph type="title"/>
          </p:nvPr>
        </p:nvSpPr>
        <p:spPr>
          <a:xfrm>
            <a:off x="973440" y="485640"/>
            <a:ext cx="10209240" cy="1287000"/>
          </a:xfrm>
          <a:prstGeom prst="rect">
            <a:avLst/>
          </a:prstGeom>
          <a:noFill/>
          <a:ln w="0">
            <a:noFill/>
          </a:ln>
        </p:spPr>
        <p:txBody>
          <a:bodyPr lIns="91440" tIns="91440" rIns="91440" bIns="91440" anchor="t">
            <a:noAutofit/>
          </a:bodyPr>
          <a:lstStyle/>
          <a:p>
            <a:pPr indent="0">
              <a:lnSpc>
                <a:spcPct val="90000"/>
              </a:lnSpc>
              <a:buNone/>
              <a:tabLst>
                <a:tab pos="0" algn="l"/>
              </a:tabLst>
            </a:pPr>
            <a:r>
              <a:rPr lang="nl-NL" sz="4270" b="0" strike="noStrike" spc="-1">
                <a:solidFill>
                  <a:schemeClr val="dk1"/>
                </a:solidFill>
                <a:latin typeface="Dosis"/>
                <a:ea typeface="Dosis"/>
              </a:rPr>
              <a:t>Fixed setup example</a:t>
            </a:r>
            <a:endParaRPr lang="en-US" sz="4270" b="0" strike="noStrike" spc="-1">
              <a:solidFill>
                <a:srgbClr val="000000"/>
              </a:solidFill>
              <a:latin typeface="Arial"/>
            </a:endParaRPr>
          </a:p>
        </p:txBody>
      </p:sp>
      <p:pic>
        <p:nvPicPr>
          <p:cNvPr id="284" name="Picture 4" descr="A river running through a grassy area&#10;&#10;Description automatically generated"/>
          <p:cNvPicPr/>
          <p:nvPr/>
        </p:nvPicPr>
        <p:blipFill>
          <a:blip r:embed="rId2" cstate="email">
            <a:extLst>
              <a:ext uri="{28A0092B-C50C-407E-A947-70E740481C1C}">
                <a14:useLocalDpi xmlns:a14="http://schemas.microsoft.com/office/drawing/2010/main"/>
              </a:ext>
            </a:extLst>
          </a:blip>
          <a:stretch/>
        </p:blipFill>
        <p:spPr>
          <a:xfrm>
            <a:off x="2429640" y="1130040"/>
            <a:ext cx="6830640" cy="5122440"/>
          </a:xfrm>
          <a:prstGeom prst="rect">
            <a:avLst/>
          </a:prstGeom>
          <a:ln w="0">
            <a:noFill/>
          </a:ln>
        </p:spPr>
      </p:pic>
      <p:cxnSp>
        <p:nvCxnSpPr>
          <p:cNvPr id="285" name="Straight Arrow Connector 6"/>
          <p:cNvCxnSpPr/>
          <p:nvPr/>
        </p:nvCxnSpPr>
        <p:spPr>
          <a:xfrm flipH="1">
            <a:off x="7639200" y="2384280"/>
            <a:ext cx="2374920" cy="858600"/>
          </a:xfrm>
          <a:prstGeom prst="straightConnector1">
            <a:avLst/>
          </a:prstGeom>
          <a:ln w="0">
            <a:solidFill>
              <a:srgbClr val="5B9BD5"/>
            </a:solidFill>
            <a:tailEnd type="triangle" w="med" len="med"/>
          </a:ln>
        </p:spPr>
      </p:cxnSp>
      <p:cxnSp>
        <p:nvCxnSpPr>
          <p:cNvPr id="286" name="Straight Arrow Connector 7"/>
          <p:cNvCxnSpPr/>
          <p:nvPr/>
        </p:nvCxnSpPr>
        <p:spPr>
          <a:xfrm>
            <a:off x="2303280" y="1509480"/>
            <a:ext cx="1508760" cy="593280"/>
          </a:xfrm>
          <a:prstGeom prst="straightConnector1">
            <a:avLst/>
          </a:prstGeom>
          <a:ln w="0">
            <a:solidFill>
              <a:srgbClr val="5B9BD5"/>
            </a:solidFill>
            <a:tailEnd type="triangle" w="med" len="med"/>
          </a:ln>
        </p:spPr>
      </p:cxnSp>
      <p:cxnSp>
        <p:nvCxnSpPr>
          <p:cNvPr id="287" name="Straight Arrow Connector 9"/>
          <p:cNvCxnSpPr/>
          <p:nvPr/>
        </p:nvCxnSpPr>
        <p:spPr>
          <a:xfrm flipH="1">
            <a:off x="4281120" y="1608840"/>
            <a:ext cx="1088640" cy="820080"/>
          </a:xfrm>
          <a:prstGeom prst="straightConnector1">
            <a:avLst/>
          </a:prstGeom>
          <a:ln w="0">
            <a:solidFill>
              <a:srgbClr val="5B9BD5"/>
            </a:solidFill>
            <a:tailEnd type="triangle" w="med" len="med"/>
          </a:ln>
        </p:spPr>
      </p:cxnSp>
      <p:cxnSp>
        <p:nvCxnSpPr>
          <p:cNvPr id="288" name="Straight Arrow Connector 11"/>
          <p:cNvCxnSpPr/>
          <p:nvPr/>
        </p:nvCxnSpPr>
        <p:spPr>
          <a:xfrm flipV="1">
            <a:off x="2429640" y="2384280"/>
            <a:ext cx="1187640" cy="684000"/>
          </a:xfrm>
          <a:prstGeom prst="straightConnector1">
            <a:avLst/>
          </a:prstGeom>
          <a:ln w="0">
            <a:solidFill>
              <a:srgbClr val="5B9BD5"/>
            </a:solidFill>
            <a:tailEnd type="triangle" w="med" len="med"/>
          </a:ln>
        </p:spPr>
      </p:cxnSp>
      <p:sp>
        <p:nvSpPr>
          <p:cNvPr id="289" name="TextBox 14"/>
          <p:cNvSpPr/>
          <p:nvPr/>
        </p:nvSpPr>
        <p:spPr>
          <a:xfrm>
            <a:off x="432720" y="2798280"/>
            <a:ext cx="2104560" cy="5166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a:lnSpc>
                <a:spcPct val="100000"/>
              </a:lnSpc>
            </a:pPr>
            <a:r>
              <a:rPr lang="nl-NL" sz="1400" b="0" strike="noStrike" spc="-1">
                <a:solidFill>
                  <a:srgbClr val="000000"/>
                </a:solidFill>
                <a:latin typeface="Arial"/>
                <a:ea typeface="Arial"/>
              </a:rPr>
              <a:t>Battery / Edge processing</a:t>
            </a:r>
            <a:endParaRPr lang="en-US" sz="1400" b="0" strike="noStrike" spc="-1">
              <a:solidFill>
                <a:srgbClr val="000000"/>
              </a:solidFill>
              <a:latin typeface="Arial"/>
            </a:endParaRPr>
          </a:p>
        </p:txBody>
      </p:sp>
      <p:sp>
        <p:nvSpPr>
          <p:cNvPr id="290" name="TextBox 15"/>
          <p:cNvSpPr/>
          <p:nvPr/>
        </p:nvSpPr>
        <p:spPr>
          <a:xfrm>
            <a:off x="4804920" y="1314720"/>
            <a:ext cx="2104560" cy="303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a:lnSpc>
                <a:spcPct val="100000"/>
              </a:lnSpc>
            </a:pPr>
            <a:r>
              <a:rPr lang="nl-NL" sz="1400" b="0" strike="noStrike" spc="-1">
                <a:solidFill>
                  <a:srgbClr val="000000"/>
                </a:solidFill>
                <a:latin typeface="Arial"/>
                <a:ea typeface="Arial"/>
              </a:rPr>
              <a:t>IP camera </a:t>
            </a:r>
            <a:endParaRPr lang="en-US" sz="1400" b="0" strike="noStrike" spc="-1">
              <a:solidFill>
                <a:srgbClr val="000000"/>
              </a:solidFill>
              <a:latin typeface="Arial"/>
            </a:endParaRPr>
          </a:p>
        </p:txBody>
      </p:sp>
      <p:sp>
        <p:nvSpPr>
          <p:cNvPr id="291" name="TextBox 16"/>
          <p:cNvSpPr/>
          <p:nvPr/>
        </p:nvSpPr>
        <p:spPr>
          <a:xfrm>
            <a:off x="381600" y="1153080"/>
            <a:ext cx="2104560" cy="303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a:lnSpc>
                <a:spcPct val="100000"/>
              </a:lnSpc>
            </a:pPr>
            <a:r>
              <a:rPr lang="nl-NL" sz="1400" b="0" strike="noStrike" spc="-1">
                <a:solidFill>
                  <a:srgbClr val="000000"/>
                </a:solidFill>
                <a:latin typeface="Arial"/>
                <a:ea typeface="Arial"/>
              </a:rPr>
              <a:t>Solar panel</a:t>
            </a:r>
            <a:endParaRPr lang="en-US" sz="1400" b="0" strike="noStrike" spc="-1">
              <a:solidFill>
                <a:srgbClr val="000000"/>
              </a:solidFill>
              <a:latin typeface="Arial"/>
            </a:endParaRPr>
          </a:p>
        </p:txBody>
      </p:sp>
      <p:sp>
        <p:nvSpPr>
          <p:cNvPr id="292" name="TextBox 17"/>
          <p:cNvSpPr/>
          <p:nvPr/>
        </p:nvSpPr>
        <p:spPr>
          <a:xfrm>
            <a:off x="9374760" y="2046240"/>
            <a:ext cx="2104560" cy="303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a:lnSpc>
                <a:spcPct val="100000"/>
              </a:lnSpc>
            </a:pPr>
            <a:r>
              <a:rPr lang="nl-NL" sz="1400" b="0" strike="noStrike" spc="-1">
                <a:solidFill>
                  <a:srgbClr val="000000"/>
                </a:solidFill>
                <a:latin typeface="Arial"/>
                <a:ea typeface="Arial"/>
              </a:rPr>
              <a:t>Water level “device”</a:t>
            </a:r>
            <a:endParaRPr lang="en-US" sz="1400" b="0" strike="noStrike" spc="-1">
              <a:solidFill>
                <a:srgbClr val="000000"/>
              </a:solidFill>
              <a:latin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3" name="Picture 292"/>
          <p:cNvPicPr/>
          <p:nvPr/>
        </p:nvPicPr>
        <p:blipFill>
          <a:blip r:embed="rId2" cstate="email">
            <a:extLst>
              <a:ext uri="{28A0092B-C50C-407E-A947-70E740481C1C}">
                <a14:useLocalDpi xmlns:a14="http://schemas.microsoft.com/office/drawing/2010/main"/>
              </a:ext>
            </a:extLst>
          </a:blip>
          <a:stretch/>
        </p:blipFill>
        <p:spPr>
          <a:xfrm>
            <a:off x="228600" y="1371600"/>
            <a:ext cx="7942680" cy="5039280"/>
          </a:xfrm>
          <a:prstGeom prst="rect">
            <a:avLst/>
          </a:prstGeom>
          <a:ln w="0">
            <a:noFill/>
          </a:ln>
        </p:spPr>
      </p:pic>
      <p:sp>
        <p:nvSpPr>
          <p:cNvPr id="294" name="PlaceHolder 1"/>
          <p:cNvSpPr>
            <a:spLocks noGrp="1"/>
          </p:cNvSpPr>
          <p:nvPr>
            <p:ph type="title"/>
          </p:nvPr>
        </p:nvSpPr>
        <p:spPr>
          <a:xfrm>
            <a:off x="973440" y="485640"/>
            <a:ext cx="10209240" cy="1287000"/>
          </a:xfrm>
          <a:prstGeom prst="rect">
            <a:avLst/>
          </a:prstGeom>
          <a:noFill/>
          <a:ln w="0">
            <a:noFill/>
          </a:ln>
        </p:spPr>
        <p:txBody>
          <a:bodyPr lIns="91440" tIns="91440" rIns="91440" bIns="91440" anchor="t">
            <a:normAutofit/>
          </a:bodyPr>
          <a:lstStyle/>
          <a:p>
            <a:pPr indent="0">
              <a:lnSpc>
                <a:spcPct val="90000"/>
              </a:lnSpc>
              <a:buNone/>
              <a:tabLst>
                <a:tab pos="0" algn="l"/>
              </a:tabLst>
            </a:pPr>
            <a:r>
              <a:rPr lang="nl-NL" sz="4270" b="0" strike="noStrike" spc="-1">
                <a:solidFill>
                  <a:schemeClr val="dk1"/>
                </a:solidFill>
                <a:latin typeface="Dosis"/>
                <a:ea typeface="Dosis"/>
              </a:rPr>
              <a:t>PtBox + ORC-OS</a:t>
            </a:r>
            <a:endParaRPr lang="en-US" sz="4270" b="0" strike="noStrike" spc="-1">
              <a:solidFill>
                <a:srgbClr val="000000"/>
              </a:solidFill>
              <a:latin typeface="Arial"/>
            </a:endParaRPr>
          </a:p>
        </p:txBody>
      </p:sp>
      <p:grpSp>
        <p:nvGrpSpPr>
          <p:cNvPr id="295" name="Group 294"/>
          <p:cNvGrpSpPr/>
          <p:nvPr/>
        </p:nvGrpSpPr>
        <p:grpSpPr>
          <a:xfrm>
            <a:off x="8385120" y="2286000"/>
            <a:ext cx="3539520" cy="3539520"/>
            <a:chOff x="8385120" y="2286000"/>
            <a:chExt cx="3539520" cy="3539520"/>
          </a:xfrm>
        </p:grpSpPr>
        <p:pic>
          <p:nvPicPr>
            <p:cNvPr id="296" name="Picture 9"/>
            <p:cNvPicPr/>
            <p:nvPr/>
          </p:nvPicPr>
          <p:blipFill>
            <a:blip r:embed="rId3" cstate="email">
              <a:extLst>
                <a:ext uri="{28A0092B-C50C-407E-A947-70E740481C1C}">
                  <a14:useLocalDpi xmlns:a14="http://schemas.microsoft.com/office/drawing/2010/main"/>
                </a:ext>
              </a:extLst>
            </a:blip>
            <a:stretch/>
          </p:blipFill>
          <p:spPr>
            <a:xfrm>
              <a:off x="8385120" y="2286000"/>
              <a:ext cx="3539520" cy="3539520"/>
            </a:xfrm>
            <a:prstGeom prst="rect">
              <a:avLst/>
            </a:prstGeom>
            <a:ln w="0">
              <a:noFill/>
            </a:ln>
          </p:spPr>
        </p:pic>
        <p:pic>
          <p:nvPicPr>
            <p:cNvPr id="297" name="Picture 12" descr="Links | iMoMo Global Initiative"/>
            <p:cNvPicPr/>
            <p:nvPr/>
          </p:nvPicPr>
          <p:blipFill>
            <a:blip r:embed="rId4" cstate="email">
              <a:extLst>
                <a:ext uri="{28A0092B-C50C-407E-A947-70E740481C1C}">
                  <a14:useLocalDpi xmlns:a14="http://schemas.microsoft.com/office/drawing/2010/main"/>
                </a:ext>
              </a:extLst>
            </a:blip>
            <a:stretch/>
          </p:blipFill>
          <p:spPr>
            <a:xfrm>
              <a:off x="8484840" y="4784400"/>
              <a:ext cx="915480" cy="915120"/>
            </a:xfrm>
            <a:prstGeom prst="rect">
              <a:avLst/>
            </a:prstGeom>
            <a:ln w="0">
              <a:noFill/>
            </a:ln>
          </p:spPr>
        </p:pic>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8" name="PlaceHolder 1"/>
          <p:cNvSpPr>
            <a:spLocks noGrp="1"/>
          </p:cNvSpPr>
          <p:nvPr>
            <p:ph type="title"/>
          </p:nvPr>
        </p:nvSpPr>
        <p:spPr>
          <a:xfrm>
            <a:off x="973440" y="485640"/>
            <a:ext cx="10209240" cy="2027880"/>
          </a:xfrm>
          <a:prstGeom prst="rect">
            <a:avLst/>
          </a:prstGeom>
          <a:noFill/>
          <a:ln w="0">
            <a:noFill/>
          </a:ln>
        </p:spPr>
        <p:txBody>
          <a:bodyPr lIns="91440" tIns="91440" rIns="91440" bIns="91440" anchor="t">
            <a:normAutofit fontScale="90000"/>
          </a:bodyPr>
          <a:lstStyle/>
          <a:p>
            <a:pPr indent="0">
              <a:lnSpc>
                <a:spcPct val="90000"/>
              </a:lnSpc>
              <a:buNone/>
              <a:tabLst>
                <a:tab pos="0" algn="l"/>
              </a:tabLst>
            </a:pPr>
            <a:r>
              <a:rPr lang="nl-NL" sz="4270" b="0" strike="noStrike" spc="-1">
                <a:solidFill>
                  <a:schemeClr val="dk1"/>
                </a:solidFill>
                <a:latin typeface="Dosis"/>
                <a:ea typeface="Dosis"/>
              </a:rPr>
              <a:t>PtBox </a:t>
            </a:r>
            <a:br>
              <a:rPr sz="4270"/>
            </a:br>
            <a:r>
              <a:rPr lang="nl-NL" sz="4270" b="0" strike="noStrike" spc="-1">
                <a:solidFill>
                  <a:schemeClr val="dk1"/>
                </a:solidFill>
                <a:latin typeface="Dosis"/>
                <a:ea typeface="Dosis"/>
              </a:rPr>
              <a:t>+ ORC-OS</a:t>
            </a:r>
            <a:br>
              <a:rPr sz="4270"/>
            </a:br>
            <a:r>
              <a:rPr lang="nl-NL" sz="4270" b="0" strike="noStrike" spc="-1">
                <a:solidFill>
                  <a:schemeClr val="dk1"/>
                </a:solidFill>
                <a:latin typeface="Dosis"/>
                <a:ea typeface="Dosis"/>
              </a:rPr>
              <a:t>yesterday</a:t>
            </a:r>
            <a:br>
              <a:rPr sz="4270"/>
            </a:br>
            <a:br>
              <a:rPr sz="4270"/>
            </a:br>
            <a:r>
              <a:rPr lang="nl-NL" sz="4270" b="0" strike="noStrike" spc="-1">
                <a:solidFill>
                  <a:schemeClr val="dk1"/>
                </a:solidFill>
                <a:latin typeface="Dosis"/>
                <a:ea typeface="Dosis"/>
              </a:rPr>
              <a:t>22 – 24 m3/s</a:t>
            </a:r>
            <a:endParaRPr lang="en-US" sz="4270" b="0" strike="noStrike" spc="-1">
              <a:solidFill>
                <a:srgbClr val="000000"/>
              </a:solidFill>
              <a:latin typeface="Arial"/>
            </a:endParaRPr>
          </a:p>
        </p:txBody>
      </p:sp>
      <p:pic>
        <p:nvPicPr>
          <p:cNvPr id="299" name="Picture 298"/>
          <p:cNvPicPr/>
          <p:nvPr/>
        </p:nvPicPr>
        <p:blipFill>
          <a:blip r:embed="rId2" cstate="email">
            <a:extLst>
              <a:ext uri="{28A0092B-C50C-407E-A947-70E740481C1C}">
                <a14:useLocalDpi xmlns:a14="http://schemas.microsoft.com/office/drawing/2010/main"/>
              </a:ext>
            </a:extLst>
          </a:blip>
          <a:stretch/>
        </p:blipFill>
        <p:spPr>
          <a:xfrm>
            <a:off x="3657600" y="0"/>
            <a:ext cx="4024800" cy="6856560"/>
          </a:xfrm>
          <a:prstGeom prst="rect">
            <a:avLst/>
          </a:prstGeom>
          <a:ln w="0">
            <a:noFill/>
          </a:ln>
        </p:spPr>
      </p:pic>
      <p:pic>
        <p:nvPicPr>
          <p:cNvPr id="300" name="Picture 299"/>
          <p:cNvPicPr/>
          <p:nvPr/>
        </p:nvPicPr>
        <p:blipFill>
          <a:blip r:embed="rId3" cstate="email">
            <a:extLst>
              <a:ext uri="{28A0092B-C50C-407E-A947-70E740481C1C}">
                <a14:useLocalDpi xmlns:a14="http://schemas.microsoft.com/office/drawing/2010/main"/>
              </a:ext>
            </a:extLst>
          </a:blip>
          <a:stretch/>
        </p:blipFill>
        <p:spPr>
          <a:xfrm>
            <a:off x="8166240" y="4680"/>
            <a:ext cx="4024800" cy="6856560"/>
          </a:xfrm>
          <a:prstGeom prst="rect">
            <a:avLst/>
          </a:prstGeom>
          <a:ln w="0">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01" name="PlaceHolder 1"/>
          <p:cNvSpPr>
            <a:spLocks noGrp="1"/>
          </p:cNvSpPr>
          <p:nvPr>
            <p:ph type="subTitle"/>
          </p:nvPr>
        </p:nvSpPr>
        <p:spPr>
          <a:xfrm>
            <a:off x="973440" y="2100960"/>
            <a:ext cx="8786520" cy="4429080"/>
          </a:xfrm>
          <a:prstGeom prst="rect">
            <a:avLst/>
          </a:prstGeom>
          <a:noFill/>
          <a:ln w="0">
            <a:noFill/>
          </a:ln>
        </p:spPr>
        <p:txBody>
          <a:bodyPr lIns="91440" tIns="91440" rIns="91440" bIns="91440" anchor="t">
            <a:noAutofit/>
          </a:bodyPr>
          <a:lstStyle/>
          <a:p>
            <a:pPr algn="ctr"/>
            <a:endParaRPr lang="en-US" sz="1800" b="0" strike="noStrike" spc="-1">
              <a:solidFill>
                <a:srgbClr val="000000"/>
              </a:solidFill>
              <a:latin typeface="Arial"/>
            </a:endParaRPr>
          </a:p>
        </p:txBody>
      </p:sp>
      <p:sp>
        <p:nvSpPr>
          <p:cNvPr id="302" name="PlaceHolder 2"/>
          <p:cNvSpPr>
            <a:spLocks noGrp="1"/>
          </p:cNvSpPr>
          <p:nvPr>
            <p:ph type="title"/>
          </p:nvPr>
        </p:nvSpPr>
        <p:spPr>
          <a:xfrm>
            <a:off x="973440" y="485640"/>
            <a:ext cx="10209240" cy="1287000"/>
          </a:xfrm>
          <a:prstGeom prst="rect">
            <a:avLst/>
          </a:prstGeom>
          <a:noFill/>
          <a:ln w="0">
            <a:noFill/>
          </a:ln>
        </p:spPr>
        <p:txBody>
          <a:bodyPr lIns="91440" tIns="91440" rIns="91440" bIns="91440" anchor="t">
            <a:noAutofit/>
          </a:bodyPr>
          <a:lstStyle/>
          <a:p>
            <a:pPr indent="0">
              <a:lnSpc>
                <a:spcPct val="90000"/>
              </a:lnSpc>
              <a:buNone/>
              <a:tabLst>
                <a:tab pos="0" algn="l"/>
              </a:tabLst>
            </a:pPr>
            <a:r>
              <a:rPr lang="nl-NL" sz="4270" b="0" strike="noStrike" spc="-1">
                <a:solidFill>
                  <a:schemeClr val="dk1"/>
                </a:solidFill>
                <a:latin typeface="Dosis"/>
                <a:ea typeface="Dosis"/>
              </a:rPr>
              <a:t>LiveOpenRiverCam</a:t>
            </a:r>
            <a:endParaRPr lang="en-US" sz="4270" b="0" strike="noStrike" spc="-1">
              <a:solidFill>
                <a:srgbClr val="000000"/>
              </a:solidFill>
              <a:latin typeface="Arial"/>
            </a:endParaRPr>
          </a:p>
        </p:txBody>
      </p:sp>
      <p:pic>
        <p:nvPicPr>
          <p:cNvPr id="303" name="Picture 4"/>
          <p:cNvPicPr/>
          <p:nvPr/>
        </p:nvPicPr>
        <p:blipFill>
          <a:blip r:embed="rId2" cstate="email">
            <a:extLst>
              <a:ext uri="{28A0092B-C50C-407E-A947-70E740481C1C}">
                <a14:useLocalDpi xmlns:a14="http://schemas.microsoft.com/office/drawing/2010/main"/>
              </a:ext>
            </a:extLst>
          </a:blip>
          <a:stretch/>
        </p:blipFill>
        <p:spPr>
          <a:xfrm>
            <a:off x="0" y="1555560"/>
            <a:ext cx="12192480" cy="5549040"/>
          </a:xfrm>
          <a:prstGeom prst="rect">
            <a:avLst/>
          </a:prstGeom>
          <a:ln w="0">
            <a:noFill/>
          </a:ln>
        </p:spPr>
      </p:pic>
      <p:pic>
        <p:nvPicPr>
          <p:cNvPr id="304" name="Picture 5" descr="Mouse click cursor set. Hand Cursor. Click icon. Mouse pointer set. Arrow  cursor. Pointer click icon. Clicking cursor, pointing hand clicks and  waiting loading icons. Website arrows or hand icon. 13474545 Vector"/>
          <p:cNvPicPr/>
          <p:nvPr/>
        </p:nvPicPr>
        <p:blipFill>
          <a:blip r:embed="rId3" cstate="email">
            <a:extLst>
              <a:ext uri="{28A0092B-C50C-407E-A947-70E740481C1C}">
                <a14:useLocalDpi xmlns:a14="http://schemas.microsoft.com/office/drawing/2010/main"/>
              </a:ext>
            </a:extLst>
          </a:blip>
          <a:stretch/>
        </p:blipFill>
        <p:spPr>
          <a:xfrm>
            <a:off x="5989320" y="4844880"/>
            <a:ext cx="852480" cy="662400"/>
          </a:xfrm>
          <a:prstGeom prst="rect">
            <a:avLst/>
          </a:prstGeom>
          <a:ln w="0">
            <a:noFill/>
          </a:ln>
        </p:spPr>
      </p:pic>
      <p:pic>
        <p:nvPicPr>
          <p:cNvPr id="305" name="Picture 6" descr="Mouse click cursor set. Hand Cursor. Click icon. Mouse pointer set. Arrow  cursor. Pointer click icon. Clicking cursor, pointing hand clicks and  waiting loading icons. Website arrows or hand icon. 13474545 Vector"/>
          <p:cNvPicPr/>
          <p:nvPr/>
        </p:nvPicPr>
        <p:blipFill>
          <a:blip r:embed="rId3" cstate="email">
            <a:extLst>
              <a:ext uri="{28A0092B-C50C-407E-A947-70E740481C1C}">
                <a14:useLocalDpi xmlns:a14="http://schemas.microsoft.com/office/drawing/2010/main"/>
              </a:ext>
            </a:extLst>
          </a:blip>
          <a:stretch/>
        </p:blipFill>
        <p:spPr>
          <a:xfrm>
            <a:off x="4752720" y="5509440"/>
            <a:ext cx="852480" cy="662400"/>
          </a:xfrm>
          <a:prstGeom prst="rect">
            <a:avLst/>
          </a:prstGeom>
          <a:ln w="0">
            <a:noFill/>
          </a:ln>
        </p:spPr>
      </p:pic>
      <p:pic>
        <p:nvPicPr>
          <p:cNvPr id="306" name="Picture 8"/>
          <p:cNvPicPr/>
          <p:nvPr/>
        </p:nvPicPr>
        <p:blipFill>
          <a:blip r:embed="rId4" cstate="email">
            <a:extLst>
              <a:ext uri="{28A0092B-C50C-407E-A947-70E740481C1C}">
                <a14:useLocalDpi xmlns:a14="http://schemas.microsoft.com/office/drawing/2010/main"/>
              </a:ext>
            </a:extLst>
          </a:blip>
          <a:stretch/>
        </p:blipFill>
        <p:spPr>
          <a:xfrm>
            <a:off x="6679080" y="1252800"/>
            <a:ext cx="5178600" cy="3426840"/>
          </a:xfrm>
          <a:prstGeom prst="rect">
            <a:avLst/>
          </a:prstGeom>
          <a:ln w="0">
            <a:noFill/>
          </a:ln>
          <a:effectLst>
            <a:outerShdw blurRad="291960" dist="138479" dir="2700000" algn="tl" rotWithShape="0">
              <a:srgbClr val="333333">
                <a:alpha val="65000"/>
              </a:srgbClr>
            </a:outerShdw>
          </a:effectLst>
        </p:spPr>
      </p:pic>
      <p:pic>
        <p:nvPicPr>
          <p:cNvPr id="307" name="Picture 10"/>
          <p:cNvPicPr/>
          <p:nvPr/>
        </p:nvPicPr>
        <p:blipFill>
          <a:blip r:embed="rId5" cstate="email">
            <a:extLst>
              <a:ext uri="{28A0092B-C50C-407E-A947-70E740481C1C}">
                <a14:useLocalDpi xmlns:a14="http://schemas.microsoft.com/office/drawing/2010/main"/>
              </a:ext>
            </a:extLst>
          </a:blip>
          <a:stretch/>
        </p:blipFill>
        <p:spPr>
          <a:xfrm>
            <a:off x="6679080" y="2887200"/>
            <a:ext cx="5178600" cy="3484080"/>
          </a:xfrm>
          <a:prstGeom prst="rect">
            <a:avLst/>
          </a:prstGeom>
          <a:ln w="0">
            <a:noFill/>
          </a:ln>
          <a:effectLst>
            <a:outerShdw blurRad="291960" dist="138479" dir="2700000" algn="tl" rotWithShape="0">
              <a:srgbClr val="333333">
                <a:alpha val="65000"/>
              </a:srgbClr>
            </a:outerShdw>
          </a:effectLst>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30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30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fill="hold" nodeType="clickEffect">
                                  <p:stCondLst>
                                    <p:cond delay="0"/>
                                  </p:stCondLst>
                                  <p:childTnLst>
                                    <p:set>
                                      <p:cBhvr>
                                        <p:cTn id="14" dur="1" fill="hold">
                                          <p:stCondLst>
                                            <p:cond delay="0"/>
                                          </p:stCondLst>
                                        </p:cTn>
                                        <p:tgtEl>
                                          <p:spTgt spid="304"/>
                                        </p:tgtEl>
                                        <p:attrNameLst>
                                          <p:attrName>style.visibility</p:attrName>
                                        </p:attrNameLst>
                                      </p:cBhvr>
                                      <p:to>
                                        <p:strVal val="hidden"/>
                                      </p:to>
                                    </p:set>
                                  </p:childTnLst>
                                </p:cTn>
                              </p:par>
                              <p:par>
                                <p:cTn id="15" presetID="1" presetClass="exit" fill="hold" nodeType="withEffect">
                                  <p:stCondLst>
                                    <p:cond delay="0"/>
                                  </p:stCondLst>
                                  <p:childTnLst>
                                    <p:set>
                                      <p:cBhvr>
                                        <p:cTn id="16" dur="1" fill="hold">
                                          <p:stCondLst>
                                            <p:cond delay="0"/>
                                          </p:stCondLst>
                                        </p:cTn>
                                        <p:tgtEl>
                                          <p:spTgt spid="306"/>
                                        </p:tgtEl>
                                        <p:attrNameLst>
                                          <p:attrName>style.visibility</p:attrName>
                                        </p:attrNameLst>
                                      </p:cBhvr>
                                      <p:to>
                                        <p:strVal val="hidden"/>
                                      </p:to>
                                    </p:set>
                                  </p:childTnLst>
                                </p:cTn>
                              </p:par>
                              <p:par>
                                <p:cTn id="17" presetID="1" presetClass="entr" fill="hold" nodeType="withEffect">
                                  <p:stCondLst>
                                    <p:cond delay="0"/>
                                  </p:stCondLst>
                                  <p:childTnLst>
                                    <p:set>
                                      <p:cBhvr>
                                        <p:cTn id="18" dur="1" fill="hold">
                                          <p:stCondLst>
                                            <p:cond delay="0"/>
                                          </p:stCondLst>
                                        </p:cTn>
                                        <p:tgtEl>
                                          <p:spTgt spid="30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30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 name="PlaceHolder 1"/>
          <p:cNvSpPr>
            <a:spLocks noGrp="1"/>
          </p:cNvSpPr>
          <p:nvPr>
            <p:ph type="title"/>
          </p:nvPr>
        </p:nvSpPr>
        <p:spPr>
          <a:xfrm>
            <a:off x="541440" y="269640"/>
            <a:ext cx="10209240" cy="1287000"/>
          </a:xfrm>
          <a:prstGeom prst="rect">
            <a:avLst/>
          </a:prstGeom>
          <a:noFill/>
          <a:ln w="0">
            <a:noFill/>
          </a:ln>
        </p:spPr>
        <p:txBody>
          <a:bodyPr lIns="91440" tIns="91440" rIns="91440" bIns="91440" anchor="t">
            <a:noAutofit/>
          </a:bodyPr>
          <a:lstStyle/>
          <a:p>
            <a:pPr indent="0">
              <a:lnSpc>
                <a:spcPct val="90000"/>
              </a:lnSpc>
              <a:buNone/>
              <a:tabLst>
                <a:tab pos="0" algn="l"/>
              </a:tabLst>
            </a:pPr>
            <a:r>
              <a:rPr lang="nl-NL" sz="4270" b="0" strike="noStrike" spc="-1">
                <a:solidFill>
                  <a:schemeClr val="dk1"/>
                </a:solidFill>
                <a:latin typeface="Dosis"/>
                <a:ea typeface="Dosis"/>
              </a:rPr>
              <a:t>Get started first,</a:t>
            </a:r>
            <a:br>
              <a:rPr sz="4270"/>
            </a:br>
            <a:r>
              <a:rPr lang="nl-NL" sz="4270" b="0" strike="noStrike" spc="-1">
                <a:solidFill>
                  <a:schemeClr val="dk1"/>
                </a:solidFill>
                <a:latin typeface="Dosis"/>
                <a:ea typeface="Dosis"/>
              </a:rPr>
              <a:t>scale later</a:t>
            </a:r>
            <a:endParaRPr lang="en-US" sz="4270" b="0" strike="noStrike" spc="-1">
              <a:solidFill>
                <a:srgbClr val="000000"/>
              </a:solidFill>
              <a:latin typeface="Arial"/>
            </a:endParaRPr>
          </a:p>
        </p:txBody>
      </p:sp>
      <p:sp>
        <p:nvSpPr>
          <p:cNvPr id="309" name="Subtitle 1"/>
          <p:cNvSpPr/>
          <p:nvPr/>
        </p:nvSpPr>
        <p:spPr>
          <a:xfrm>
            <a:off x="6210000" y="-8280"/>
            <a:ext cx="5489640" cy="4429080"/>
          </a:xfrm>
          <a:prstGeom prst="rect">
            <a:avLst/>
          </a:prstGeom>
          <a:noFill/>
          <a:ln w="0">
            <a:noFill/>
          </a:ln>
        </p:spPr>
        <p:style>
          <a:lnRef idx="0">
            <a:scrgbClr r="0" g="0" b="0"/>
          </a:lnRef>
          <a:fillRef idx="0">
            <a:scrgbClr r="0" g="0" b="0"/>
          </a:fillRef>
          <a:effectRef idx="0">
            <a:scrgbClr r="0" g="0" b="0"/>
          </a:effectRef>
          <a:fontRef idx="minor"/>
        </p:style>
        <p:txBody>
          <a:bodyPr lIns="90000" tIns="91440" rIns="90000" bIns="91440" anchor="t">
            <a:normAutofit/>
          </a:bodyPr>
          <a:lstStyle/>
          <a:p>
            <a:pPr marL="457200" indent="-406440">
              <a:lnSpc>
                <a:spcPct val="150000"/>
              </a:lnSpc>
              <a:tabLst>
                <a:tab pos="0" algn="l"/>
              </a:tabLst>
            </a:pPr>
            <a:r>
              <a:rPr lang="nl-NL" sz="2130" b="0" strike="noStrike" spc="-1">
                <a:solidFill>
                  <a:schemeClr val="dk1"/>
                </a:solidFill>
                <a:latin typeface="Lato"/>
                <a:ea typeface="Lato"/>
              </a:rPr>
              <a:t>Deployment (Docker + e2e script)</a:t>
            </a:r>
            <a:endParaRPr lang="en-US" sz="2130" b="0" strike="noStrike" spc="-1">
              <a:solidFill>
                <a:srgbClr val="000000"/>
              </a:solidFill>
              <a:latin typeface="Arial"/>
            </a:endParaRPr>
          </a:p>
        </p:txBody>
      </p:sp>
      <p:pic>
        <p:nvPicPr>
          <p:cNvPr id="310" name="Picture 11"/>
          <p:cNvPicPr/>
          <p:nvPr/>
        </p:nvPicPr>
        <p:blipFill>
          <a:blip r:embed="rId3" cstate="email">
            <a:extLst>
              <a:ext uri="{28A0092B-C50C-407E-A947-70E740481C1C}">
                <a14:useLocalDpi xmlns:a14="http://schemas.microsoft.com/office/drawing/2010/main"/>
              </a:ext>
            </a:extLst>
          </a:blip>
          <a:stretch/>
        </p:blipFill>
        <p:spPr>
          <a:xfrm>
            <a:off x="165240" y="2102400"/>
            <a:ext cx="3435840" cy="3123000"/>
          </a:xfrm>
          <a:prstGeom prst="rect">
            <a:avLst/>
          </a:prstGeom>
          <a:ln w="0">
            <a:noFill/>
          </a:ln>
          <a:effectLst>
            <a:outerShdw blurRad="291960" dist="138479" dir="2700000" algn="tl" rotWithShape="0">
              <a:srgbClr val="333333">
                <a:alpha val="65000"/>
              </a:srgbClr>
            </a:outerShdw>
          </a:effectLst>
        </p:spPr>
      </p:pic>
      <p:pic>
        <p:nvPicPr>
          <p:cNvPr id="311" name="Picture 13"/>
          <p:cNvPicPr/>
          <p:nvPr/>
        </p:nvPicPr>
        <p:blipFill>
          <a:blip r:embed="rId4" cstate="email">
            <a:extLst>
              <a:ext uri="{28A0092B-C50C-407E-A947-70E740481C1C}">
                <a14:useLocalDpi xmlns:a14="http://schemas.microsoft.com/office/drawing/2010/main"/>
              </a:ext>
            </a:extLst>
          </a:blip>
          <a:stretch/>
        </p:blipFill>
        <p:spPr>
          <a:xfrm>
            <a:off x="1827720" y="3233520"/>
            <a:ext cx="3503160" cy="2859120"/>
          </a:xfrm>
          <a:prstGeom prst="rect">
            <a:avLst/>
          </a:prstGeom>
          <a:ln w="0">
            <a:noFill/>
          </a:ln>
          <a:effectLst>
            <a:outerShdw blurRad="291960" dist="138479" dir="2700000" algn="tl" rotWithShape="0">
              <a:srgbClr val="333333">
                <a:alpha val="65000"/>
              </a:srgbClr>
            </a:outerShdw>
          </a:effectLst>
        </p:spPr>
      </p:pic>
      <p:pic>
        <p:nvPicPr>
          <p:cNvPr id="312" name="Picture 311"/>
          <p:cNvPicPr/>
          <p:nvPr/>
        </p:nvPicPr>
        <p:blipFill>
          <a:blip r:embed="rId5" cstate="email">
            <a:extLst>
              <a:ext uri="{28A0092B-C50C-407E-A947-70E740481C1C}">
                <a14:useLocalDpi xmlns:a14="http://schemas.microsoft.com/office/drawing/2010/main"/>
              </a:ext>
            </a:extLst>
          </a:blip>
          <a:stretch/>
        </p:blipFill>
        <p:spPr>
          <a:xfrm>
            <a:off x="5351400" y="714600"/>
            <a:ext cx="6836760" cy="5641920"/>
          </a:xfrm>
          <a:prstGeom prst="rect">
            <a:avLst/>
          </a:prstGeom>
          <a:ln w="0">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3" name="PlaceHolder 1"/>
          <p:cNvSpPr>
            <a:spLocks noGrp="1"/>
          </p:cNvSpPr>
          <p:nvPr>
            <p:ph type="subTitle"/>
          </p:nvPr>
        </p:nvSpPr>
        <p:spPr>
          <a:xfrm>
            <a:off x="973440" y="2100960"/>
            <a:ext cx="8786520" cy="4429080"/>
          </a:xfrm>
          <a:prstGeom prst="rect">
            <a:avLst/>
          </a:prstGeom>
          <a:noFill/>
          <a:ln w="0">
            <a:noFill/>
          </a:ln>
        </p:spPr>
        <p:txBody>
          <a:bodyPr lIns="91440" tIns="91440" rIns="91440" bIns="91440" anchor="t">
            <a:noAutofit/>
          </a:bodyPr>
          <a:lstStyle/>
          <a:p>
            <a:pPr marL="457200" indent="-406440">
              <a:lnSpc>
                <a:spcPct val="150000"/>
              </a:lnSpc>
              <a:tabLst>
                <a:tab pos="0" algn="l"/>
              </a:tabLst>
            </a:pPr>
            <a:r>
              <a:rPr lang="nl-NL" sz="2130" b="0" strike="noStrike" spc="-1">
                <a:solidFill>
                  <a:schemeClr val="dk1"/>
                </a:solidFill>
                <a:latin typeface="Lato"/>
                <a:ea typeface="Lato"/>
              </a:rPr>
              <a:t>pyOpenRiverCam: back-end library (python): available (v.0.8.6) </a:t>
            </a:r>
            <a:r>
              <a:rPr lang="nl-NL" sz="2130" b="0" strike="noStrike" spc="-1">
                <a:solidFill>
                  <a:schemeClr val="dk1"/>
                </a:solidFill>
                <a:latin typeface="Wingdings"/>
                <a:ea typeface="Lato"/>
              </a:rPr>
              <a:t></a:t>
            </a:r>
            <a:r>
              <a:rPr lang="nl-NL" sz="2130" b="0" strike="noStrike" spc="-1">
                <a:solidFill>
                  <a:schemeClr val="dk1"/>
                </a:solidFill>
                <a:latin typeface="Lato"/>
                <a:ea typeface="Lato"/>
              </a:rPr>
              <a:t> </a:t>
            </a:r>
            <a:r>
              <a:rPr lang="nl-NL" sz="2130" b="0" u="sng" strike="noStrike" spc="-1">
                <a:solidFill>
                  <a:schemeClr val="dk1"/>
                </a:solidFill>
                <a:uFillTx/>
                <a:latin typeface="Lato"/>
                <a:ea typeface="Lato"/>
                <a:hlinkClick r:id="rId2"/>
              </a:rPr>
              <a:t>https://openrivercam.org</a:t>
            </a:r>
            <a:endParaRPr lang="en-US" sz="2130" b="0" strike="noStrike" spc="-1">
              <a:solidFill>
                <a:srgbClr val="000000"/>
              </a:solidFill>
              <a:latin typeface="Arial"/>
            </a:endParaRPr>
          </a:p>
          <a:p>
            <a:pPr marL="457200" indent="-406440">
              <a:lnSpc>
                <a:spcPct val="150000"/>
              </a:lnSpc>
              <a:tabLst>
                <a:tab pos="0" algn="l"/>
              </a:tabLst>
            </a:pPr>
            <a:r>
              <a:rPr lang="nl-NL" sz="2130" b="0" strike="noStrike" spc="-1">
                <a:solidFill>
                  <a:schemeClr val="dk1"/>
                </a:solidFill>
                <a:latin typeface="Lato"/>
                <a:ea typeface="Lato"/>
              </a:rPr>
              <a:t>LiveOpenRiverCam: admin dashboard / web API: available (v.0.2.0) </a:t>
            </a:r>
            <a:r>
              <a:rPr lang="nl-NL" sz="2130" b="0" strike="noStrike" spc="-1">
                <a:solidFill>
                  <a:schemeClr val="dk1"/>
                </a:solidFill>
                <a:latin typeface="Wingdings"/>
                <a:ea typeface="Lato"/>
              </a:rPr>
              <a:t></a:t>
            </a:r>
            <a:r>
              <a:rPr lang="nl-NL" sz="2130" b="0" strike="noStrike" spc="-1">
                <a:solidFill>
                  <a:schemeClr val="dk1"/>
                </a:solidFill>
                <a:latin typeface="Lato"/>
                <a:ea typeface="Lato"/>
              </a:rPr>
              <a:t> https://github.com/localdevices/LiveORC</a:t>
            </a:r>
            <a:endParaRPr lang="en-US" sz="2130" b="0" strike="noStrike" spc="-1">
              <a:solidFill>
                <a:srgbClr val="000000"/>
              </a:solidFill>
              <a:latin typeface="Arial"/>
            </a:endParaRPr>
          </a:p>
          <a:p>
            <a:pPr marL="457200" indent="-406440">
              <a:lnSpc>
                <a:spcPct val="150000"/>
              </a:lnSpc>
              <a:tabLst>
                <a:tab pos="0" algn="l"/>
              </a:tabLst>
            </a:pPr>
            <a:r>
              <a:rPr lang="nl-NL" sz="2130" b="0" strike="noStrike" spc="-1">
                <a:solidFill>
                  <a:schemeClr val="dk1"/>
                </a:solidFill>
                <a:latin typeface="Lato"/>
                <a:ea typeface="Lato"/>
              </a:rPr>
              <a:t>ORC-OS: automated edge / cloudprocessing, likely also as desktop app: in development </a:t>
            </a:r>
            <a:r>
              <a:rPr lang="nl-NL" sz="2130" b="0" strike="noStrike" spc="-1">
                <a:solidFill>
                  <a:schemeClr val="dk1"/>
                </a:solidFill>
                <a:latin typeface="Wingdings"/>
                <a:ea typeface="Lato"/>
              </a:rPr>
              <a:t> </a:t>
            </a:r>
            <a:r>
              <a:rPr lang="nl-NL" sz="2130" b="0" strike="noStrike" spc="-1">
                <a:solidFill>
                  <a:schemeClr val="dk1"/>
                </a:solidFill>
                <a:latin typeface="Lato"/>
                <a:ea typeface="Lato"/>
              </a:rPr>
              <a:t>release aimed for early 2026</a:t>
            </a:r>
            <a:endParaRPr lang="en-US" sz="2130" b="0" strike="noStrike" spc="-1">
              <a:solidFill>
                <a:srgbClr val="000000"/>
              </a:solidFill>
              <a:latin typeface="Arial"/>
            </a:endParaRPr>
          </a:p>
          <a:p>
            <a:pPr marL="457200" indent="-406440">
              <a:lnSpc>
                <a:spcPct val="150000"/>
              </a:lnSpc>
              <a:tabLst>
                <a:tab pos="0" algn="l"/>
              </a:tabLst>
            </a:pPr>
            <a:r>
              <a:rPr lang="nl-NL" sz="2130" b="0" strike="noStrike" spc="-1">
                <a:solidFill>
                  <a:schemeClr val="dk1"/>
                </a:solidFill>
                <a:latin typeface="Lato"/>
                <a:ea typeface="Lato"/>
              </a:rPr>
              <a:t> </a:t>
            </a:r>
            <a:endParaRPr lang="en-US" sz="2130" b="0" strike="noStrike" spc="-1">
              <a:solidFill>
                <a:srgbClr val="000000"/>
              </a:solidFill>
              <a:latin typeface="Arial"/>
            </a:endParaRPr>
          </a:p>
          <a:p>
            <a:pPr marL="457200" indent="-406440">
              <a:lnSpc>
                <a:spcPct val="150000"/>
              </a:lnSpc>
              <a:tabLst>
                <a:tab pos="0" algn="l"/>
              </a:tabLst>
            </a:pPr>
            <a:endParaRPr lang="en-US" sz="2130" b="0" strike="noStrike" spc="-1">
              <a:solidFill>
                <a:srgbClr val="000000"/>
              </a:solidFill>
              <a:latin typeface="Arial"/>
            </a:endParaRPr>
          </a:p>
        </p:txBody>
      </p:sp>
      <p:sp>
        <p:nvSpPr>
          <p:cNvPr id="314" name="PlaceHolder 2"/>
          <p:cNvSpPr>
            <a:spLocks noGrp="1"/>
          </p:cNvSpPr>
          <p:nvPr>
            <p:ph type="title"/>
          </p:nvPr>
        </p:nvSpPr>
        <p:spPr>
          <a:xfrm>
            <a:off x="973440" y="485640"/>
            <a:ext cx="10209240" cy="1287000"/>
          </a:xfrm>
          <a:prstGeom prst="rect">
            <a:avLst/>
          </a:prstGeom>
          <a:noFill/>
          <a:ln w="0">
            <a:noFill/>
          </a:ln>
        </p:spPr>
        <p:txBody>
          <a:bodyPr lIns="91440" tIns="91440" rIns="91440" bIns="91440" anchor="t">
            <a:noAutofit/>
          </a:bodyPr>
          <a:lstStyle/>
          <a:p>
            <a:pPr indent="0">
              <a:lnSpc>
                <a:spcPct val="90000"/>
              </a:lnSpc>
              <a:buNone/>
              <a:tabLst>
                <a:tab pos="0" algn="l"/>
              </a:tabLst>
            </a:pPr>
            <a:r>
              <a:rPr lang="nl-NL" sz="4270" b="0" strike="noStrike" spc="-1">
                <a:solidFill>
                  <a:schemeClr val="dk1"/>
                </a:solidFill>
                <a:latin typeface="Dosis"/>
                <a:ea typeface="Dosis"/>
              </a:rPr>
              <a:t>Scheduled releases</a:t>
            </a:r>
            <a:endParaRPr lang="en-US" sz="4270" b="0" strike="noStrike" spc="-1">
              <a:solidFill>
                <a:srgbClr val="000000"/>
              </a:solidFill>
              <a:latin typeface="Aria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 name="Rectangle 3"/>
          <p:cNvSpPr/>
          <p:nvPr/>
        </p:nvSpPr>
        <p:spPr>
          <a:xfrm>
            <a:off x="0" y="5651640"/>
            <a:ext cx="12189960" cy="1219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a:lnSpc>
                <a:spcPct val="100000"/>
              </a:lnSpc>
            </a:pPr>
            <a:endParaRPr lang="nl-NL" sz="1400" b="0" strike="noStrike" spc="-1">
              <a:solidFill>
                <a:schemeClr val="lt1"/>
              </a:solidFill>
              <a:latin typeface="Arial"/>
              <a:ea typeface="Arial"/>
            </a:endParaRPr>
          </a:p>
        </p:txBody>
      </p:sp>
      <p:pic>
        <p:nvPicPr>
          <p:cNvPr id="316" name="Picture 315">
            <a:hlinkClick r:id="" action="ppaction://media"/>
          </p:cNvPr>
          <p:cNvPicPr/>
          <p:nvPr>
            <a:videoFile r:link="rId2"/>
            <p:extLst>
              <p:ext uri="{DAA4B4D4-6D71-4841-9C94-3DE7FCFB9230}">
                <p14:media xmlns:p14="http://schemas.microsoft.com/office/powerpoint/2010/main" r:embed="rId1"/>
              </p:ext>
            </p:extLst>
          </p:nvPr>
        </p:nvPicPr>
        <p:blipFill>
          <a:blip r:embed="rId4"/>
          <a:stretch>
            <a:fillRect/>
          </a:stretch>
        </p:blipFill>
        <p:spPr>
          <a:xfrm>
            <a:off x="0" y="117000"/>
            <a:ext cx="12189960" cy="6427080"/>
          </a:xfrm>
          <a:prstGeom prst="rect">
            <a:avLst/>
          </a:prstGeom>
          <a:ln w="0">
            <a:noFill/>
          </a:ln>
        </p:spPr>
      </p:pic>
      <p:pic>
        <p:nvPicPr>
          <p:cNvPr id="317" name="Picture 6"/>
          <p:cNvPicPr/>
          <p:nvPr/>
        </p:nvPicPr>
        <p:blipFill>
          <a:blip r:embed="rId5" cstate="email">
            <a:extLst>
              <a:ext uri="{28A0092B-C50C-407E-A947-70E740481C1C}">
                <a14:useLocalDpi xmlns:a14="http://schemas.microsoft.com/office/drawing/2010/main"/>
              </a:ext>
            </a:extLst>
          </a:blip>
          <a:srcRect/>
          <a:stretch/>
        </p:blipFill>
        <p:spPr>
          <a:xfrm>
            <a:off x="41040" y="130680"/>
            <a:ext cx="12189960" cy="6389280"/>
          </a:xfrm>
          <a:prstGeom prst="rect">
            <a:avLst/>
          </a:prstGeom>
          <a:ln w="0">
            <a:noFill/>
          </a:ln>
        </p:spPr>
      </p:pic>
      <p:sp>
        <p:nvSpPr>
          <p:cNvPr id="318" name="PlaceHolder 1"/>
          <p:cNvSpPr>
            <a:spLocks noGrp="1"/>
          </p:cNvSpPr>
          <p:nvPr>
            <p:ph type="title"/>
          </p:nvPr>
        </p:nvSpPr>
        <p:spPr>
          <a:xfrm>
            <a:off x="372960" y="255960"/>
            <a:ext cx="10209240" cy="1287000"/>
          </a:xfrm>
          <a:prstGeom prst="rect">
            <a:avLst/>
          </a:prstGeom>
          <a:noFill/>
          <a:ln w="0">
            <a:noFill/>
          </a:ln>
        </p:spPr>
        <p:txBody>
          <a:bodyPr lIns="91440" tIns="91440" rIns="91440" bIns="91440" anchor="t">
            <a:normAutofit/>
          </a:bodyPr>
          <a:lstStyle/>
          <a:p>
            <a:pPr indent="0">
              <a:lnSpc>
                <a:spcPct val="90000"/>
              </a:lnSpc>
              <a:buNone/>
              <a:tabLst>
                <a:tab pos="0" algn="l"/>
              </a:tabLst>
            </a:pPr>
            <a:r>
              <a:rPr lang="nl-NL" sz="2800" b="0" strike="noStrike" spc="-1">
                <a:solidFill>
                  <a:schemeClr val="lt1"/>
                </a:solidFill>
                <a:latin typeface="Dosis"/>
                <a:ea typeface="Dosis"/>
              </a:rPr>
              <a:t>http://openrivercam.org</a:t>
            </a:r>
            <a:endParaRPr lang="en-US" sz="28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0"/>
                      </p:stCondLst>
                      <p:childTnLst>
                        <p:par>
                          <p:cTn id="4" fill="hold">
                            <p:stCondLst>
                              <p:cond delay="0"/>
                            </p:stCondLst>
                            <p:childTnLst>
                              <p:par>
                                <p:cTn id="5" presetClass="mediacall" fill="hold" nodeType="withEffect">
                                  <p:stCondLst>
                                    <p:cond delay="0"/>
                                  </p:stCondLst>
                                  <p:childTnLst>
                                    <p:cmd type="call" cmd="playFrom(0.0)">
                                      <p:cBhvr>
                                        <p:cTn id="6" dur="12812" fill="hold"/>
                                        <p:tgtEl>
                                          <p:spTgt spid="316"/>
                                        </p:tgtEl>
                                      </p:cBhvr>
                                    </p:cmd>
                                  </p:childTnLst>
                                </p:cTn>
                              </p:par>
                            </p:childTnLst>
                          </p:cTn>
                        </p:par>
                      </p:childTnLst>
                    </p:cTn>
                  </p:par>
                  <p:par>
                    <p:cTn id="7" fill="hold">
                      <p:stCondLst>
                        <p:cond delay="indefinite"/>
                      </p:stCondLst>
                      <p:childTnLst>
                        <p:par>
                          <p:cTn id="8" fill="hold">
                            <p:stCondLst>
                              <p:cond delay="0"/>
                            </p:stCondLst>
                            <p:childTnLst>
                              <p:par>
                                <p:cTn id="9" presetID="10" presetClass="entr" fill="hold" nodeType="clickEffect">
                                  <p:stCondLst>
                                    <p:cond delay="0"/>
                                  </p:stCondLst>
                                  <p:childTnLst>
                                    <p:set>
                                      <p:cBhvr>
                                        <p:cTn id="10" dur="1" fill="hold">
                                          <p:stCondLst>
                                            <p:cond delay="0"/>
                                          </p:stCondLst>
                                        </p:cTn>
                                        <p:tgtEl>
                                          <p:spTgt spid="317"/>
                                        </p:tgtEl>
                                        <p:attrNameLst>
                                          <p:attrName>style.visibility</p:attrName>
                                        </p:attrNameLst>
                                      </p:cBhvr>
                                      <p:to>
                                        <p:strVal val="visible"/>
                                      </p:to>
                                    </p:set>
                                    <p:animEffect transition="in" filter="fade">
                                      <p:cBhvr additive="repl">
                                        <p:cTn id="11" dur="500"/>
                                        <p:tgtEl>
                                          <p:spTgt spid="3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19" name="PlaceHolder 1"/>
          <p:cNvSpPr>
            <a:spLocks noGrp="1"/>
          </p:cNvSpPr>
          <p:nvPr>
            <p:ph type="subTitle"/>
          </p:nvPr>
        </p:nvSpPr>
        <p:spPr>
          <a:xfrm>
            <a:off x="973440" y="2100960"/>
            <a:ext cx="8786520" cy="4429080"/>
          </a:xfrm>
          <a:prstGeom prst="rect">
            <a:avLst/>
          </a:prstGeom>
          <a:noFill/>
          <a:ln w="0">
            <a:noFill/>
          </a:ln>
        </p:spPr>
        <p:txBody>
          <a:bodyPr lIns="91440" tIns="91440" rIns="91440" bIns="91440" anchor="t">
            <a:noAutofit/>
          </a:bodyPr>
          <a:lstStyle/>
          <a:p>
            <a:pPr algn="ctr"/>
            <a:endParaRPr lang="en-US" sz="1800" b="0" strike="noStrike" spc="-1">
              <a:solidFill>
                <a:srgbClr val="000000"/>
              </a:solidFill>
              <a:latin typeface="Arial"/>
            </a:endParaRPr>
          </a:p>
        </p:txBody>
      </p:sp>
      <p:sp>
        <p:nvSpPr>
          <p:cNvPr id="320" name="PlaceHolder 2"/>
          <p:cNvSpPr>
            <a:spLocks noGrp="1"/>
          </p:cNvSpPr>
          <p:nvPr>
            <p:ph type="title"/>
          </p:nvPr>
        </p:nvSpPr>
        <p:spPr>
          <a:xfrm>
            <a:off x="973440" y="485640"/>
            <a:ext cx="10209240" cy="1287000"/>
          </a:xfrm>
          <a:prstGeom prst="rect">
            <a:avLst/>
          </a:prstGeom>
          <a:noFill/>
          <a:ln w="0">
            <a:noFill/>
          </a:ln>
        </p:spPr>
        <p:txBody>
          <a:bodyPr lIns="91440" tIns="91440" rIns="91440" bIns="91440" anchor="t">
            <a:noAutofit/>
          </a:bodyPr>
          <a:lstStyle/>
          <a:p>
            <a:pPr indent="0" algn="ctr">
              <a:buNone/>
            </a:pPr>
            <a:endParaRPr lang="en-US" sz="1800" b="0" strike="noStrike" spc="-1">
              <a:solidFill>
                <a:srgbClr val="000000"/>
              </a:solidFill>
              <a:latin typeface="Arial"/>
            </a:endParaRPr>
          </a:p>
        </p:txBody>
      </p:sp>
      <p:sp>
        <p:nvSpPr>
          <p:cNvPr id="321" name="Google Shape;352;p57"/>
          <p:cNvSpPr/>
          <p:nvPr/>
        </p:nvSpPr>
        <p:spPr>
          <a:xfrm>
            <a:off x="569520" y="216360"/>
            <a:ext cx="4811400" cy="2709360"/>
          </a:xfrm>
          <a:prstGeom prst="roundRect">
            <a:avLst>
              <a:gd name="adj" fmla="val 16667"/>
            </a:avLst>
          </a:prstGeom>
          <a:blipFill rotWithShape="0">
            <a:blip r:embed="rId2" cstate="email">
              <a:extLst>
                <a:ext uri="{28A0092B-C50C-407E-A947-70E740481C1C}">
                  <a14:useLocalDpi xmlns:a14="http://schemas.microsoft.com/office/drawing/2010/main"/>
                </a:ext>
              </a:extLst>
            </a:blip>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endParaRPr lang="en-US" sz="1800" b="0" strike="noStrike" spc="-1">
              <a:solidFill>
                <a:srgbClr val="000000"/>
              </a:solidFill>
              <a:latin typeface="Arial"/>
            </a:endParaRPr>
          </a:p>
        </p:txBody>
      </p:sp>
      <p:sp>
        <p:nvSpPr>
          <p:cNvPr id="322" name="Google Shape;353;p57"/>
          <p:cNvSpPr/>
          <p:nvPr/>
        </p:nvSpPr>
        <p:spPr>
          <a:xfrm>
            <a:off x="2811240" y="2149920"/>
            <a:ext cx="2440080" cy="609480"/>
          </a:xfrm>
          <a:prstGeom prst="rect">
            <a:avLst/>
          </a:prstGeom>
          <a:noFill/>
          <a:ln w="0">
            <a:noFill/>
          </a:ln>
          <a:effectLst>
            <a:outerShdw blurRad="57240" dist="19080" dir="5400000" algn="bl" rotWithShape="0">
              <a:srgbClr val="000000">
                <a:alpha val="50000"/>
              </a:srgbClr>
            </a:outerShdw>
          </a:effectLst>
        </p:spPr>
        <p:style>
          <a:lnRef idx="0">
            <a:scrgbClr r="0" g="0" b="0"/>
          </a:lnRef>
          <a:fillRef idx="0">
            <a:scrgbClr r="0" g="0" b="0"/>
          </a:fillRef>
          <a:effectRef idx="0">
            <a:scrgbClr r="0" g="0" b="0"/>
          </a:effectRef>
          <a:fontRef idx="minor"/>
        </p:style>
        <p:txBody>
          <a:bodyPr lIns="90000" tIns="91440" rIns="90000" bIns="91440" anchor="t">
            <a:spAutoFit/>
          </a:bodyPr>
          <a:lstStyle/>
          <a:p>
            <a:pPr algn="r">
              <a:lnSpc>
                <a:spcPct val="100000"/>
              </a:lnSpc>
              <a:tabLst>
                <a:tab pos="0" algn="l"/>
              </a:tabLst>
            </a:pPr>
            <a:r>
              <a:rPr lang="nl-NL" sz="1400" b="0" strike="noStrike" spc="-1">
                <a:solidFill>
                  <a:schemeClr val="lt1"/>
                </a:solidFill>
                <a:latin typeface="Calibri"/>
                <a:ea typeface="Calibri"/>
              </a:rPr>
              <a:t>Wark river - Luxembourg - Samsung smartphone</a:t>
            </a:r>
            <a:endParaRPr lang="en-US" sz="1400" b="0" strike="noStrike" spc="-1">
              <a:solidFill>
                <a:srgbClr val="000000"/>
              </a:solidFill>
              <a:latin typeface="Arial"/>
            </a:endParaRPr>
          </a:p>
        </p:txBody>
      </p:sp>
      <p:sp>
        <p:nvSpPr>
          <p:cNvPr id="323" name="Google Shape;354;p57"/>
          <p:cNvSpPr/>
          <p:nvPr/>
        </p:nvSpPr>
        <p:spPr>
          <a:xfrm>
            <a:off x="6693480" y="3234600"/>
            <a:ext cx="4885920" cy="2709360"/>
          </a:xfrm>
          <a:prstGeom prst="roundRect">
            <a:avLst>
              <a:gd name="adj" fmla="val 16667"/>
            </a:avLst>
          </a:prstGeom>
          <a:blipFill rotWithShape="0">
            <a:blip r:embed="rId3" cstate="email">
              <a:extLst>
                <a:ext uri="{28A0092B-C50C-407E-A947-70E740481C1C}">
                  <a14:useLocalDpi xmlns:a14="http://schemas.microsoft.com/office/drawing/2010/main"/>
                </a:ext>
              </a:extLst>
            </a:blip>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endParaRPr lang="en-US" sz="1800" b="0" strike="noStrike" spc="-1">
              <a:solidFill>
                <a:srgbClr val="000000"/>
              </a:solidFill>
              <a:latin typeface="Arial"/>
            </a:endParaRPr>
          </a:p>
        </p:txBody>
      </p:sp>
      <p:sp>
        <p:nvSpPr>
          <p:cNvPr id="324" name="Google Shape;355;p57"/>
          <p:cNvSpPr/>
          <p:nvPr/>
        </p:nvSpPr>
        <p:spPr>
          <a:xfrm>
            <a:off x="9015120" y="5158800"/>
            <a:ext cx="2440080" cy="609480"/>
          </a:xfrm>
          <a:prstGeom prst="rect">
            <a:avLst/>
          </a:prstGeom>
          <a:noFill/>
          <a:ln w="0">
            <a:noFill/>
          </a:ln>
          <a:effectLst>
            <a:outerShdw blurRad="57240" dist="19080" dir="5400000" algn="bl" rotWithShape="0">
              <a:srgbClr val="000000">
                <a:alpha val="50000"/>
              </a:srgbClr>
            </a:outerShdw>
          </a:effectLst>
        </p:spPr>
        <p:style>
          <a:lnRef idx="0">
            <a:scrgbClr r="0" g="0" b="0"/>
          </a:lnRef>
          <a:fillRef idx="0">
            <a:scrgbClr r="0" g="0" b="0"/>
          </a:fillRef>
          <a:effectRef idx="0">
            <a:scrgbClr r="0" g="0" b="0"/>
          </a:effectRef>
          <a:fontRef idx="minor"/>
        </p:style>
        <p:txBody>
          <a:bodyPr lIns="90000" tIns="91440" rIns="90000" bIns="91440" anchor="t">
            <a:spAutoFit/>
          </a:bodyPr>
          <a:lstStyle/>
          <a:p>
            <a:pPr algn="r">
              <a:lnSpc>
                <a:spcPct val="100000"/>
              </a:lnSpc>
              <a:tabLst>
                <a:tab pos="0" algn="l"/>
              </a:tabLst>
            </a:pPr>
            <a:r>
              <a:rPr lang="nl-NL" sz="1400" b="0" strike="noStrike" spc="-1">
                <a:solidFill>
                  <a:schemeClr val="lt1"/>
                </a:solidFill>
                <a:latin typeface="Calibri"/>
                <a:ea typeface="Calibri"/>
              </a:rPr>
              <a:t>Morice River - Canada (BC) - Phantom 4 Pro RTK drone</a:t>
            </a:r>
            <a:endParaRPr lang="en-US" sz="1400" b="0" strike="noStrike" spc="-1">
              <a:solidFill>
                <a:srgbClr val="000000"/>
              </a:solidFill>
              <a:latin typeface="Arial"/>
            </a:endParaRPr>
          </a:p>
        </p:txBody>
      </p:sp>
      <p:sp>
        <p:nvSpPr>
          <p:cNvPr id="325" name="Google Shape;356;p57"/>
          <p:cNvSpPr/>
          <p:nvPr/>
        </p:nvSpPr>
        <p:spPr>
          <a:xfrm>
            <a:off x="569520" y="3268440"/>
            <a:ext cx="4811400" cy="2659320"/>
          </a:xfrm>
          <a:prstGeom prst="roundRect">
            <a:avLst>
              <a:gd name="adj" fmla="val 16667"/>
            </a:avLst>
          </a:prstGeom>
          <a:blipFill rotWithShape="0">
            <a:blip r:embed="rId4" cstate="email">
              <a:extLst>
                <a:ext uri="{28A0092B-C50C-407E-A947-70E740481C1C}">
                  <a14:useLocalDpi xmlns:a14="http://schemas.microsoft.com/office/drawing/2010/main"/>
                </a:ext>
              </a:extLst>
            </a:blip>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endParaRPr lang="en-US" sz="1800" b="0" strike="noStrike" spc="-1">
              <a:solidFill>
                <a:srgbClr val="000000"/>
              </a:solidFill>
              <a:latin typeface="Arial"/>
            </a:endParaRPr>
          </a:p>
        </p:txBody>
      </p:sp>
      <p:sp>
        <p:nvSpPr>
          <p:cNvPr id="326" name="Google Shape;357;p57"/>
          <p:cNvSpPr/>
          <p:nvPr/>
        </p:nvSpPr>
        <p:spPr>
          <a:xfrm>
            <a:off x="2894400" y="5311440"/>
            <a:ext cx="2381040" cy="609480"/>
          </a:xfrm>
          <a:prstGeom prst="rect">
            <a:avLst/>
          </a:prstGeom>
          <a:noFill/>
          <a:ln w="0">
            <a:noFill/>
          </a:ln>
          <a:effectLst>
            <a:outerShdw blurRad="57240" dist="19080" dir="5400000" algn="bl" rotWithShape="0">
              <a:srgbClr val="000000">
                <a:alpha val="50000"/>
              </a:srgbClr>
            </a:outerShdw>
          </a:effectLst>
        </p:spPr>
        <p:style>
          <a:lnRef idx="0">
            <a:scrgbClr r="0" g="0" b="0"/>
          </a:lnRef>
          <a:fillRef idx="0">
            <a:scrgbClr r="0" g="0" b="0"/>
          </a:fillRef>
          <a:effectRef idx="0">
            <a:scrgbClr r="0" g="0" b="0"/>
          </a:effectRef>
          <a:fontRef idx="minor"/>
        </p:style>
        <p:txBody>
          <a:bodyPr lIns="90000" tIns="91440" rIns="90000" bIns="91440" anchor="t">
            <a:spAutoFit/>
          </a:bodyPr>
          <a:lstStyle/>
          <a:p>
            <a:pPr algn="r">
              <a:lnSpc>
                <a:spcPct val="100000"/>
              </a:lnSpc>
              <a:tabLst>
                <a:tab pos="0" algn="l"/>
              </a:tabLst>
            </a:pPr>
            <a:r>
              <a:rPr lang="nl-NL" sz="1400" b="0" strike="noStrike" spc="-1">
                <a:solidFill>
                  <a:schemeClr val="lt1"/>
                </a:solidFill>
                <a:latin typeface="Calibri"/>
                <a:ea typeface="Calibri"/>
              </a:rPr>
              <a:t>Bulkey River - Canada (BC) - Phantom 4 Pro RTK drone</a:t>
            </a:r>
            <a:endParaRPr lang="en-US" sz="1400" b="0" strike="noStrike" spc="-1">
              <a:solidFill>
                <a:srgbClr val="000000"/>
              </a:solidFill>
              <a:latin typeface="Arial"/>
            </a:endParaRPr>
          </a:p>
        </p:txBody>
      </p:sp>
      <p:sp>
        <p:nvSpPr>
          <p:cNvPr id="327" name="Google Shape;358;p57"/>
          <p:cNvSpPr/>
          <p:nvPr/>
        </p:nvSpPr>
        <p:spPr>
          <a:xfrm>
            <a:off x="6733800" y="216360"/>
            <a:ext cx="4851720" cy="2709360"/>
          </a:xfrm>
          <a:prstGeom prst="roundRect">
            <a:avLst>
              <a:gd name="adj" fmla="val 16667"/>
            </a:avLst>
          </a:prstGeom>
          <a:blipFill rotWithShape="0">
            <a:blip r:embed="rId5" cstate="email">
              <a:extLst>
                <a:ext uri="{28A0092B-C50C-407E-A947-70E740481C1C}">
                  <a14:useLocalDpi xmlns:a14="http://schemas.microsoft.com/office/drawing/2010/main"/>
                </a:ext>
              </a:extLst>
            </a:blip>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endParaRPr lang="en-US" sz="1800" b="0" strike="noStrike" spc="-1">
              <a:solidFill>
                <a:srgbClr val="000000"/>
              </a:solidFill>
              <a:latin typeface="Arial"/>
            </a:endParaRPr>
          </a:p>
        </p:txBody>
      </p:sp>
      <p:sp>
        <p:nvSpPr>
          <p:cNvPr id="328" name="Google Shape;359;p57"/>
          <p:cNvSpPr/>
          <p:nvPr/>
        </p:nvSpPr>
        <p:spPr>
          <a:xfrm>
            <a:off x="6903720" y="2253600"/>
            <a:ext cx="3097080" cy="609480"/>
          </a:xfrm>
          <a:prstGeom prst="rect">
            <a:avLst/>
          </a:prstGeom>
          <a:noFill/>
          <a:ln w="0">
            <a:noFill/>
          </a:ln>
          <a:effectLst>
            <a:outerShdw blurRad="57240" dist="19080" dir="5400000" algn="bl" rotWithShape="0">
              <a:srgbClr val="000000">
                <a:alpha val="50000"/>
              </a:srgbClr>
            </a:outerShdw>
          </a:effectLst>
        </p:spPr>
        <p:style>
          <a:lnRef idx="0">
            <a:scrgbClr r="0" g="0" b="0"/>
          </a:lnRef>
          <a:fillRef idx="0">
            <a:scrgbClr r="0" g="0" b="0"/>
          </a:fillRef>
          <a:effectRef idx="0">
            <a:scrgbClr r="0" g="0" b="0"/>
          </a:effectRef>
          <a:fontRef idx="minor"/>
        </p:style>
        <p:txBody>
          <a:bodyPr lIns="90000" tIns="91440" rIns="90000" bIns="91440" anchor="t">
            <a:spAutoFit/>
          </a:bodyPr>
          <a:lstStyle/>
          <a:p>
            <a:pPr>
              <a:lnSpc>
                <a:spcPct val="100000"/>
              </a:lnSpc>
              <a:tabLst>
                <a:tab pos="0" algn="l"/>
              </a:tabLst>
            </a:pPr>
            <a:r>
              <a:rPr lang="nl-NL" sz="1400" b="0" strike="noStrike" spc="-1">
                <a:solidFill>
                  <a:schemeClr val="lt1"/>
                </a:solidFill>
                <a:latin typeface="Calibri"/>
                <a:ea typeface="Calibri"/>
              </a:rPr>
              <a:t>Geul river (July 2021 floods) - The Netherlands - Foscam IP camera</a:t>
            </a:r>
            <a:endParaRPr lang="en-US" sz="1400" b="0" strike="noStrike" spc="-1">
              <a:solidFill>
                <a:srgbClr val="000000"/>
              </a:solidFill>
              <a:latin typeface="Arial"/>
            </a:endParaRPr>
          </a:p>
        </p:txBody>
      </p:sp>
      <p:sp>
        <p:nvSpPr>
          <p:cNvPr id="329" name="Google Shape;361;p57"/>
          <p:cNvSpPr/>
          <p:nvPr/>
        </p:nvSpPr>
        <p:spPr>
          <a:xfrm>
            <a:off x="8558640" y="5639760"/>
            <a:ext cx="2842920" cy="3628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r">
              <a:lnSpc>
                <a:spcPct val="100000"/>
              </a:lnSpc>
            </a:pPr>
            <a:fld id="{5F17D1D3-456C-4984-9704-650A2EDF7189}" type="slidenum">
              <a:rPr lang="nl-NL" sz="1400" b="0" strike="noStrike" spc="-1">
                <a:solidFill>
                  <a:srgbClr val="000000"/>
                </a:solidFill>
                <a:latin typeface="Arial"/>
                <a:ea typeface="Arial"/>
              </a:rPr>
              <a:t>30</a:t>
            </a:fld>
            <a:endParaRPr lang="en-US" sz="1400" b="0" strike="noStrike" spc="-1">
              <a:solidFill>
                <a:srgbClr val="000000"/>
              </a:solidFill>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5.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6.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7.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8.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9.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10.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1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1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1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1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15.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16.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17.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18.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19.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0.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5.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6.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7.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8.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9.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0.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5.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6.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7.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8.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9.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40.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4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4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4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4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45.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46.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47.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48.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49.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50.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5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5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a:path>
          <a:tileRect/>
        </a:gradFill>
        <a:gradFill>
          <a:gsLst>
            <a:gs pos="0">
              <a:schemeClr val="phClr">
                <a:tint val="80000"/>
              </a:schemeClr>
            </a:gs>
            <a:gs pos="100000">
              <a:schemeClr val="phClr">
                <a:shade val="30000"/>
              </a:schemeClr>
            </a:gs>
          </a:gsLst>
          <a:path path="circle">
            <a:fillToRect/>
          </a:path>
          <a:tileRect/>
        </a:gradFill>
      </a:bgFillStyleLst>
    </a:fmtScheme>
  </a:themeElements>
  <a:objectDefaults/>
  <a:extraClrSchemeLst/>
</a:theme>
</file>

<file path=ppt/theme/theme5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54.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3511</TotalTime>
  <Words>818</Words>
  <Application>Microsoft Office PowerPoint</Application>
  <PresentationFormat>Widescreen</PresentationFormat>
  <Paragraphs>127</Paragraphs>
  <Slides>30</Slides>
  <Notes>5</Notes>
  <HiddenSlides>9</HiddenSlides>
  <MMClips>8</MMClips>
  <ScaleCrop>false</ScaleCrop>
  <HeadingPairs>
    <vt:vector size="6" baseType="variant">
      <vt:variant>
        <vt:lpstr>Fonts Used</vt:lpstr>
      </vt:variant>
      <vt:variant>
        <vt:i4>7</vt:i4>
      </vt:variant>
      <vt:variant>
        <vt:lpstr>Theme</vt:lpstr>
      </vt:variant>
      <vt:variant>
        <vt:i4>53</vt:i4>
      </vt:variant>
      <vt:variant>
        <vt:lpstr>Slide Titles</vt:lpstr>
      </vt:variant>
      <vt:variant>
        <vt:i4>30</vt:i4>
      </vt:variant>
    </vt:vector>
  </HeadingPairs>
  <TitlesOfParts>
    <vt:vector size="90" baseType="lpstr">
      <vt:lpstr>Arial</vt:lpstr>
      <vt:lpstr>Calibri</vt:lpstr>
      <vt:lpstr>Dosis</vt:lpstr>
      <vt:lpstr>Lato</vt:lpstr>
      <vt:lpstr>Symbol</vt:lpstr>
      <vt:lpstr>Times New Roman</vt:lpstr>
      <vt:lpstr>Wingdings</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PowerPoint Presentation</vt:lpstr>
      <vt:lpstr>PowerPoint Presentation</vt:lpstr>
      <vt:lpstr>PowerPoint Presentation</vt:lpstr>
      <vt:lpstr>PowerPoint Presentation</vt:lpstr>
      <vt:lpstr>How does it work</vt:lpstr>
      <vt:lpstr>How does it work</vt:lpstr>
      <vt:lpstr>Advantage of cameras as  sensors</vt:lpstr>
      <vt:lpstr>Disadvantages</vt:lpstr>
      <vt:lpstr>Why OpenRiverCam?</vt:lpstr>
      <vt:lpstr>What is OpenRiverCam?</vt:lpstr>
      <vt:lpstr>What is OpenRiverCam?</vt:lpstr>
      <vt:lpstr>PyOpenRiverCam</vt:lpstr>
      <vt:lpstr>Perks et al., 2020 datasets validation</vt:lpstr>
      <vt:lpstr>Perks et al. 2020   geospatial service</vt:lpstr>
      <vt:lpstr>Rijkswaterstaat</vt:lpstr>
      <vt:lpstr>Rijkswaterstaat</vt:lpstr>
      <vt:lpstr>Operational site Geul @ Hommerich</vt:lpstr>
      <vt:lpstr>Site setup</vt:lpstr>
      <vt:lpstr>Operational observations</vt:lpstr>
      <vt:lpstr>Full rating curve with OpenRiverCam (~5 months)</vt:lpstr>
      <vt:lpstr>Full rating curve with OpenRiverCam (~4 months)</vt:lpstr>
      <vt:lpstr>LiveORC this morning</vt:lpstr>
      <vt:lpstr>Fixed setup example</vt:lpstr>
      <vt:lpstr>PtBox + ORC-OS</vt:lpstr>
      <vt:lpstr>PtBox  + ORC-OS yesterday  22 – 24 m3/s</vt:lpstr>
      <vt:lpstr>LiveOpenRiverCam</vt:lpstr>
      <vt:lpstr>Get started first, scale later</vt:lpstr>
      <vt:lpstr>Scheduled releases</vt:lpstr>
      <vt:lpstr>http://openrivercam.org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Hessel Winsemius</dc:creator>
  <dc:description/>
  <cp:lastModifiedBy>Rokhaya Ba</cp:lastModifiedBy>
  <cp:revision>108</cp:revision>
  <dcterms:modified xsi:type="dcterms:W3CDTF">2025-06-25T14:54:23Z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iddenSlides">
    <vt:i4>3</vt:i4>
  </property>
  <property fmtid="{D5CDD505-2E9C-101B-9397-08002B2CF9AE}" pid="3" name="MMClips">
    <vt:i4>8</vt:i4>
  </property>
  <property fmtid="{D5CDD505-2E9C-101B-9397-08002B2CF9AE}" pid="4" name="Notes">
    <vt:i4>4</vt:i4>
  </property>
  <property fmtid="{D5CDD505-2E9C-101B-9397-08002B2CF9AE}" pid="5" name="PresentationFormat">
    <vt:lpwstr>Widescreen</vt:lpwstr>
  </property>
  <property fmtid="{D5CDD505-2E9C-101B-9397-08002B2CF9AE}" pid="6" name="Slides">
    <vt:i4>27</vt:i4>
  </property>
</Properties>
</file>