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44" r:id="rId4"/>
  </p:sldMasterIdLst>
  <p:notesMasterIdLst>
    <p:notesMasterId r:id="rId7"/>
  </p:notesMasterIdLst>
  <p:handoutMasterIdLst>
    <p:handoutMasterId r:id="rId8"/>
  </p:handoutMasterIdLst>
  <p:sldIdLst>
    <p:sldId id="275" r:id="rId5"/>
    <p:sldId id="27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033" autoAdjust="0"/>
  </p:normalViewPr>
  <p:slideViewPr>
    <p:cSldViewPr snapToGrid="0" snapToObjects="1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8" d="100"/>
          <a:sy n="68" d="100"/>
        </p:scale>
        <p:origin x="32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737F2D40-DF92-4ADE-A761-CBF896599CA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74F42E9-55BA-437C-85B3-324B4E2BF2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D81A9-CFC2-4640-899E-DD3E177BE50A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07DF0FD-84A5-462F-A0AC-B2CEF6020C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D85C710-014C-4C89-9B64-843B9863CE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605DA-80A8-4B7B-B889-6C5700BB4C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539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E50F4-C55A-473A-A70B-4B042EF011A9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44625-0ADF-4414-89A2-9E135F0C84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22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44625-0ADF-4414-89A2-9E135F0C849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34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87DE6118-2437-4B30-8E3C-4D2BE602058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325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546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580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104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299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55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073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976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080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312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008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05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569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1876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960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126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54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7DE6118-2437-4B30-8E3C-4D2BE6020583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0657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58839"/>
            <a:ext cx="10131425" cy="1456267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Palestine Round Table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208867"/>
            <a:ext cx="10131425" cy="364913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Framing National Coordinating Committee .</a:t>
            </a:r>
          </a:p>
          <a:p>
            <a:r>
              <a:rPr lang="en-US" sz="2400" b="1" dirty="0" smtClean="0"/>
              <a:t>Creating protocol to determine the hazard and classification of it’s impact.(National Risk matrix)</a:t>
            </a:r>
          </a:p>
          <a:p>
            <a:r>
              <a:rPr lang="en-US" sz="2400" b="1" dirty="0" smtClean="0"/>
              <a:t>Enhance current Flood models for water catchments. (National and Regional)</a:t>
            </a:r>
          </a:p>
          <a:p>
            <a:r>
              <a:rPr lang="en-US" sz="2400" b="1" dirty="0" smtClean="0"/>
              <a:t>Define the responsible entity to feed </a:t>
            </a:r>
            <a:r>
              <a:rPr lang="en-US" sz="2400" b="1" dirty="0" err="1" smtClean="0"/>
              <a:t>Meto</a:t>
            </a:r>
            <a:r>
              <a:rPr lang="en-US" sz="2400" b="1" dirty="0" smtClean="0"/>
              <a:t> CAP.(National) </a:t>
            </a:r>
          </a:p>
          <a:p>
            <a:r>
              <a:rPr lang="en-US" sz="2400" b="1" dirty="0" smtClean="0"/>
              <a:t>Define mutual unified thresholds for identifying hazard  (National and Regional).</a:t>
            </a:r>
          </a:p>
          <a:p>
            <a:r>
              <a:rPr lang="en-US" sz="2400" b="1" dirty="0" smtClean="0"/>
              <a:t>Develop information dissemination and sharing Methodologies (National and Regional)</a:t>
            </a:r>
          </a:p>
          <a:p>
            <a:endParaRPr lang="en-US" sz="2400" b="1" dirty="0" smtClean="0"/>
          </a:p>
          <a:p>
            <a:endParaRPr lang="en-US" sz="2400" b="1" dirty="0" smtClean="0"/>
          </a:p>
          <a:p>
            <a:endParaRPr lang="en-US" sz="2400" b="1" dirty="0" smtClean="0"/>
          </a:p>
          <a:p>
            <a:endParaRPr lang="en-US" sz="2400" b="1" dirty="0" smtClean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44782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ight spots">
            <a:extLst>
              <a:ext uri="{FF2B5EF4-FFF2-40B4-BE49-F238E27FC236}">
                <a16:creationId xmlns:a16="http://schemas.microsoft.com/office/drawing/2014/main" xmlns="" id="{20A520D0-11CF-4639-8537-F56A8A2FDC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4BCB7C-A6FC-4118-9027-468ECFDE64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536" y="564645"/>
            <a:ext cx="7197726" cy="2421464"/>
          </a:xfrm>
        </p:spPr>
        <p:txBody>
          <a:bodyPr>
            <a:normAutofit/>
          </a:bodyPr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9399308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Status xmlns="71af3243-3dd4-4a8d-8c0d-dd76da1f02a5">Not started</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b385d60f68dd989dca1fdc827799d85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11b479caf7b199da365455750e457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15B3C4-7FB6-414C-8C24-8862C0E6C9F3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CE12C2FA-3740-4055-BA8A-74A1458F4A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57C101-46E1-4CAE-AE60-1AB79022B7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Future design</Template>
  <TotalTime>0</TotalTime>
  <Words>75</Words>
  <Application>Microsoft Office PowerPoint</Application>
  <PresentationFormat>Widescreen</PresentationFormat>
  <Paragraphs>12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Celestial</vt:lpstr>
      <vt:lpstr>Palestine Round Table</vt:lpstr>
      <vt:lpstr>Thank You!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2022-03-23T09:29:38Z</dcterms:created>
  <dcterms:modified xsi:type="dcterms:W3CDTF">2022-03-23T10:04:50Z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