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389202A5-2189-4977-BA0E-773F840DDE8B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19F8E61F-9F38-4E16-AB0D-ACF160BEEC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537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202A5-2189-4977-BA0E-773F840DDE8B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8E61F-9F38-4E16-AB0D-ACF160BEEC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397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202A5-2189-4977-BA0E-773F840DDE8B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8E61F-9F38-4E16-AB0D-ACF160BEEC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269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202A5-2189-4977-BA0E-773F840DDE8B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8E61F-9F38-4E16-AB0D-ACF160BEEC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503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202A5-2189-4977-BA0E-773F840DDE8B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8E61F-9F38-4E16-AB0D-ACF160BEEC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125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202A5-2189-4977-BA0E-773F840DDE8B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8E61F-9F38-4E16-AB0D-ACF160BEEC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025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202A5-2189-4977-BA0E-773F840DDE8B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8E61F-9F38-4E16-AB0D-ACF160BEEC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270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202A5-2189-4977-BA0E-773F840DDE8B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8E61F-9F38-4E16-AB0D-ACF160BEEC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263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202A5-2189-4977-BA0E-773F840DDE8B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8E61F-9F38-4E16-AB0D-ACF160BEEC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720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202A5-2189-4977-BA0E-773F840DDE8B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8E61F-9F38-4E16-AB0D-ACF160BEEC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485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202A5-2189-4977-BA0E-773F840DDE8B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8E61F-9F38-4E16-AB0D-ACF160BEEC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6354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202A5-2189-4977-BA0E-773F840DDE8B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8E61F-9F38-4E16-AB0D-ACF160BEEC46}" type="slidenum">
              <a:rPr lang="en-US" smtClean="0"/>
              <a:t>‹#›</a:t>
            </a:fld>
            <a:endParaRPr lang="en-US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242429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202A5-2189-4977-BA0E-773F840DDE8B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8E61F-9F38-4E16-AB0D-ACF160BEEC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7857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202A5-2189-4977-BA0E-773F840DDE8B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8E61F-9F38-4E16-AB0D-ACF160BEEC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8358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202A5-2189-4977-BA0E-773F840DDE8B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8E61F-9F38-4E16-AB0D-ACF160BEEC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271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202A5-2189-4977-BA0E-773F840DDE8B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8E61F-9F38-4E16-AB0D-ACF160BEEC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52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202A5-2189-4977-BA0E-773F840DDE8B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8E61F-9F38-4E16-AB0D-ACF160BEEC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626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9202A5-2189-4977-BA0E-773F840DDE8B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F8E61F-9F38-4E16-AB0D-ACF160BEEC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2090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3298" y="276045"/>
            <a:ext cx="11550770" cy="6271404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5100" dirty="0" smtClean="0"/>
              <a:t>JORDANIAN ROUND TABLE</a:t>
            </a:r>
            <a:endParaRPr lang="en-US" dirty="0"/>
          </a:p>
          <a:p>
            <a:r>
              <a:rPr lang="en-US" sz="2600" b="1" dirty="0" smtClean="0"/>
              <a:t>Mapping hot spots for main </a:t>
            </a:r>
            <a:r>
              <a:rPr lang="en-US" sz="2600" b="1" dirty="0" err="1" smtClean="0"/>
              <a:t>wadies</a:t>
            </a:r>
            <a:endParaRPr lang="en-US" sz="2600" b="1" dirty="0" smtClean="0"/>
          </a:p>
          <a:p>
            <a:r>
              <a:rPr lang="en-US" sz="2600" b="1" dirty="0" smtClean="0"/>
              <a:t>Increasing the number of stations (telemetric), improving the coverage with high frequency and flow rate (water level sensor) in main </a:t>
            </a:r>
            <a:r>
              <a:rPr lang="en-US" sz="2600" b="1" dirty="0" err="1" smtClean="0"/>
              <a:t>wadies</a:t>
            </a:r>
            <a:r>
              <a:rPr lang="en-US" sz="2600" b="1" dirty="0" smtClean="0"/>
              <a:t>.</a:t>
            </a:r>
          </a:p>
          <a:p>
            <a:r>
              <a:rPr lang="en-US" sz="2600" b="1" dirty="0" smtClean="0"/>
              <a:t>High resolution model.</a:t>
            </a:r>
          </a:p>
          <a:p>
            <a:r>
              <a:rPr lang="en-US" sz="2600" b="1" dirty="0" smtClean="0"/>
              <a:t>Radar in the southern region.</a:t>
            </a:r>
          </a:p>
          <a:p>
            <a:r>
              <a:rPr lang="en-US" sz="2600" b="1" dirty="0" smtClean="0"/>
              <a:t>Determine the threshold for hot spots (rain, dust...)</a:t>
            </a:r>
          </a:p>
          <a:p>
            <a:r>
              <a:rPr lang="en-US" sz="2600" b="1" dirty="0" smtClean="0"/>
              <a:t>Redefine matrix of responsibilities and laws.</a:t>
            </a:r>
          </a:p>
          <a:p>
            <a:r>
              <a:rPr lang="en-US" sz="2600" b="1" dirty="0" smtClean="0"/>
              <a:t>Activate METEO</a:t>
            </a:r>
            <a:r>
              <a:rPr lang="en-US" sz="2600" b="1" dirty="0" smtClean="0"/>
              <a:t>.</a:t>
            </a:r>
            <a:r>
              <a:rPr lang="en-US" sz="2600" b="1" dirty="0" smtClean="0"/>
              <a:t> CAP.</a:t>
            </a:r>
          </a:p>
          <a:p>
            <a:r>
              <a:rPr lang="en-US" sz="2600" b="1" dirty="0" smtClean="0"/>
              <a:t>Real-time system data sharing for stakeholder , decision maker and </a:t>
            </a:r>
            <a:r>
              <a:rPr lang="en-US" sz="2600" b="1" smtClean="0"/>
              <a:t>public .</a:t>
            </a:r>
            <a:endParaRPr lang="en-US" sz="2600" b="1" dirty="0" smtClean="0"/>
          </a:p>
          <a:p>
            <a:r>
              <a:rPr lang="en-US" sz="2600" b="1" dirty="0" smtClean="0"/>
              <a:t>Practical capacity building .</a:t>
            </a:r>
            <a:endParaRPr lang="en-US" sz="2600" b="1" dirty="0" smtClean="0"/>
          </a:p>
          <a:p>
            <a:r>
              <a:rPr lang="en-US" sz="2600" b="1" dirty="0" smtClean="0"/>
              <a:t>Enhance the involvement of the private sectors, researchers, NGO, and academic institution.</a:t>
            </a:r>
          </a:p>
          <a:p>
            <a:r>
              <a:rPr lang="en-US" sz="2600" b="1" dirty="0" smtClean="0"/>
              <a:t>Improve public awareness .</a:t>
            </a:r>
            <a:endParaRPr lang="en-US" sz="2600" b="1" dirty="0"/>
          </a:p>
        </p:txBody>
      </p:sp>
    </p:spTree>
    <p:extLst>
      <p:ext uri="{BB962C8B-B14F-4D97-AF65-F5344CB8AC3E}">
        <p14:creationId xmlns:p14="http://schemas.microsoft.com/office/powerpoint/2010/main" val="3814473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58</TotalTime>
  <Words>104</Words>
  <Application>Microsoft Office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Trebuchet MS</vt:lpstr>
      <vt:lpstr>Tw Cen MT</vt:lpstr>
      <vt:lpstr>Circuit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matc</dc:creator>
  <cp:lastModifiedBy>matc</cp:lastModifiedBy>
  <cp:revision>8</cp:revision>
  <dcterms:created xsi:type="dcterms:W3CDTF">2022-03-23T09:46:37Z</dcterms:created>
  <dcterms:modified xsi:type="dcterms:W3CDTF">2022-03-23T10:44:57Z</dcterms:modified>
</cp:coreProperties>
</file>