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1"/>
  </p:sldMasterIdLst>
  <p:notesMasterIdLst>
    <p:notesMasterId r:id="rId5"/>
  </p:notesMasterIdLst>
  <p:handoutMasterIdLst>
    <p:handoutMasterId r:id="rId6"/>
  </p:handoutMasterIdLst>
  <p:sldIdLst>
    <p:sldId id="589" r:id="rId2"/>
    <p:sldId id="604" r:id="rId3"/>
    <p:sldId id="605" r:id="rId4"/>
  </p:sldIdLst>
  <p:sldSz cx="9144000" cy="6858000" type="screen4x3"/>
  <p:notesSz cx="9931400" cy="143637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4" userDrawn="1">
          <p15:clr>
            <a:srgbClr val="A4A3A4"/>
          </p15:clr>
        </p15:guide>
        <p15:guide id="2" orient="horz" pos="1410" userDrawn="1">
          <p15:clr>
            <a:srgbClr val="A4A3A4"/>
          </p15:clr>
        </p15:guide>
        <p15:guide id="3" orient="horz" pos="2715" userDrawn="1">
          <p15:clr>
            <a:srgbClr val="A4A3A4"/>
          </p15:clr>
        </p15:guide>
        <p15:guide id="4" orient="horz" pos="2389" userDrawn="1">
          <p15:clr>
            <a:srgbClr val="A4A3A4"/>
          </p15:clr>
        </p15:guide>
        <p15:guide id="5" orient="horz" pos="2064" userDrawn="1">
          <p15:clr>
            <a:srgbClr val="A4A3A4"/>
          </p15:clr>
        </p15:guide>
        <p15:guide id="6" orient="horz" pos="1735" userDrawn="1">
          <p15:clr>
            <a:srgbClr val="A4A3A4"/>
          </p15:clr>
        </p15:guide>
        <p15:guide id="7" orient="horz" pos="3369" userDrawn="1">
          <p15:clr>
            <a:srgbClr val="A4A3A4"/>
          </p15:clr>
        </p15:guide>
        <p15:guide id="8" orient="horz" pos="3698" userDrawn="1">
          <p15:clr>
            <a:srgbClr val="A4A3A4"/>
          </p15:clr>
        </p15:guide>
        <p15:guide id="9" pos="3890" userDrawn="1">
          <p15:clr>
            <a:srgbClr val="A4A3A4"/>
          </p15:clr>
        </p15:guide>
        <p15:guide id="10" pos="181" userDrawn="1">
          <p15:clr>
            <a:srgbClr val="A4A3A4"/>
          </p15:clr>
        </p15:guide>
        <p15:guide id="11" pos="1433" userDrawn="1">
          <p15:clr>
            <a:srgbClr val="A4A3A4"/>
          </p15:clr>
        </p15:guide>
        <p15:guide id="12" pos="4504" userDrawn="1">
          <p15:clr>
            <a:srgbClr val="A4A3A4"/>
          </p15:clr>
        </p15:guide>
        <p15:guide id="13" pos="5129" userDrawn="1">
          <p15:clr>
            <a:srgbClr val="A4A3A4"/>
          </p15:clr>
        </p15:guide>
        <p15:guide id="14" pos="2063" userDrawn="1">
          <p15:clr>
            <a:srgbClr val="A4A3A4"/>
          </p15:clr>
        </p15:guide>
        <p15:guide id="15" pos="80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1F1"/>
    <a:srgbClr val="00B5E2"/>
    <a:srgbClr val="FEDB00"/>
    <a:srgbClr val="99C221"/>
    <a:srgbClr val="00205B"/>
    <a:srgbClr val="FE5000"/>
    <a:srgbClr val="C5B9AC"/>
    <a:srgbClr val="CB333B"/>
    <a:srgbClr val="968C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9" autoAdjust="0"/>
    <p:restoredTop sz="90299" autoAdjust="0"/>
  </p:normalViewPr>
  <p:slideViewPr>
    <p:cSldViewPr snapToGrid="0">
      <p:cViewPr varScale="1">
        <p:scale>
          <a:sx n="91" d="100"/>
          <a:sy n="91" d="100"/>
        </p:scale>
        <p:origin x="948" y="90"/>
      </p:cViewPr>
      <p:guideLst>
        <p:guide orient="horz" pos="1164"/>
        <p:guide orient="horz" pos="1410"/>
        <p:guide orient="horz" pos="2715"/>
        <p:guide orient="horz" pos="2389"/>
        <p:guide orient="horz" pos="2064"/>
        <p:guide orient="horz" pos="1735"/>
        <p:guide orient="horz" pos="3369"/>
        <p:guide orient="horz" pos="3698"/>
        <p:guide pos="3890"/>
        <p:guide pos="181"/>
        <p:guide pos="1433"/>
        <p:guide pos="4504"/>
        <p:guide pos="5129"/>
        <p:guide pos="2063"/>
        <p:guide pos="8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020"/>
    </p:cViewPr>
  </p:sorterViewPr>
  <p:notesViewPr>
    <p:cSldViewPr snapToGrid="0">
      <p:cViewPr varScale="1">
        <p:scale>
          <a:sx n="57" d="100"/>
          <a:sy n="57" d="100"/>
        </p:scale>
        <p:origin x="3096" y="78"/>
      </p:cViewPr>
      <p:guideLst>
        <p:guide orient="horz" pos="4525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9982200" y="0"/>
            <a:ext cx="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4090650"/>
            <a:ext cx="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9707563" y="14085888"/>
            <a:ext cx="274637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fld id="{E842FA72-B9ED-494F-A64D-EC1E1901C35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361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275" y="0"/>
            <a:ext cx="43021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74775" y="1074738"/>
            <a:ext cx="7181850" cy="5386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388" y="6819900"/>
            <a:ext cx="7286625" cy="646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44563"/>
            <a:ext cx="430212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275" y="13644563"/>
            <a:ext cx="430212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FE02029-9BE2-4139-82E8-7E205433FD5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419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33500"/>
            <a:fld id="{B3123BCD-06C1-4979-A4B6-929E88FE602B}" type="slidenum">
              <a:rPr lang="de-DE" smtClean="0"/>
              <a:pPr defTabSz="1333500"/>
              <a:t>1</a:t>
            </a:fld>
            <a:endParaRPr lang="de-DE" smtClean="0"/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4775" y="1074738"/>
            <a:ext cx="7181850" cy="5386387"/>
          </a:xfrm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902205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4.wmf"/><Relationship Id="rId12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3">
            <a:lum/>
          </a:blip>
          <a:srcRect/>
          <a:stretch>
            <a:fillRect t="-5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Rectangle 243"/>
          <p:cNvSpPr/>
          <p:nvPr userDrawn="1"/>
        </p:nvSpPr>
        <p:spPr bwMode="auto">
          <a:xfrm>
            <a:off x="6069906" y="230590"/>
            <a:ext cx="3074096" cy="112908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3231" tIns="33231" rIns="33231" bIns="33231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4408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831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grpSp>
        <p:nvGrpSpPr>
          <p:cNvPr id="5" name="Group 4"/>
          <p:cNvGrpSpPr/>
          <p:nvPr userDrawn="1"/>
        </p:nvGrpSpPr>
        <p:grpSpPr>
          <a:xfrm>
            <a:off x="6073204" y="6145001"/>
            <a:ext cx="2893853" cy="314922"/>
            <a:chOff x="369889" y="5092835"/>
            <a:chExt cx="3135008" cy="314922"/>
          </a:xfrm>
        </p:grpSpPr>
        <p:grpSp>
          <p:nvGrpSpPr>
            <p:cNvPr id="6" name="Group 5"/>
            <p:cNvGrpSpPr>
              <a:grpSpLocks/>
            </p:cNvGrpSpPr>
            <p:nvPr userDrawn="1"/>
          </p:nvGrpSpPr>
          <p:grpSpPr bwMode="auto">
            <a:xfrm>
              <a:off x="2061240" y="5298398"/>
              <a:ext cx="164978" cy="109011"/>
              <a:chOff x="4182" y="1087"/>
              <a:chExt cx="238" cy="162"/>
            </a:xfrm>
          </p:grpSpPr>
          <p:sp>
            <p:nvSpPr>
              <p:cNvPr id="233" name="Freeform 5"/>
              <p:cNvSpPr>
                <a:spLocks/>
              </p:cNvSpPr>
              <p:nvPr/>
            </p:nvSpPr>
            <p:spPr bwMode="auto">
              <a:xfrm>
                <a:off x="4182" y="1087"/>
                <a:ext cx="238" cy="162"/>
              </a:xfrm>
              <a:custGeom>
                <a:avLst/>
                <a:gdLst>
                  <a:gd name="T0" fmla="*/ 10 w 250"/>
                  <a:gd name="T1" fmla="*/ 86 h 162"/>
                  <a:gd name="T2" fmla="*/ 10 w 250"/>
                  <a:gd name="T3" fmla="*/ 0 h 162"/>
                  <a:gd name="T4" fmla="*/ 0 w 250"/>
                  <a:gd name="T5" fmla="*/ 0 h 162"/>
                  <a:gd name="T6" fmla="*/ 0 w 250"/>
                  <a:gd name="T7" fmla="*/ 86 h 162"/>
                  <a:gd name="T8" fmla="*/ 10 w 250"/>
                  <a:gd name="T9" fmla="*/ 86 h 162"/>
                  <a:gd name="T10" fmla="*/ 10 w 250"/>
                  <a:gd name="T11" fmla="*/ 86 h 1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0"/>
                  <a:gd name="T19" fmla="*/ 0 h 162"/>
                  <a:gd name="T20" fmla="*/ 250 w 250"/>
                  <a:gd name="T21" fmla="*/ 162 h 1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0" h="162">
                    <a:moveTo>
                      <a:pt x="250" y="162"/>
                    </a:moveTo>
                    <a:lnTo>
                      <a:pt x="250" y="0"/>
                    </a:lnTo>
                    <a:lnTo>
                      <a:pt x="0" y="0"/>
                    </a:lnTo>
                    <a:lnTo>
                      <a:pt x="0" y="162"/>
                    </a:lnTo>
                    <a:lnTo>
                      <a:pt x="250" y="162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34" name="Freeform 6"/>
              <p:cNvSpPr>
                <a:spLocks/>
              </p:cNvSpPr>
              <p:nvPr/>
            </p:nvSpPr>
            <p:spPr bwMode="auto">
              <a:xfrm>
                <a:off x="4182" y="1087"/>
                <a:ext cx="238" cy="53"/>
              </a:xfrm>
              <a:custGeom>
                <a:avLst/>
                <a:gdLst>
                  <a:gd name="T0" fmla="*/ 10 w 250"/>
                  <a:gd name="T1" fmla="*/ 51 h 51"/>
                  <a:gd name="T2" fmla="*/ 10 w 250"/>
                  <a:gd name="T3" fmla="*/ 0 h 51"/>
                  <a:gd name="T4" fmla="*/ 0 w 250"/>
                  <a:gd name="T5" fmla="*/ 0 h 51"/>
                  <a:gd name="T6" fmla="*/ 0 w 250"/>
                  <a:gd name="T7" fmla="*/ 51 h 51"/>
                  <a:gd name="T8" fmla="*/ 10 w 250"/>
                  <a:gd name="T9" fmla="*/ 51 h 51"/>
                  <a:gd name="T10" fmla="*/ 10 w 250"/>
                  <a:gd name="T11" fmla="*/ 51 h 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0"/>
                  <a:gd name="T19" fmla="*/ 0 h 51"/>
                  <a:gd name="T20" fmla="*/ 250 w 250"/>
                  <a:gd name="T21" fmla="*/ 51 h 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0" h="51">
                    <a:moveTo>
                      <a:pt x="250" y="51"/>
                    </a:moveTo>
                    <a:lnTo>
                      <a:pt x="250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250" y="5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35" name="Freeform 7"/>
              <p:cNvSpPr>
                <a:spLocks/>
              </p:cNvSpPr>
              <p:nvPr/>
            </p:nvSpPr>
            <p:spPr bwMode="auto">
              <a:xfrm>
                <a:off x="4182" y="1198"/>
                <a:ext cx="238" cy="51"/>
              </a:xfrm>
              <a:custGeom>
                <a:avLst/>
                <a:gdLst>
                  <a:gd name="T0" fmla="*/ 10 w 250"/>
                  <a:gd name="T1" fmla="*/ 50 h 50"/>
                  <a:gd name="T2" fmla="*/ 10 w 250"/>
                  <a:gd name="T3" fmla="*/ 0 h 50"/>
                  <a:gd name="T4" fmla="*/ 0 w 250"/>
                  <a:gd name="T5" fmla="*/ 0 h 50"/>
                  <a:gd name="T6" fmla="*/ 0 w 250"/>
                  <a:gd name="T7" fmla="*/ 50 h 50"/>
                  <a:gd name="T8" fmla="*/ 10 w 250"/>
                  <a:gd name="T9" fmla="*/ 50 h 50"/>
                  <a:gd name="T10" fmla="*/ 10 w 250"/>
                  <a:gd name="T11" fmla="*/ 5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0"/>
                  <a:gd name="T19" fmla="*/ 0 h 50"/>
                  <a:gd name="T20" fmla="*/ 250 w 250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0" h="50">
                    <a:moveTo>
                      <a:pt x="250" y="50"/>
                    </a:moveTo>
                    <a:lnTo>
                      <a:pt x="250" y="0"/>
                    </a:lnTo>
                    <a:lnTo>
                      <a:pt x="0" y="0"/>
                    </a:lnTo>
                    <a:lnTo>
                      <a:pt x="0" y="50"/>
                    </a:lnTo>
                    <a:lnTo>
                      <a:pt x="250" y="50"/>
                    </a:lnTo>
                    <a:close/>
                  </a:path>
                </a:pathLst>
              </a:custGeom>
              <a:solidFill>
                <a:srgbClr val="FF1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36" name="Freeform 8"/>
              <p:cNvSpPr>
                <a:spLocks/>
              </p:cNvSpPr>
              <p:nvPr/>
            </p:nvSpPr>
            <p:spPr bwMode="auto">
              <a:xfrm>
                <a:off x="4182" y="1087"/>
                <a:ext cx="238" cy="162"/>
              </a:xfrm>
              <a:custGeom>
                <a:avLst/>
                <a:gdLst>
                  <a:gd name="T0" fmla="*/ 10 w 250"/>
                  <a:gd name="T1" fmla="*/ 86 h 162"/>
                  <a:gd name="T2" fmla="*/ 0 w 250"/>
                  <a:gd name="T3" fmla="*/ 86 h 162"/>
                  <a:gd name="T4" fmla="*/ 0 w 250"/>
                  <a:gd name="T5" fmla="*/ 0 h 162"/>
                  <a:gd name="T6" fmla="*/ 10 w 250"/>
                  <a:gd name="T7" fmla="*/ 0 h 162"/>
                  <a:gd name="T8" fmla="*/ 10 w 250"/>
                  <a:gd name="T9" fmla="*/ 86 h 162"/>
                  <a:gd name="T10" fmla="*/ 10 w 250"/>
                  <a:gd name="T11" fmla="*/ 86 h 1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0"/>
                  <a:gd name="T19" fmla="*/ 0 h 162"/>
                  <a:gd name="T20" fmla="*/ 250 w 250"/>
                  <a:gd name="T21" fmla="*/ 162 h 1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0" h="162">
                    <a:moveTo>
                      <a:pt x="250" y="162"/>
                    </a:moveTo>
                    <a:lnTo>
                      <a:pt x="0" y="162"/>
                    </a:lnTo>
                    <a:lnTo>
                      <a:pt x="0" y="0"/>
                    </a:lnTo>
                    <a:lnTo>
                      <a:pt x="250" y="0"/>
                    </a:lnTo>
                    <a:lnTo>
                      <a:pt x="250" y="16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37" name="Freeform 9"/>
              <p:cNvSpPr>
                <a:spLocks/>
              </p:cNvSpPr>
              <p:nvPr/>
            </p:nvSpPr>
            <p:spPr bwMode="auto">
              <a:xfrm>
                <a:off x="4237" y="1132"/>
                <a:ext cx="71" cy="83"/>
              </a:xfrm>
              <a:custGeom>
                <a:avLst/>
                <a:gdLst>
                  <a:gd name="T0" fmla="*/ 11 w 72"/>
                  <a:gd name="T1" fmla="*/ 42 h 84"/>
                  <a:gd name="T2" fmla="*/ 11 w 72"/>
                  <a:gd name="T3" fmla="*/ 42 h 84"/>
                  <a:gd name="T4" fmla="*/ 11 w 72"/>
                  <a:gd name="T5" fmla="*/ 42 h 84"/>
                  <a:gd name="T6" fmla="*/ 11 w 72"/>
                  <a:gd name="T7" fmla="*/ 42 h 84"/>
                  <a:gd name="T8" fmla="*/ 11 w 72"/>
                  <a:gd name="T9" fmla="*/ 42 h 84"/>
                  <a:gd name="T10" fmla="*/ 11 w 72"/>
                  <a:gd name="T11" fmla="*/ 42 h 84"/>
                  <a:gd name="T12" fmla="*/ 11 w 72"/>
                  <a:gd name="T13" fmla="*/ 42 h 84"/>
                  <a:gd name="T14" fmla="*/ 6 w 72"/>
                  <a:gd name="T15" fmla="*/ 42 h 84"/>
                  <a:gd name="T16" fmla="*/ 0 w 72"/>
                  <a:gd name="T17" fmla="*/ 42 h 84"/>
                  <a:gd name="T18" fmla="*/ 0 w 72"/>
                  <a:gd name="T19" fmla="*/ 42 h 84"/>
                  <a:gd name="T20" fmla="*/ 0 w 72"/>
                  <a:gd name="T21" fmla="*/ 39 h 84"/>
                  <a:gd name="T22" fmla="*/ 0 w 72"/>
                  <a:gd name="T23" fmla="*/ 22 h 84"/>
                  <a:gd name="T24" fmla="*/ 0 w 72"/>
                  <a:gd name="T25" fmla="*/ 0 h 84"/>
                  <a:gd name="T26" fmla="*/ 11 w 72"/>
                  <a:gd name="T27" fmla="*/ 0 h 84"/>
                  <a:gd name="T28" fmla="*/ 11 w 72"/>
                  <a:gd name="T29" fmla="*/ 6 h 84"/>
                  <a:gd name="T30" fmla="*/ 11 w 72"/>
                  <a:gd name="T31" fmla="*/ 22 h 84"/>
                  <a:gd name="T32" fmla="*/ 11 w 72"/>
                  <a:gd name="T33" fmla="*/ 39 h 84"/>
                  <a:gd name="T34" fmla="*/ 11 w 72"/>
                  <a:gd name="T35" fmla="*/ 42 h 84"/>
                  <a:gd name="T36" fmla="*/ 11 w 72"/>
                  <a:gd name="T37" fmla="*/ 42 h 8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2"/>
                  <a:gd name="T58" fmla="*/ 0 h 84"/>
                  <a:gd name="T59" fmla="*/ 72 w 72"/>
                  <a:gd name="T60" fmla="*/ 84 h 8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2" h="84">
                    <a:moveTo>
                      <a:pt x="72" y="45"/>
                    </a:moveTo>
                    <a:lnTo>
                      <a:pt x="66" y="61"/>
                    </a:lnTo>
                    <a:lnTo>
                      <a:pt x="54" y="73"/>
                    </a:lnTo>
                    <a:lnTo>
                      <a:pt x="42" y="84"/>
                    </a:lnTo>
                    <a:lnTo>
                      <a:pt x="36" y="84"/>
                    </a:lnTo>
                    <a:lnTo>
                      <a:pt x="30" y="84"/>
                    </a:lnTo>
                    <a:lnTo>
                      <a:pt x="18" y="78"/>
                    </a:lnTo>
                    <a:lnTo>
                      <a:pt x="6" y="67"/>
                    </a:lnTo>
                    <a:lnTo>
                      <a:pt x="0" y="50"/>
                    </a:lnTo>
                    <a:lnTo>
                      <a:pt x="0" y="39"/>
                    </a:lnTo>
                    <a:lnTo>
                      <a:pt x="0" y="22"/>
                    </a:lnTo>
                    <a:lnTo>
                      <a:pt x="0" y="0"/>
                    </a:lnTo>
                    <a:lnTo>
                      <a:pt x="72" y="0"/>
                    </a:lnTo>
                    <a:lnTo>
                      <a:pt x="72" y="6"/>
                    </a:lnTo>
                    <a:lnTo>
                      <a:pt x="72" y="22"/>
                    </a:lnTo>
                    <a:lnTo>
                      <a:pt x="72" y="39"/>
                    </a:lnTo>
                    <a:lnTo>
                      <a:pt x="72" y="45"/>
                    </a:lnTo>
                    <a:close/>
                  </a:path>
                </a:pathLst>
              </a:custGeom>
              <a:solidFill>
                <a:srgbClr val="FF1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38" name="Freeform 10"/>
              <p:cNvSpPr>
                <a:spLocks/>
              </p:cNvSpPr>
              <p:nvPr/>
            </p:nvSpPr>
            <p:spPr bwMode="auto">
              <a:xfrm>
                <a:off x="4267" y="1140"/>
                <a:ext cx="4" cy="49"/>
              </a:xfrm>
              <a:custGeom>
                <a:avLst/>
                <a:gdLst>
                  <a:gd name="T0" fmla="*/ 3 w 6"/>
                  <a:gd name="T1" fmla="*/ 25 h 50"/>
                  <a:gd name="T2" fmla="*/ 0 w 6"/>
                  <a:gd name="T3" fmla="*/ 25 h 50"/>
                  <a:gd name="T4" fmla="*/ 0 w 6"/>
                  <a:gd name="T5" fmla="*/ 0 h 50"/>
                  <a:gd name="T6" fmla="*/ 3 w 6"/>
                  <a:gd name="T7" fmla="*/ 0 h 50"/>
                  <a:gd name="T8" fmla="*/ 3 w 6"/>
                  <a:gd name="T9" fmla="*/ 25 h 50"/>
                  <a:gd name="T10" fmla="*/ 3 w 6"/>
                  <a:gd name="T11" fmla="*/ 25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50"/>
                  <a:gd name="T20" fmla="*/ 6 w 6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50">
                    <a:moveTo>
                      <a:pt x="6" y="50"/>
                    </a:moveTo>
                    <a:lnTo>
                      <a:pt x="0" y="5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5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39" name="Freeform 11"/>
              <p:cNvSpPr>
                <a:spLocks/>
              </p:cNvSpPr>
              <p:nvPr/>
            </p:nvSpPr>
            <p:spPr bwMode="auto">
              <a:xfrm>
                <a:off x="4257" y="1150"/>
                <a:ext cx="33" cy="4"/>
              </a:xfrm>
              <a:custGeom>
                <a:avLst/>
                <a:gdLst>
                  <a:gd name="T0" fmla="*/ 18 w 36"/>
                  <a:gd name="T1" fmla="*/ 5 h 5"/>
                  <a:gd name="T2" fmla="*/ 0 w 36"/>
                  <a:gd name="T3" fmla="*/ 5 h 5"/>
                  <a:gd name="T4" fmla="*/ 0 w 36"/>
                  <a:gd name="T5" fmla="*/ 0 h 5"/>
                  <a:gd name="T6" fmla="*/ 18 w 36"/>
                  <a:gd name="T7" fmla="*/ 0 h 5"/>
                  <a:gd name="T8" fmla="*/ 18 w 36"/>
                  <a:gd name="T9" fmla="*/ 5 h 5"/>
                  <a:gd name="T10" fmla="*/ 18 w 36"/>
                  <a:gd name="T11" fmla="*/ 5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6"/>
                  <a:gd name="T19" fmla="*/ 0 h 5"/>
                  <a:gd name="T20" fmla="*/ 36 w 36"/>
                  <a:gd name="T21" fmla="*/ 5 h 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6" h="5">
                    <a:moveTo>
                      <a:pt x="36" y="5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36" y="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40" name="Freeform 12"/>
              <p:cNvSpPr>
                <a:spLocks/>
              </p:cNvSpPr>
              <p:nvPr/>
            </p:nvSpPr>
            <p:spPr bwMode="auto">
              <a:xfrm>
                <a:off x="4251" y="1164"/>
                <a:ext cx="39" cy="6"/>
              </a:xfrm>
              <a:custGeom>
                <a:avLst/>
                <a:gdLst>
                  <a:gd name="T0" fmla="*/ 10 w 42"/>
                  <a:gd name="T1" fmla="*/ 3 h 6"/>
                  <a:gd name="T2" fmla="*/ 0 w 42"/>
                  <a:gd name="T3" fmla="*/ 3 h 6"/>
                  <a:gd name="T4" fmla="*/ 0 w 42"/>
                  <a:gd name="T5" fmla="*/ 0 h 6"/>
                  <a:gd name="T6" fmla="*/ 10 w 42"/>
                  <a:gd name="T7" fmla="*/ 0 h 6"/>
                  <a:gd name="T8" fmla="*/ 10 w 42"/>
                  <a:gd name="T9" fmla="*/ 3 h 6"/>
                  <a:gd name="T10" fmla="*/ 10 w 42"/>
                  <a:gd name="T11" fmla="*/ 3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2"/>
                  <a:gd name="T19" fmla="*/ 0 h 6"/>
                  <a:gd name="T20" fmla="*/ 42 w 42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2" h="6">
                    <a:moveTo>
                      <a:pt x="42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42" y="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41" name="Freeform 13"/>
              <p:cNvSpPr>
                <a:spLocks/>
              </p:cNvSpPr>
              <p:nvPr/>
            </p:nvSpPr>
            <p:spPr bwMode="auto">
              <a:xfrm>
                <a:off x="4245" y="1182"/>
                <a:ext cx="57" cy="32"/>
              </a:xfrm>
              <a:custGeom>
                <a:avLst/>
                <a:gdLst>
                  <a:gd name="T0" fmla="*/ 0 w 60"/>
                  <a:gd name="T1" fmla="*/ 11 h 34"/>
                  <a:gd name="T2" fmla="*/ 6 w 60"/>
                  <a:gd name="T3" fmla="*/ 6 h 34"/>
                  <a:gd name="T4" fmla="*/ 10 w 60"/>
                  <a:gd name="T5" fmla="*/ 6 h 34"/>
                  <a:gd name="T6" fmla="*/ 10 w 60"/>
                  <a:gd name="T7" fmla="*/ 6 h 34"/>
                  <a:gd name="T8" fmla="*/ 10 w 60"/>
                  <a:gd name="T9" fmla="*/ 11 h 34"/>
                  <a:gd name="T10" fmla="*/ 10 w 60"/>
                  <a:gd name="T11" fmla="*/ 6 h 34"/>
                  <a:gd name="T12" fmla="*/ 10 w 60"/>
                  <a:gd name="T13" fmla="*/ 0 h 34"/>
                  <a:gd name="T14" fmla="*/ 10 w 60"/>
                  <a:gd name="T15" fmla="*/ 6 h 34"/>
                  <a:gd name="T16" fmla="*/ 10 w 60"/>
                  <a:gd name="T17" fmla="*/ 11 h 34"/>
                  <a:gd name="T18" fmla="*/ 10 w 60"/>
                  <a:gd name="T19" fmla="*/ 11 h 34"/>
                  <a:gd name="T20" fmla="*/ 10 w 60"/>
                  <a:gd name="T21" fmla="*/ 6 h 34"/>
                  <a:gd name="T22" fmla="*/ 10 w 60"/>
                  <a:gd name="T23" fmla="*/ 6 h 34"/>
                  <a:gd name="T24" fmla="*/ 10 w 60"/>
                  <a:gd name="T25" fmla="*/ 11 h 34"/>
                  <a:gd name="T26" fmla="*/ 10 w 60"/>
                  <a:gd name="T27" fmla="*/ 11 h 34"/>
                  <a:gd name="T28" fmla="*/ 10 w 60"/>
                  <a:gd name="T29" fmla="*/ 23 h 34"/>
                  <a:gd name="T30" fmla="*/ 10 w 60"/>
                  <a:gd name="T31" fmla="*/ 34 h 34"/>
                  <a:gd name="T32" fmla="*/ 10 w 60"/>
                  <a:gd name="T33" fmla="*/ 34 h 34"/>
                  <a:gd name="T34" fmla="*/ 10 w 60"/>
                  <a:gd name="T35" fmla="*/ 34 h 34"/>
                  <a:gd name="T36" fmla="*/ 10 w 60"/>
                  <a:gd name="T37" fmla="*/ 28 h 34"/>
                  <a:gd name="T38" fmla="*/ 10 w 60"/>
                  <a:gd name="T39" fmla="*/ 23 h 34"/>
                  <a:gd name="T40" fmla="*/ 6 w 60"/>
                  <a:gd name="T41" fmla="*/ 17 h 34"/>
                  <a:gd name="T42" fmla="*/ 6 w 60"/>
                  <a:gd name="T43" fmla="*/ 11 h 34"/>
                  <a:gd name="T44" fmla="*/ 0 w 60"/>
                  <a:gd name="T45" fmla="*/ 11 h 34"/>
                  <a:gd name="T46" fmla="*/ 0 w 60"/>
                  <a:gd name="T47" fmla="*/ 11 h 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0"/>
                  <a:gd name="T73" fmla="*/ 0 h 34"/>
                  <a:gd name="T74" fmla="*/ 60 w 60"/>
                  <a:gd name="T75" fmla="*/ 34 h 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0" h="34">
                    <a:moveTo>
                      <a:pt x="0" y="11"/>
                    </a:moveTo>
                    <a:lnTo>
                      <a:pt x="6" y="6"/>
                    </a:lnTo>
                    <a:lnTo>
                      <a:pt x="12" y="6"/>
                    </a:lnTo>
                    <a:lnTo>
                      <a:pt x="18" y="6"/>
                    </a:lnTo>
                    <a:lnTo>
                      <a:pt x="18" y="11"/>
                    </a:lnTo>
                    <a:lnTo>
                      <a:pt x="18" y="6"/>
                    </a:lnTo>
                    <a:lnTo>
                      <a:pt x="30" y="0"/>
                    </a:lnTo>
                    <a:lnTo>
                      <a:pt x="42" y="6"/>
                    </a:lnTo>
                    <a:lnTo>
                      <a:pt x="42" y="11"/>
                    </a:lnTo>
                    <a:lnTo>
                      <a:pt x="42" y="6"/>
                    </a:lnTo>
                    <a:lnTo>
                      <a:pt x="48" y="6"/>
                    </a:lnTo>
                    <a:lnTo>
                      <a:pt x="54" y="11"/>
                    </a:lnTo>
                    <a:lnTo>
                      <a:pt x="60" y="11"/>
                    </a:lnTo>
                    <a:lnTo>
                      <a:pt x="48" y="23"/>
                    </a:lnTo>
                    <a:lnTo>
                      <a:pt x="42" y="34"/>
                    </a:lnTo>
                    <a:lnTo>
                      <a:pt x="30" y="34"/>
                    </a:lnTo>
                    <a:lnTo>
                      <a:pt x="24" y="34"/>
                    </a:lnTo>
                    <a:lnTo>
                      <a:pt x="18" y="28"/>
                    </a:lnTo>
                    <a:lnTo>
                      <a:pt x="12" y="23"/>
                    </a:lnTo>
                    <a:lnTo>
                      <a:pt x="6" y="17"/>
                    </a:lnTo>
                    <a:lnTo>
                      <a:pt x="6" y="11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42" name="Freeform 14"/>
              <p:cNvSpPr>
                <a:spLocks/>
              </p:cNvSpPr>
              <p:nvPr/>
            </p:nvSpPr>
            <p:spPr bwMode="auto">
              <a:xfrm>
                <a:off x="4237" y="1132"/>
                <a:ext cx="71" cy="83"/>
              </a:xfrm>
              <a:custGeom>
                <a:avLst/>
                <a:gdLst>
                  <a:gd name="T0" fmla="*/ 11 w 72"/>
                  <a:gd name="T1" fmla="*/ 42 h 84"/>
                  <a:gd name="T2" fmla="*/ 11 w 72"/>
                  <a:gd name="T3" fmla="*/ 42 h 84"/>
                  <a:gd name="T4" fmla="*/ 11 w 72"/>
                  <a:gd name="T5" fmla="*/ 42 h 84"/>
                  <a:gd name="T6" fmla="*/ 11 w 72"/>
                  <a:gd name="T7" fmla="*/ 42 h 84"/>
                  <a:gd name="T8" fmla="*/ 11 w 72"/>
                  <a:gd name="T9" fmla="*/ 42 h 84"/>
                  <a:gd name="T10" fmla="*/ 11 w 72"/>
                  <a:gd name="T11" fmla="*/ 42 h 84"/>
                  <a:gd name="T12" fmla="*/ 11 w 72"/>
                  <a:gd name="T13" fmla="*/ 42 h 84"/>
                  <a:gd name="T14" fmla="*/ 6 w 72"/>
                  <a:gd name="T15" fmla="*/ 42 h 84"/>
                  <a:gd name="T16" fmla="*/ 0 w 72"/>
                  <a:gd name="T17" fmla="*/ 42 h 84"/>
                  <a:gd name="T18" fmla="*/ 0 w 72"/>
                  <a:gd name="T19" fmla="*/ 42 h 84"/>
                  <a:gd name="T20" fmla="*/ 0 w 72"/>
                  <a:gd name="T21" fmla="*/ 39 h 84"/>
                  <a:gd name="T22" fmla="*/ 0 w 72"/>
                  <a:gd name="T23" fmla="*/ 22 h 84"/>
                  <a:gd name="T24" fmla="*/ 0 w 72"/>
                  <a:gd name="T25" fmla="*/ 0 h 84"/>
                  <a:gd name="T26" fmla="*/ 11 w 72"/>
                  <a:gd name="T27" fmla="*/ 0 h 84"/>
                  <a:gd name="T28" fmla="*/ 11 w 72"/>
                  <a:gd name="T29" fmla="*/ 6 h 84"/>
                  <a:gd name="T30" fmla="*/ 11 w 72"/>
                  <a:gd name="T31" fmla="*/ 22 h 84"/>
                  <a:gd name="T32" fmla="*/ 11 w 72"/>
                  <a:gd name="T33" fmla="*/ 39 h 84"/>
                  <a:gd name="T34" fmla="*/ 11 w 72"/>
                  <a:gd name="T35" fmla="*/ 42 h 84"/>
                  <a:gd name="T36" fmla="*/ 11 w 72"/>
                  <a:gd name="T37" fmla="*/ 42 h 8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2"/>
                  <a:gd name="T58" fmla="*/ 0 h 84"/>
                  <a:gd name="T59" fmla="*/ 72 w 72"/>
                  <a:gd name="T60" fmla="*/ 84 h 8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2" h="84">
                    <a:moveTo>
                      <a:pt x="72" y="45"/>
                    </a:moveTo>
                    <a:lnTo>
                      <a:pt x="66" y="61"/>
                    </a:lnTo>
                    <a:lnTo>
                      <a:pt x="54" y="73"/>
                    </a:lnTo>
                    <a:lnTo>
                      <a:pt x="42" y="84"/>
                    </a:lnTo>
                    <a:lnTo>
                      <a:pt x="36" y="84"/>
                    </a:lnTo>
                    <a:lnTo>
                      <a:pt x="30" y="84"/>
                    </a:lnTo>
                    <a:lnTo>
                      <a:pt x="18" y="78"/>
                    </a:lnTo>
                    <a:lnTo>
                      <a:pt x="6" y="67"/>
                    </a:lnTo>
                    <a:lnTo>
                      <a:pt x="0" y="50"/>
                    </a:lnTo>
                    <a:lnTo>
                      <a:pt x="0" y="39"/>
                    </a:lnTo>
                    <a:lnTo>
                      <a:pt x="0" y="22"/>
                    </a:lnTo>
                    <a:lnTo>
                      <a:pt x="0" y="0"/>
                    </a:lnTo>
                    <a:lnTo>
                      <a:pt x="72" y="0"/>
                    </a:lnTo>
                    <a:lnTo>
                      <a:pt x="72" y="6"/>
                    </a:lnTo>
                    <a:lnTo>
                      <a:pt x="72" y="22"/>
                    </a:lnTo>
                    <a:lnTo>
                      <a:pt x="72" y="39"/>
                    </a:lnTo>
                    <a:lnTo>
                      <a:pt x="72" y="45"/>
                    </a:lnTo>
                  </a:path>
                </a:pathLst>
              </a:custGeom>
              <a:noFill/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7" name="Group 66"/>
            <p:cNvGrpSpPr>
              <a:grpSpLocks/>
            </p:cNvGrpSpPr>
            <p:nvPr userDrawn="1"/>
          </p:nvGrpSpPr>
          <p:grpSpPr bwMode="auto">
            <a:xfrm>
              <a:off x="3338572" y="5298398"/>
              <a:ext cx="166325" cy="105273"/>
              <a:chOff x="1592" y="2897"/>
              <a:chExt cx="247" cy="156"/>
            </a:xfrm>
          </p:grpSpPr>
          <p:sp>
            <p:nvSpPr>
              <p:cNvPr id="218" name="Freeform 67"/>
              <p:cNvSpPr>
                <a:spLocks/>
              </p:cNvSpPr>
              <p:nvPr/>
            </p:nvSpPr>
            <p:spPr bwMode="auto">
              <a:xfrm>
                <a:off x="1592" y="2897"/>
                <a:ext cx="247" cy="155"/>
              </a:xfrm>
              <a:custGeom>
                <a:avLst/>
                <a:gdLst>
                  <a:gd name="T0" fmla="*/ 0 w 245"/>
                  <a:gd name="T1" fmla="*/ 156 h 156"/>
                  <a:gd name="T2" fmla="*/ 0 w 245"/>
                  <a:gd name="T3" fmla="*/ 0 h 156"/>
                  <a:gd name="T4" fmla="*/ 245 w 245"/>
                  <a:gd name="T5" fmla="*/ 0 h 156"/>
                  <a:gd name="T6" fmla="*/ 245 w 245"/>
                  <a:gd name="T7" fmla="*/ 156 h 156"/>
                  <a:gd name="T8" fmla="*/ 0 w 245"/>
                  <a:gd name="T9" fmla="*/ 156 h 156"/>
                  <a:gd name="T10" fmla="*/ 0 w 245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6"/>
                  <a:gd name="T20" fmla="*/ 245 w 245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6">
                    <a:moveTo>
                      <a:pt x="0" y="156"/>
                    </a:moveTo>
                    <a:lnTo>
                      <a:pt x="0" y="0"/>
                    </a:lnTo>
                    <a:lnTo>
                      <a:pt x="245" y="0"/>
                    </a:lnTo>
                    <a:lnTo>
                      <a:pt x="245" y="156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19" name="Freeform 68"/>
              <p:cNvSpPr>
                <a:spLocks/>
              </p:cNvSpPr>
              <p:nvPr/>
            </p:nvSpPr>
            <p:spPr bwMode="auto">
              <a:xfrm>
                <a:off x="1592" y="2897"/>
                <a:ext cx="247" cy="155"/>
              </a:xfrm>
              <a:custGeom>
                <a:avLst/>
                <a:gdLst>
                  <a:gd name="T0" fmla="*/ 0 w 245"/>
                  <a:gd name="T1" fmla="*/ 67 h 156"/>
                  <a:gd name="T2" fmla="*/ 114 w 245"/>
                  <a:gd name="T3" fmla="*/ 67 h 156"/>
                  <a:gd name="T4" fmla="*/ 114 w 245"/>
                  <a:gd name="T5" fmla="*/ 0 h 156"/>
                  <a:gd name="T6" fmla="*/ 137 w 245"/>
                  <a:gd name="T7" fmla="*/ 0 h 156"/>
                  <a:gd name="T8" fmla="*/ 137 w 245"/>
                  <a:gd name="T9" fmla="*/ 67 h 156"/>
                  <a:gd name="T10" fmla="*/ 245 w 245"/>
                  <a:gd name="T11" fmla="*/ 67 h 156"/>
                  <a:gd name="T12" fmla="*/ 245 w 245"/>
                  <a:gd name="T13" fmla="*/ 89 h 156"/>
                  <a:gd name="T14" fmla="*/ 137 w 245"/>
                  <a:gd name="T15" fmla="*/ 89 h 156"/>
                  <a:gd name="T16" fmla="*/ 137 w 245"/>
                  <a:gd name="T17" fmla="*/ 156 h 156"/>
                  <a:gd name="T18" fmla="*/ 114 w 245"/>
                  <a:gd name="T19" fmla="*/ 156 h 156"/>
                  <a:gd name="T20" fmla="*/ 114 w 245"/>
                  <a:gd name="T21" fmla="*/ 89 h 156"/>
                  <a:gd name="T22" fmla="*/ 0 w 245"/>
                  <a:gd name="T23" fmla="*/ 89 h 156"/>
                  <a:gd name="T24" fmla="*/ 0 w 245"/>
                  <a:gd name="T25" fmla="*/ 67 h 156"/>
                  <a:gd name="T26" fmla="*/ 0 w 245"/>
                  <a:gd name="T27" fmla="*/ 67 h 15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45"/>
                  <a:gd name="T43" fmla="*/ 0 h 156"/>
                  <a:gd name="T44" fmla="*/ 245 w 245"/>
                  <a:gd name="T45" fmla="*/ 156 h 15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45" h="156">
                    <a:moveTo>
                      <a:pt x="0" y="67"/>
                    </a:moveTo>
                    <a:lnTo>
                      <a:pt x="114" y="67"/>
                    </a:lnTo>
                    <a:lnTo>
                      <a:pt x="114" y="0"/>
                    </a:lnTo>
                    <a:lnTo>
                      <a:pt x="137" y="0"/>
                    </a:lnTo>
                    <a:lnTo>
                      <a:pt x="137" y="67"/>
                    </a:lnTo>
                    <a:lnTo>
                      <a:pt x="245" y="67"/>
                    </a:lnTo>
                    <a:lnTo>
                      <a:pt x="245" y="89"/>
                    </a:lnTo>
                    <a:lnTo>
                      <a:pt x="137" y="89"/>
                    </a:lnTo>
                    <a:lnTo>
                      <a:pt x="137" y="156"/>
                    </a:lnTo>
                    <a:lnTo>
                      <a:pt x="114" y="156"/>
                    </a:lnTo>
                    <a:lnTo>
                      <a:pt x="114" y="89"/>
                    </a:lnTo>
                    <a:lnTo>
                      <a:pt x="0" y="89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20" name="Freeform 69"/>
              <p:cNvSpPr>
                <a:spLocks/>
              </p:cNvSpPr>
              <p:nvPr/>
            </p:nvSpPr>
            <p:spPr bwMode="auto">
              <a:xfrm>
                <a:off x="1742" y="2897"/>
                <a:ext cx="67" cy="50"/>
              </a:xfrm>
              <a:custGeom>
                <a:avLst/>
                <a:gdLst>
                  <a:gd name="T0" fmla="*/ 0 w 66"/>
                  <a:gd name="T1" fmla="*/ 0 h 50"/>
                  <a:gd name="T2" fmla="*/ 0 w 66"/>
                  <a:gd name="T3" fmla="*/ 50 h 50"/>
                  <a:gd name="T4" fmla="*/ 66 w 66"/>
                  <a:gd name="T5" fmla="*/ 0 h 50"/>
                  <a:gd name="T6" fmla="*/ 0 w 66"/>
                  <a:gd name="T7" fmla="*/ 0 h 50"/>
                  <a:gd name="T8" fmla="*/ 0 w 66"/>
                  <a:gd name="T9" fmla="*/ 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50"/>
                  <a:gd name="T17" fmla="*/ 66 w 66"/>
                  <a:gd name="T18" fmla="*/ 50 h 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50">
                    <a:moveTo>
                      <a:pt x="0" y="0"/>
                    </a:moveTo>
                    <a:lnTo>
                      <a:pt x="0" y="50"/>
                    </a:lnTo>
                    <a:lnTo>
                      <a:pt x="6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21" name="Freeform 70"/>
              <p:cNvSpPr>
                <a:spLocks/>
              </p:cNvSpPr>
              <p:nvPr/>
            </p:nvSpPr>
            <p:spPr bwMode="auto">
              <a:xfrm>
                <a:off x="1778" y="2913"/>
                <a:ext cx="61" cy="40"/>
              </a:xfrm>
              <a:custGeom>
                <a:avLst/>
                <a:gdLst>
                  <a:gd name="T0" fmla="*/ 0 w 60"/>
                  <a:gd name="T1" fmla="*/ 39 h 39"/>
                  <a:gd name="T2" fmla="*/ 60 w 60"/>
                  <a:gd name="T3" fmla="*/ 39 h 39"/>
                  <a:gd name="T4" fmla="*/ 60 w 60"/>
                  <a:gd name="T5" fmla="*/ 0 h 39"/>
                  <a:gd name="T6" fmla="*/ 0 w 60"/>
                  <a:gd name="T7" fmla="*/ 39 h 39"/>
                  <a:gd name="T8" fmla="*/ 0 w 60"/>
                  <a:gd name="T9" fmla="*/ 39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39"/>
                  <a:gd name="T17" fmla="*/ 60 w 60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39">
                    <a:moveTo>
                      <a:pt x="0" y="39"/>
                    </a:moveTo>
                    <a:lnTo>
                      <a:pt x="60" y="39"/>
                    </a:lnTo>
                    <a:lnTo>
                      <a:pt x="60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22" name="Freeform 71"/>
              <p:cNvSpPr>
                <a:spLocks/>
              </p:cNvSpPr>
              <p:nvPr/>
            </p:nvSpPr>
            <p:spPr bwMode="auto">
              <a:xfrm>
                <a:off x="1742" y="2897"/>
                <a:ext cx="97" cy="57"/>
              </a:xfrm>
              <a:custGeom>
                <a:avLst/>
                <a:gdLst>
                  <a:gd name="T0" fmla="*/ 0 w 96"/>
                  <a:gd name="T1" fmla="*/ 56 h 56"/>
                  <a:gd name="T2" fmla="*/ 78 w 96"/>
                  <a:gd name="T3" fmla="*/ 0 h 56"/>
                  <a:gd name="T4" fmla="*/ 96 w 96"/>
                  <a:gd name="T5" fmla="*/ 0 h 56"/>
                  <a:gd name="T6" fmla="*/ 18 w 96"/>
                  <a:gd name="T7" fmla="*/ 56 h 56"/>
                  <a:gd name="T8" fmla="*/ 0 w 96"/>
                  <a:gd name="T9" fmla="*/ 56 h 56"/>
                  <a:gd name="T10" fmla="*/ 0 w 96"/>
                  <a:gd name="T11" fmla="*/ 56 h 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6"/>
                  <a:gd name="T19" fmla="*/ 0 h 56"/>
                  <a:gd name="T20" fmla="*/ 96 w 96"/>
                  <a:gd name="T21" fmla="*/ 56 h 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6" h="56">
                    <a:moveTo>
                      <a:pt x="0" y="56"/>
                    </a:moveTo>
                    <a:lnTo>
                      <a:pt x="78" y="0"/>
                    </a:lnTo>
                    <a:lnTo>
                      <a:pt x="96" y="0"/>
                    </a:lnTo>
                    <a:lnTo>
                      <a:pt x="18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23" name="Freeform 72"/>
              <p:cNvSpPr>
                <a:spLocks/>
              </p:cNvSpPr>
              <p:nvPr/>
            </p:nvSpPr>
            <p:spPr bwMode="auto">
              <a:xfrm>
                <a:off x="1616" y="2897"/>
                <a:ext cx="77" cy="44"/>
              </a:xfrm>
              <a:custGeom>
                <a:avLst/>
                <a:gdLst>
                  <a:gd name="T0" fmla="*/ 78 w 78"/>
                  <a:gd name="T1" fmla="*/ 0 h 45"/>
                  <a:gd name="T2" fmla="*/ 78 w 78"/>
                  <a:gd name="T3" fmla="*/ 45 h 45"/>
                  <a:gd name="T4" fmla="*/ 0 w 78"/>
                  <a:gd name="T5" fmla="*/ 0 h 45"/>
                  <a:gd name="T6" fmla="*/ 78 w 78"/>
                  <a:gd name="T7" fmla="*/ 0 h 45"/>
                  <a:gd name="T8" fmla="*/ 78 w 78"/>
                  <a:gd name="T9" fmla="*/ 0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5"/>
                  <a:gd name="T17" fmla="*/ 78 w 78"/>
                  <a:gd name="T18" fmla="*/ 45 h 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5">
                    <a:moveTo>
                      <a:pt x="78" y="0"/>
                    </a:moveTo>
                    <a:lnTo>
                      <a:pt x="78" y="45"/>
                    </a:lnTo>
                    <a:lnTo>
                      <a:pt x="0" y="0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24" name="Freeform 73"/>
              <p:cNvSpPr>
                <a:spLocks/>
              </p:cNvSpPr>
              <p:nvPr/>
            </p:nvSpPr>
            <p:spPr bwMode="auto">
              <a:xfrm>
                <a:off x="1592" y="2913"/>
                <a:ext cx="61" cy="40"/>
              </a:xfrm>
              <a:custGeom>
                <a:avLst/>
                <a:gdLst>
                  <a:gd name="T0" fmla="*/ 60 w 60"/>
                  <a:gd name="T1" fmla="*/ 39 h 39"/>
                  <a:gd name="T2" fmla="*/ 0 w 60"/>
                  <a:gd name="T3" fmla="*/ 39 h 39"/>
                  <a:gd name="T4" fmla="*/ 0 w 60"/>
                  <a:gd name="T5" fmla="*/ 0 h 39"/>
                  <a:gd name="T6" fmla="*/ 60 w 60"/>
                  <a:gd name="T7" fmla="*/ 39 h 39"/>
                  <a:gd name="T8" fmla="*/ 60 w 60"/>
                  <a:gd name="T9" fmla="*/ 39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39"/>
                  <a:gd name="T17" fmla="*/ 60 w 60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39">
                    <a:moveTo>
                      <a:pt x="60" y="39"/>
                    </a:moveTo>
                    <a:lnTo>
                      <a:pt x="0" y="39"/>
                    </a:lnTo>
                    <a:lnTo>
                      <a:pt x="0" y="0"/>
                    </a:lnTo>
                    <a:lnTo>
                      <a:pt x="60" y="39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25" name="Freeform 74"/>
              <p:cNvSpPr>
                <a:spLocks/>
              </p:cNvSpPr>
              <p:nvPr/>
            </p:nvSpPr>
            <p:spPr bwMode="auto">
              <a:xfrm>
                <a:off x="1592" y="2897"/>
                <a:ext cx="95" cy="57"/>
              </a:xfrm>
              <a:custGeom>
                <a:avLst/>
                <a:gdLst>
                  <a:gd name="T0" fmla="*/ 96 w 96"/>
                  <a:gd name="T1" fmla="*/ 56 h 56"/>
                  <a:gd name="T2" fmla="*/ 0 w 96"/>
                  <a:gd name="T3" fmla="*/ 0 h 56"/>
                  <a:gd name="T4" fmla="*/ 6 w 96"/>
                  <a:gd name="T5" fmla="*/ 11 h 56"/>
                  <a:gd name="T6" fmla="*/ 78 w 96"/>
                  <a:gd name="T7" fmla="*/ 56 h 56"/>
                  <a:gd name="T8" fmla="*/ 96 w 96"/>
                  <a:gd name="T9" fmla="*/ 56 h 56"/>
                  <a:gd name="T10" fmla="*/ 96 w 96"/>
                  <a:gd name="T11" fmla="*/ 56 h 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6"/>
                  <a:gd name="T19" fmla="*/ 0 h 56"/>
                  <a:gd name="T20" fmla="*/ 96 w 96"/>
                  <a:gd name="T21" fmla="*/ 56 h 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6" h="56">
                    <a:moveTo>
                      <a:pt x="96" y="56"/>
                    </a:moveTo>
                    <a:lnTo>
                      <a:pt x="0" y="0"/>
                    </a:lnTo>
                    <a:lnTo>
                      <a:pt x="6" y="11"/>
                    </a:lnTo>
                    <a:lnTo>
                      <a:pt x="78" y="56"/>
                    </a:lnTo>
                    <a:lnTo>
                      <a:pt x="96" y="56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26" name="Freeform 75"/>
              <p:cNvSpPr>
                <a:spLocks/>
              </p:cNvSpPr>
              <p:nvPr/>
            </p:nvSpPr>
            <p:spPr bwMode="auto">
              <a:xfrm>
                <a:off x="1742" y="3008"/>
                <a:ext cx="73" cy="44"/>
              </a:xfrm>
              <a:custGeom>
                <a:avLst/>
                <a:gdLst>
                  <a:gd name="T0" fmla="*/ 0 w 72"/>
                  <a:gd name="T1" fmla="*/ 44 h 44"/>
                  <a:gd name="T2" fmla="*/ 0 w 72"/>
                  <a:gd name="T3" fmla="*/ 0 h 44"/>
                  <a:gd name="T4" fmla="*/ 72 w 72"/>
                  <a:gd name="T5" fmla="*/ 44 h 44"/>
                  <a:gd name="T6" fmla="*/ 0 w 72"/>
                  <a:gd name="T7" fmla="*/ 44 h 44"/>
                  <a:gd name="T8" fmla="*/ 0 w 72"/>
                  <a:gd name="T9" fmla="*/ 44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44"/>
                  <a:gd name="T17" fmla="*/ 72 w 72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44">
                    <a:moveTo>
                      <a:pt x="0" y="44"/>
                    </a:moveTo>
                    <a:lnTo>
                      <a:pt x="0" y="0"/>
                    </a:lnTo>
                    <a:lnTo>
                      <a:pt x="72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27" name="Freeform 76"/>
              <p:cNvSpPr>
                <a:spLocks/>
              </p:cNvSpPr>
              <p:nvPr/>
            </p:nvSpPr>
            <p:spPr bwMode="auto">
              <a:xfrm>
                <a:off x="1778" y="2998"/>
                <a:ext cx="61" cy="38"/>
              </a:xfrm>
              <a:custGeom>
                <a:avLst/>
                <a:gdLst>
                  <a:gd name="T0" fmla="*/ 0 w 60"/>
                  <a:gd name="T1" fmla="*/ 0 h 39"/>
                  <a:gd name="T2" fmla="*/ 60 w 60"/>
                  <a:gd name="T3" fmla="*/ 0 h 39"/>
                  <a:gd name="T4" fmla="*/ 60 w 60"/>
                  <a:gd name="T5" fmla="*/ 39 h 39"/>
                  <a:gd name="T6" fmla="*/ 0 w 60"/>
                  <a:gd name="T7" fmla="*/ 0 h 39"/>
                  <a:gd name="T8" fmla="*/ 0 w 60"/>
                  <a:gd name="T9" fmla="*/ 0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39"/>
                  <a:gd name="T17" fmla="*/ 60 w 60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39">
                    <a:moveTo>
                      <a:pt x="0" y="0"/>
                    </a:moveTo>
                    <a:lnTo>
                      <a:pt x="60" y="0"/>
                    </a:lnTo>
                    <a:lnTo>
                      <a:pt x="60" y="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28" name="Freeform 77"/>
              <p:cNvSpPr>
                <a:spLocks/>
              </p:cNvSpPr>
              <p:nvPr/>
            </p:nvSpPr>
            <p:spPr bwMode="auto">
              <a:xfrm>
                <a:off x="1754" y="2998"/>
                <a:ext cx="85" cy="55"/>
              </a:xfrm>
              <a:custGeom>
                <a:avLst/>
                <a:gdLst>
                  <a:gd name="T0" fmla="*/ 0 w 84"/>
                  <a:gd name="T1" fmla="*/ 0 h 55"/>
                  <a:gd name="T2" fmla="*/ 84 w 84"/>
                  <a:gd name="T3" fmla="*/ 55 h 55"/>
                  <a:gd name="T4" fmla="*/ 84 w 84"/>
                  <a:gd name="T5" fmla="*/ 44 h 55"/>
                  <a:gd name="T6" fmla="*/ 18 w 84"/>
                  <a:gd name="T7" fmla="*/ 0 h 55"/>
                  <a:gd name="T8" fmla="*/ 0 w 84"/>
                  <a:gd name="T9" fmla="*/ 0 h 55"/>
                  <a:gd name="T10" fmla="*/ 0 w 84"/>
                  <a:gd name="T11" fmla="*/ 0 h 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55"/>
                  <a:gd name="T20" fmla="*/ 84 w 84"/>
                  <a:gd name="T21" fmla="*/ 55 h 5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55">
                    <a:moveTo>
                      <a:pt x="0" y="0"/>
                    </a:moveTo>
                    <a:lnTo>
                      <a:pt x="84" y="55"/>
                    </a:lnTo>
                    <a:lnTo>
                      <a:pt x="84" y="44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29" name="Freeform 78"/>
              <p:cNvSpPr>
                <a:spLocks/>
              </p:cNvSpPr>
              <p:nvPr/>
            </p:nvSpPr>
            <p:spPr bwMode="auto">
              <a:xfrm>
                <a:off x="1622" y="3002"/>
                <a:ext cx="71" cy="50"/>
              </a:xfrm>
              <a:custGeom>
                <a:avLst/>
                <a:gdLst>
                  <a:gd name="T0" fmla="*/ 72 w 72"/>
                  <a:gd name="T1" fmla="*/ 50 h 50"/>
                  <a:gd name="T2" fmla="*/ 72 w 72"/>
                  <a:gd name="T3" fmla="*/ 0 h 50"/>
                  <a:gd name="T4" fmla="*/ 0 w 72"/>
                  <a:gd name="T5" fmla="*/ 50 h 50"/>
                  <a:gd name="T6" fmla="*/ 72 w 72"/>
                  <a:gd name="T7" fmla="*/ 50 h 50"/>
                  <a:gd name="T8" fmla="*/ 72 w 72"/>
                  <a:gd name="T9" fmla="*/ 5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50"/>
                  <a:gd name="T17" fmla="*/ 72 w 72"/>
                  <a:gd name="T18" fmla="*/ 50 h 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50">
                    <a:moveTo>
                      <a:pt x="72" y="50"/>
                    </a:moveTo>
                    <a:lnTo>
                      <a:pt x="72" y="0"/>
                    </a:lnTo>
                    <a:lnTo>
                      <a:pt x="0" y="50"/>
                    </a:lnTo>
                    <a:lnTo>
                      <a:pt x="72" y="50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30" name="Freeform 79"/>
              <p:cNvSpPr>
                <a:spLocks/>
              </p:cNvSpPr>
              <p:nvPr/>
            </p:nvSpPr>
            <p:spPr bwMode="auto">
              <a:xfrm>
                <a:off x="1592" y="2998"/>
                <a:ext cx="55" cy="38"/>
              </a:xfrm>
              <a:custGeom>
                <a:avLst/>
                <a:gdLst>
                  <a:gd name="T0" fmla="*/ 54 w 54"/>
                  <a:gd name="T1" fmla="*/ 0 h 39"/>
                  <a:gd name="T2" fmla="*/ 0 w 54"/>
                  <a:gd name="T3" fmla="*/ 0 h 39"/>
                  <a:gd name="T4" fmla="*/ 0 w 54"/>
                  <a:gd name="T5" fmla="*/ 39 h 39"/>
                  <a:gd name="T6" fmla="*/ 54 w 54"/>
                  <a:gd name="T7" fmla="*/ 0 h 39"/>
                  <a:gd name="T8" fmla="*/ 54 w 54"/>
                  <a:gd name="T9" fmla="*/ 0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"/>
                  <a:gd name="T16" fmla="*/ 0 h 39"/>
                  <a:gd name="T17" fmla="*/ 54 w 54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" h="39">
                    <a:moveTo>
                      <a:pt x="54" y="0"/>
                    </a:moveTo>
                    <a:lnTo>
                      <a:pt x="0" y="0"/>
                    </a:lnTo>
                    <a:lnTo>
                      <a:pt x="0" y="39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31" name="Freeform 80"/>
              <p:cNvSpPr>
                <a:spLocks/>
              </p:cNvSpPr>
              <p:nvPr/>
            </p:nvSpPr>
            <p:spPr bwMode="auto">
              <a:xfrm>
                <a:off x="1598" y="2998"/>
                <a:ext cx="95" cy="55"/>
              </a:xfrm>
              <a:custGeom>
                <a:avLst/>
                <a:gdLst>
                  <a:gd name="T0" fmla="*/ 96 w 96"/>
                  <a:gd name="T1" fmla="*/ 0 h 55"/>
                  <a:gd name="T2" fmla="*/ 18 w 96"/>
                  <a:gd name="T3" fmla="*/ 55 h 55"/>
                  <a:gd name="T4" fmla="*/ 0 w 96"/>
                  <a:gd name="T5" fmla="*/ 55 h 55"/>
                  <a:gd name="T6" fmla="*/ 78 w 96"/>
                  <a:gd name="T7" fmla="*/ 0 h 55"/>
                  <a:gd name="T8" fmla="*/ 96 w 96"/>
                  <a:gd name="T9" fmla="*/ 0 h 55"/>
                  <a:gd name="T10" fmla="*/ 96 w 96"/>
                  <a:gd name="T11" fmla="*/ 0 h 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6"/>
                  <a:gd name="T19" fmla="*/ 0 h 55"/>
                  <a:gd name="T20" fmla="*/ 96 w 96"/>
                  <a:gd name="T21" fmla="*/ 55 h 5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6" h="55">
                    <a:moveTo>
                      <a:pt x="96" y="0"/>
                    </a:moveTo>
                    <a:lnTo>
                      <a:pt x="18" y="55"/>
                    </a:lnTo>
                    <a:lnTo>
                      <a:pt x="0" y="55"/>
                    </a:lnTo>
                    <a:lnTo>
                      <a:pt x="7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32" name="Freeform 81"/>
              <p:cNvSpPr>
                <a:spLocks/>
              </p:cNvSpPr>
              <p:nvPr/>
            </p:nvSpPr>
            <p:spPr bwMode="auto">
              <a:xfrm>
                <a:off x="1592" y="2897"/>
                <a:ext cx="247" cy="155"/>
              </a:xfrm>
              <a:custGeom>
                <a:avLst/>
                <a:gdLst>
                  <a:gd name="T0" fmla="*/ 245 w 245"/>
                  <a:gd name="T1" fmla="*/ 156 h 156"/>
                  <a:gd name="T2" fmla="*/ 245 w 245"/>
                  <a:gd name="T3" fmla="*/ 0 h 156"/>
                  <a:gd name="T4" fmla="*/ 0 w 245"/>
                  <a:gd name="T5" fmla="*/ 0 h 156"/>
                  <a:gd name="T6" fmla="*/ 0 w 245"/>
                  <a:gd name="T7" fmla="*/ 156 h 156"/>
                  <a:gd name="T8" fmla="*/ 245 w 245"/>
                  <a:gd name="T9" fmla="*/ 156 h 156"/>
                  <a:gd name="T10" fmla="*/ 245 w 245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6"/>
                  <a:gd name="T20" fmla="*/ 245 w 245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6">
                    <a:moveTo>
                      <a:pt x="245" y="156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5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8" name="Group 82"/>
            <p:cNvGrpSpPr>
              <a:grpSpLocks/>
            </p:cNvGrpSpPr>
            <p:nvPr userDrawn="1"/>
          </p:nvGrpSpPr>
          <p:grpSpPr bwMode="auto">
            <a:xfrm>
              <a:off x="2910190" y="5298398"/>
              <a:ext cx="164629" cy="104602"/>
              <a:chOff x="1778" y="2004"/>
              <a:chExt cx="246" cy="156"/>
            </a:xfrm>
          </p:grpSpPr>
          <p:sp>
            <p:nvSpPr>
              <p:cNvPr id="215" name="Freeform 83"/>
              <p:cNvSpPr>
                <a:spLocks/>
              </p:cNvSpPr>
              <p:nvPr/>
            </p:nvSpPr>
            <p:spPr bwMode="auto">
              <a:xfrm>
                <a:off x="1778" y="2004"/>
                <a:ext cx="246" cy="156"/>
              </a:xfrm>
              <a:custGeom>
                <a:avLst/>
                <a:gdLst>
                  <a:gd name="T0" fmla="*/ 1573 w 239"/>
                  <a:gd name="T1" fmla="*/ 2942 h 151"/>
                  <a:gd name="T2" fmla="*/ 1573 w 239"/>
                  <a:gd name="T3" fmla="*/ 0 h 151"/>
                  <a:gd name="T4" fmla="*/ 0 w 239"/>
                  <a:gd name="T5" fmla="*/ 0 h 151"/>
                  <a:gd name="T6" fmla="*/ 0 w 239"/>
                  <a:gd name="T7" fmla="*/ 2942 h 151"/>
                  <a:gd name="T8" fmla="*/ 1573 w 239"/>
                  <a:gd name="T9" fmla="*/ 2942 h 151"/>
                  <a:gd name="T10" fmla="*/ 1573 w 239"/>
                  <a:gd name="T11" fmla="*/ 2942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151"/>
                  <a:gd name="T20" fmla="*/ 239 w 239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151">
                    <a:moveTo>
                      <a:pt x="239" y="151"/>
                    </a:moveTo>
                    <a:lnTo>
                      <a:pt x="239" y="0"/>
                    </a:lnTo>
                    <a:lnTo>
                      <a:pt x="0" y="0"/>
                    </a:lnTo>
                    <a:lnTo>
                      <a:pt x="0" y="151"/>
                    </a:lnTo>
                    <a:lnTo>
                      <a:pt x="239" y="151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16" name="Freeform 84"/>
              <p:cNvSpPr>
                <a:spLocks/>
              </p:cNvSpPr>
              <p:nvPr/>
            </p:nvSpPr>
            <p:spPr bwMode="auto">
              <a:xfrm>
                <a:off x="1845" y="2026"/>
                <a:ext cx="120" cy="118"/>
              </a:xfrm>
              <a:custGeom>
                <a:avLst/>
                <a:gdLst>
                  <a:gd name="T0" fmla="*/ 77 w 119"/>
                  <a:gd name="T1" fmla="*/ 78 h 117"/>
                  <a:gd name="T2" fmla="*/ 119 w 119"/>
                  <a:gd name="T3" fmla="*/ 78 h 117"/>
                  <a:gd name="T4" fmla="*/ 119 w 119"/>
                  <a:gd name="T5" fmla="*/ 44 h 117"/>
                  <a:gd name="T6" fmla="*/ 77 w 119"/>
                  <a:gd name="T7" fmla="*/ 44 h 117"/>
                  <a:gd name="T8" fmla="*/ 77 w 119"/>
                  <a:gd name="T9" fmla="*/ 0 h 117"/>
                  <a:gd name="T10" fmla="*/ 42 w 119"/>
                  <a:gd name="T11" fmla="*/ 0 h 117"/>
                  <a:gd name="T12" fmla="*/ 42 w 119"/>
                  <a:gd name="T13" fmla="*/ 44 h 117"/>
                  <a:gd name="T14" fmla="*/ 0 w 119"/>
                  <a:gd name="T15" fmla="*/ 44 h 117"/>
                  <a:gd name="T16" fmla="*/ 0 w 119"/>
                  <a:gd name="T17" fmla="*/ 78 h 117"/>
                  <a:gd name="T18" fmla="*/ 42 w 119"/>
                  <a:gd name="T19" fmla="*/ 78 h 117"/>
                  <a:gd name="T20" fmla="*/ 42 w 119"/>
                  <a:gd name="T21" fmla="*/ 117 h 117"/>
                  <a:gd name="T22" fmla="*/ 77 w 119"/>
                  <a:gd name="T23" fmla="*/ 117 h 117"/>
                  <a:gd name="T24" fmla="*/ 77 w 119"/>
                  <a:gd name="T25" fmla="*/ 78 h 117"/>
                  <a:gd name="T26" fmla="*/ 77 w 119"/>
                  <a:gd name="T27" fmla="*/ 78 h 11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19"/>
                  <a:gd name="T43" fmla="*/ 0 h 117"/>
                  <a:gd name="T44" fmla="*/ 119 w 119"/>
                  <a:gd name="T45" fmla="*/ 117 h 11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19" h="117">
                    <a:moveTo>
                      <a:pt x="77" y="78"/>
                    </a:moveTo>
                    <a:lnTo>
                      <a:pt x="119" y="78"/>
                    </a:lnTo>
                    <a:lnTo>
                      <a:pt x="119" y="44"/>
                    </a:lnTo>
                    <a:lnTo>
                      <a:pt x="77" y="44"/>
                    </a:lnTo>
                    <a:lnTo>
                      <a:pt x="77" y="0"/>
                    </a:lnTo>
                    <a:lnTo>
                      <a:pt x="42" y="0"/>
                    </a:lnTo>
                    <a:lnTo>
                      <a:pt x="42" y="44"/>
                    </a:lnTo>
                    <a:lnTo>
                      <a:pt x="0" y="44"/>
                    </a:lnTo>
                    <a:lnTo>
                      <a:pt x="0" y="78"/>
                    </a:lnTo>
                    <a:lnTo>
                      <a:pt x="42" y="78"/>
                    </a:lnTo>
                    <a:lnTo>
                      <a:pt x="42" y="117"/>
                    </a:lnTo>
                    <a:lnTo>
                      <a:pt x="77" y="117"/>
                    </a:lnTo>
                    <a:lnTo>
                      <a:pt x="77" y="7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17" name="Freeform 85"/>
              <p:cNvSpPr>
                <a:spLocks/>
              </p:cNvSpPr>
              <p:nvPr/>
            </p:nvSpPr>
            <p:spPr bwMode="auto">
              <a:xfrm>
                <a:off x="1778" y="2004"/>
                <a:ext cx="246" cy="156"/>
              </a:xfrm>
              <a:custGeom>
                <a:avLst/>
                <a:gdLst>
                  <a:gd name="T0" fmla="*/ 245 w 245"/>
                  <a:gd name="T1" fmla="*/ 157 h 157"/>
                  <a:gd name="T2" fmla="*/ 245 w 245"/>
                  <a:gd name="T3" fmla="*/ 0 h 157"/>
                  <a:gd name="T4" fmla="*/ 0 w 245"/>
                  <a:gd name="T5" fmla="*/ 0 h 157"/>
                  <a:gd name="T6" fmla="*/ 0 w 245"/>
                  <a:gd name="T7" fmla="*/ 157 h 157"/>
                  <a:gd name="T8" fmla="*/ 245 w 245"/>
                  <a:gd name="T9" fmla="*/ 157 h 157"/>
                  <a:gd name="T10" fmla="*/ 245 w 245"/>
                  <a:gd name="T11" fmla="*/ 157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7"/>
                  <a:gd name="T20" fmla="*/ 245 w 245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7">
                    <a:moveTo>
                      <a:pt x="245" y="157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5" y="15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9" name="Group 86"/>
            <p:cNvGrpSpPr>
              <a:grpSpLocks/>
            </p:cNvGrpSpPr>
            <p:nvPr userDrawn="1"/>
          </p:nvGrpSpPr>
          <p:grpSpPr bwMode="auto">
            <a:xfrm>
              <a:off x="2698061" y="5298398"/>
              <a:ext cx="164271" cy="105273"/>
              <a:chOff x="1592" y="2143"/>
              <a:chExt cx="247" cy="156"/>
            </a:xfrm>
          </p:grpSpPr>
          <p:sp>
            <p:nvSpPr>
              <p:cNvPr id="209" name="Freeform 87"/>
              <p:cNvSpPr>
                <a:spLocks/>
              </p:cNvSpPr>
              <p:nvPr/>
            </p:nvSpPr>
            <p:spPr bwMode="auto">
              <a:xfrm>
                <a:off x="1592" y="2143"/>
                <a:ext cx="246" cy="155"/>
              </a:xfrm>
              <a:custGeom>
                <a:avLst/>
                <a:gdLst>
                  <a:gd name="T0" fmla="*/ 245 w 245"/>
                  <a:gd name="T1" fmla="*/ 156 h 156"/>
                  <a:gd name="T2" fmla="*/ 245 w 245"/>
                  <a:gd name="T3" fmla="*/ 0 h 156"/>
                  <a:gd name="T4" fmla="*/ 0 w 245"/>
                  <a:gd name="T5" fmla="*/ 0 h 156"/>
                  <a:gd name="T6" fmla="*/ 0 w 245"/>
                  <a:gd name="T7" fmla="*/ 156 h 156"/>
                  <a:gd name="T8" fmla="*/ 245 w 245"/>
                  <a:gd name="T9" fmla="*/ 156 h 156"/>
                  <a:gd name="T10" fmla="*/ 245 w 245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6"/>
                  <a:gd name="T20" fmla="*/ 245 w 245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6">
                    <a:moveTo>
                      <a:pt x="245" y="156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5" y="156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10" name="Freeform 88"/>
              <p:cNvSpPr>
                <a:spLocks/>
              </p:cNvSpPr>
              <p:nvPr/>
            </p:nvSpPr>
            <p:spPr bwMode="auto">
              <a:xfrm>
                <a:off x="1592" y="2143"/>
                <a:ext cx="66" cy="67"/>
              </a:xfrm>
              <a:custGeom>
                <a:avLst/>
                <a:gdLst>
                  <a:gd name="T0" fmla="*/ 66 w 66"/>
                  <a:gd name="T1" fmla="*/ 0 h 67"/>
                  <a:gd name="T2" fmla="*/ 0 w 66"/>
                  <a:gd name="T3" fmla="*/ 0 h 67"/>
                  <a:gd name="T4" fmla="*/ 0 w 66"/>
                  <a:gd name="T5" fmla="*/ 67 h 67"/>
                  <a:gd name="T6" fmla="*/ 66 w 66"/>
                  <a:gd name="T7" fmla="*/ 67 h 67"/>
                  <a:gd name="T8" fmla="*/ 66 w 66"/>
                  <a:gd name="T9" fmla="*/ 0 h 67"/>
                  <a:gd name="T10" fmla="*/ 66 w 66"/>
                  <a:gd name="T11" fmla="*/ 0 h 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"/>
                  <a:gd name="T19" fmla="*/ 0 h 67"/>
                  <a:gd name="T20" fmla="*/ 66 w 66"/>
                  <a:gd name="T21" fmla="*/ 67 h 6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" h="67">
                    <a:moveTo>
                      <a:pt x="66" y="0"/>
                    </a:moveTo>
                    <a:lnTo>
                      <a:pt x="0" y="0"/>
                    </a:lnTo>
                    <a:lnTo>
                      <a:pt x="0" y="67"/>
                    </a:lnTo>
                    <a:lnTo>
                      <a:pt x="66" y="67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11" name="Freeform 89"/>
              <p:cNvSpPr>
                <a:spLocks/>
              </p:cNvSpPr>
              <p:nvPr/>
            </p:nvSpPr>
            <p:spPr bwMode="auto">
              <a:xfrm>
                <a:off x="1592" y="2238"/>
                <a:ext cx="66" cy="61"/>
              </a:xfrm>
              <a:custGeom>
                <a:avLst/>
                <a:gdLst>
                  <a:gd name="T0" fmla="*/ 0 w 66"/>
                  <a:gd name="T1" fmla="*/ 0 h 61"/>
                  <a:gd name="T2" fmla="*/ 0 w 66"/>
                  <a:gd name="T3" fmla="*/ 61 h 61"/>
                  <a:gd name="T4" fmla="*/ 66 w 66"/>
                  <a:gd name="T5" fmla="*/ 61 h 61"/>
                  <a:gd name="T6" fmla="*/ 66 w 66"/>
                  <a:gd name="T7" fmla="*/ 0 h 61"/>
                  <a:gd name="T8" fmla="*/ 0 w 66"/>
                  <a:gd name="T9" fmla="*/ 0 h 61"/>
                  <a:gd name="T10" fmla="*/ 0 w 66"/>
                  <a:gd name="T11" fmla="*/ 0 h 6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"/>
                  <a:gd name="T19" fmla="*/ 0 h 61"/>
                  <a:gd name="T20" fmla="*/ 66 w 66"/>
                  <a:gd name="T21" fmla="*/ 61 h 6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" h="61">
                    <a:moveTo>
                      <a:pt x="0" y="0"/>
                    </a:moveTo>
                    <a:lnTo>
                      <a:pt x="0" y="61"/>
                    </a:lnTo>
                    <a:lnTo>
                      <a:pt x="66" y="61"/>
                    </a:lnTo>
                    <a:lnTo>
                      <a:pt x="6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12" name="Freeform 90"/>
              <p:cNvSpPr>
                <a:spLocks/>
              </p:cNvSpPr>
              <p:nvPr/>
            </p:nvSpPr>
            <p:spPr bwMode="auto">
              <a:xfrm>
                <a:off x="1689" y="2238"/>
                <a:ext cx="150" cy="61"/>
              </a:xfrm>
              <a:custGeom>
                <a:avLst/>
                <a:gdLst>
                  <a:gd name="T0" fmla="*/ 0 w 149"/>
                  <a:gd name="T1" fmla="*/ 61 h 61"/>
                  <a:gd name="T2" fmla="*/ 149 w 149"/>
                  <a:gd name="T3" fmla="*/ 61 h 61"/>
                  <a:gd name="T4" fmla="*/ 149 w 149"/>
                  <a:gd name="T5" fmla="*/ 0 h 61"/>
                  <a:gd name="T6" fmla="*/ 0 w 149"/>
                  <a:gd name="T7" fmla="*/ 0 h 61"/>
                  <a:gd name="T8" fmla="*/ 0 w 149"/>
                  <a:gd name="T9" fmla="*/ 61 h 61"/>
                  <a:gd name="T10" fmla="*/ 0 w 149"/>
                  <a:gd name="T11" fmla="*/ 61 h 6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9"/>
                  <a:gd name="T19" fmla="*/ 0 h 61"/>
                  <a:gd name="T20" fmla="*/ 149 w 149"/>
                  <a:gd name="T21" fmla="*/ 61 h 6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9" h="61">
                    <a:moveTo>
                      <a:pt x="0" y="61"/>
                    </a:moveTo>
                    <a:lnTo>
                      <a:pt x="149" y="61"/>
                    </a:lnTo>
                    <a:lnTo>
                      <a:pt x="149" y="0"/>
                    </a:lnTo>
                    <a:lnTo>
                      <a:pt x="0" y="0"/>
                    </a:lnTo>
                    <a:lnTo>
                      <a:pt x="0" y="61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13" name="Freeform 91"/>
              <p:cNvSpPr>
                <a:spLocks/>
              </p:cNvSpPr>
              <p:nvPr/>
            </p:nvSpPr>
            <p:spPr bwMode="auto">
              <a:xfrm>
                <a:off x="1689" y="2143"/>
                <a:ext cx="150" cy="67"/>
              </a:xfrm>
              <a:custGeom>
                <a:avLst/>
                <a:gdLst>
                  <a:gd name="T0" fmla="*/ 0 w 149"/>
                  <a:gd name="T1" fmla="*/ 0 h 67"/>
                  <a:gd name="T2" fmla="*/ 0 w 149"/>
                  <a:gd name="T3" fmla="*/ 67 h 67"/>
                  <a:gd name="T4" fmla="*/ 149 w 149"/>
                  <a:gd name="T5" fmla="*/ 67 h 67"/>
                  <a:gd name="T6" fmla="*/ 149 w 149"/>
                  <a:gd name="T7" fmla="*/ 0 h 67"/>
                  <a:gd name="T8" fmla="*/ 0 w 149"/>
                  <a:gd name="T9" fmla="*/ 0 h 67"/>
                  <a:gd name="T10" fmla="*/ 0 w 149"/>
                  <a:gd name="T11" fmla="*/ 0 h 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9"/>
                  <a:gd name="T19" fmla="*/ 0 h 67"/>
                  <a:gd name="T20" fmla="*/ 149 w 149"/>
                  <a:gd name="T21" fmla="*/ 67 h 6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9" h="67">
                    <a:moveTo>
                      <a:pt x="0" y="0"/>
                    </a:moveTo>
                    <a:lnTo>
                      <a:pt x="0" y="67"/>
                    </a:lnTo>
                    <a:lnTo>
                      <a:pt x="149" y="67"/>
                    </a:lnTo>
                    <a:lnTo>
                      <a:pt x="14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14" name="Freeform 92"/>
              <p:cNvSpPr>
                <a:spLocks/>
              </p:cNvSpPr>
              <p:nvPr/>
            </p:nvSpPr>
            <p:spPr bwMode="auto">
              <a:xfrm>
                <a:off x="1592" y="2143"/>
                <a:ext cx="246" cy="155"/>
              </a:xfrm>
              <a:custGeom>
                <a:avLst/>
                <a:gdLst>
                  <a:gd name="T0" fmla="*/ 245 w 245"/>
                  <a:gd name="T1" fmla="*/ 156 h 156"/>
                  <a:gd name="T2" fmla="*/ 245 w 245"/>
                  <a:gd name="T3" fmla="*/ 0 h 156"/>
                  <a:gd name="T4" fmla="*/ 0 w 245"/>
                  <a:gd name="T5" fmla="*/ 0 h 156"/>
                  <a:gd name="T6" fmla="*/ 0 w 245"/>
                  <a:gd name="T7" fmla="*/ 156 h 156"/>
                  <a:gd name="T8" fmla="*/ 245 w 245"/>
                  <a:gd name="T9" fmla="*/ 156 h 156"/>
                  <a:gd name="T10" fmla="*/ 245 w 245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6"/>
                  <a:gd name="T20" fmla="*/ 245 w 245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6">
                    <a:moveTo>
                      <a:pt x="245" y="156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5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10" name="Group 93"/>
            <p:cNvGrpSpPr>
              <a:grpSpLocks/>
            </p:cNvGrpSpPr>
            <p:nvPr userDrawn="1"/>
          </p:nvGrpSpPr>
          <p:grpSpPr bwMode="auto">
            <a:xfrm>
              <a:off x="2486912" y="5298398"/>
              <a:ext cx="163291" cy="105273"/>
              <a:chOff x="1593" y="1897"/>
              <a:chExt cx="244" cy="157"/>
            </a:xfrm>
          </p:grpSpPr>
          <p:sp>
            <p:nvSpPr>
              <p:cNvPr id="205" name="Freeform 94"/>
              <p:cNvSpPr>
                <a:spLocks/>
              </p:cNvSpPr>
              <p:nvPr/>
            </p:nvSpPr>
            <p:spPr bwMode="auto">
              <a:xfrm>
                <a:off x="1593" y="1897"/>
                <a:ext cx="244" cy="156"/>
              </a:xfrm>
              <a:custGeom>
                <a:avLst/>
                <a:gdLst>
                  <a:gd name="T0" fmla="*/ 245 w 245"/>
                  <a:gd name="T1" fmla="*/ 157 h 157"/>
                  <a:gd name="T2" fmla="*/ 245 w 245"/>
                  <a:gd name="T3" fmla="*/ 0 h 157"/>
                  <a:gd name="T4" fmla="*/ 0 w 245"/>
                  <a:gd name="T5" fmla="*/ 0 h 157"/>
                  <a:gd name="T6" fmla="*/ 0 w 245"/>
                  <a:gd name="T7" fmla="*/ 157 h 157"/>
                  <a:gd name="T8" fmla="*/ 245 w 245"/>
                  <a:gd name="T9" fmla="*/ 157 h 157"/>
                  <a:gd name="T10" fmla="*/ 245 w 245"/>
                  <a:gd name="T11" fmla="*/ 157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7"/>
                  <a:gd name="T20" fmla="*/ 245 w 245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7">
                    <a:moveTo>
                      <a:pt x="245" y="157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5" y="157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06" name="Freeform 95"/>
              <p:cNvSpPr>
                <a:spLocks/>
              </p:cNvSpPr>
              <p:nvPr/>
            </p:nvSpPr>
            <p:spPr bwMode="auto">
              <a:xfrm>
                <a:off x="1593" y="1897"/>
                <a:ext cx="244" cy="47"/>
              </a:xfrm>
              <a:custGeom>
                <a:avLst/>
                <a:gdLst>
                  <a:gd name="T0" fmla="*/ 245 w 245"/>
                  <a:gd name="T1" fmla="*/ 45 h 45"/>
                  <a:gd name="T2" fmla="*/ 245 w 245"/>
                  <a:gd name="T3" fmla="*/ 0 h 45"/>
                  <a:gd name="T4" fmla="*/ 0 w 245"/>
                  <a:gd name="T5" fmla="*/ 0 h 45"/>
                  <a:gd name="T6" fmla="*/ 0 w 245"/>
                  <a:gd name="T7" fmla="*/ 45 h 45"/>
                  <a:gd name="T8" fmla="*/ 245 w 245"/>
                  <a:gd name="T9" fmla="*/ 45 h 45"/>
                  <a:gd name="T10" fmla="*/ 245 w 245"/>
                  <a:gd name="T11" fmla="*/ 45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45"/>
                  <a:gd name="T20" fmla="*/ 245 w 245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45">
                    <a:moveTo>
                      <a:pt x="245" y="45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45"/>
                    </a:lnTo>
                    <a:lnTo>
                      <a:pt x="245" y="45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07" name="Freeform 96"/>
              <p:cNvSpPr>
                <a:spLocks/>
              </p:cNvSpPr>
              <p:nvPr/>
            </p:nvSpPr>
            <p:spPr bwMode="auto">
              <a:xfrm>
                <a:off x="1593" y="2003"/>
                <a:ext cx="244" cy="51"/>
              </a:xfrm>
              <a:custGeom>
                <a:avLst/>
                <a:gdLst>
                  <a:gd name="T0" fmla="*/ 245 w 245"/>
                  <a:gd name="T1" fmla="*/ 51 h 51"/>
                  <a:gd name="T2" fmla="*/ 245 w 245"/>
                  <a:gd name="T3" fmla="*/ 0 h 51"/>
                  <a:gd name="T4" fmla="*/ 0 w 245"/>
                  <a:gd name="T5" fmla="*/ 0 h 51"/>
                  <a:gd name="T6" fmla="*/ 0 w 245"/>
                  <a:gd name="T7" fmla="*/ 51 h 51"/>
                  <a:gd name="T8" fmla="*/ 245 w 245"/>
                  <a:gd name="T9" fmla="*/ 51 h 51"/>
                  <a:gd name="T10" fmla="*/ 245 w 245"/>
                  <a:gd name="T11" fmla="*/ 51 h 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51"/>
                  <a:gd name="T20" fmla="*/ 245 w 245"/>
                  <a:gd name="T21" fmla="*/ 51 h 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51">
                    <a:moveTo>
                      <a:pt x="245" y="51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245" y="51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08" name="Freeform 97"/>
              <p:cNvSpPr>
                <a:spLocks/>
              </p:cNvSpPr>
              <p:nvPr/>
            </p:nvSpPr>
            <p:spPr bwMode="auto">
              <a:xfrm>
                <a:off x="1593" y="1897"/>
                <a:ext cx="244" cy="156"/>
              </a:xfrm>
              <a:custGeom>
                <a:avLst/>
                <a:gdLst>
                  <a:gd name="T0" fmla="*/ 245 w 245"/>
                  <a:gd name="T1" fmla="*/ 157 h 157"/>
                  <a:gd name="T2" fmla="*/ 245 w 245"/>
                  <a:gd name="T3" fmla="*/ 0 h 157"/>
                  <a:gd name="T4" fmla="*/ 0 w 245"/>
                  <a:gd name="T5" fmla="*/ 0 h 157"/>
                  <a:gd name="T6" fmla="*/ 0 w 245"/>
                  <a:gd name="T7" fmla="*/ 157 h 157"/>
                  <a:gd name="T8" fmla="*/ 245 w 245"/>
                  <a:gd name="T9" fmla="*/ 157 h 157"/>
                  <a:gd name="T10" fmla="*/ 245 w 245"/>
                  <a:gd name="T11" fmla="*/ 157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7"/>
                  <a:gd name="T20" fmla="*/ 245 w 245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7">
                    <a:moveTo>
                      <a:pt x="245" y="157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5" y="15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11" name="Group 98"/>
            <p:cNvGrpSpPr>
              <a:grpSpLocks/>
            </p:cNvGrpSpPr>
            <p:nvPr userDrawn="1"/>
          </p:nvGrpSpPr>
          <p:grpSpPr bwMode="auto">
            <a:xfrm>
              <a:off x="1633860" y="5298398"/>
              <a:ext cx="165299" cy="104917"/>
              <a:chOff x="1778" y="1164"/>
              <a:chExt cx="247" cy="157"/>
            </a:xfrm>
          </p:grpSpPr>
          <p:sp>
            <p:nvSpPr>
              <p:cNvPr id="156" name="Freeform 99"/>
              <p:cNvSpPr>
                <a:spLocks/>
              </p:cNvSpPr>
              <p:nvPr/>
            </p:nvSpPr>
            <p:spPr bwMode="auto">
              <a:xfrm>
                <a:off x="1778" y="1164"/>
                <a:ext cx="102" cy="157"/>
              </a:xfrm>
              <a:custGeom>
                <a:avLst/>
                <a:gdLst>
                  <a:gd name="T0" fmla="*/ 9612 w 96"/>
                  <a:gd name="T1" fmla="*/ 156 h 156"/>
                  <a:gd name="T2" fmla="*/ 0 w 96"/>
                  <a:gd name="T3" fmla="*/ 156 h 156"/>
                  <a:gd name="T4" fmla="*/ 0 w 96"/>
                  <a:gd name="T5" fmla="*/ 0 h 156"/>
                  <a:gd name="T6" fmla="*/ 9612 w 96"/>
                  <a:gd name="T7" fmla="*/ 0 h 156"/>
                  <a:gd name="T8" fmla="*/ 9612 w 96"/>
                  <a:gd name="T9" fmla="*/ 156 h 156"/>
                  <a:gd name="T10" fmla="*/ 9612 w 96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6"/>
                  <a:gd name="T19" fmla="*/ 0 h 156"/>
                  <a:gd name="T20" fmla="*/ 96 w 96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6" h="156">
                    <a:moveTo>
                      <a:pt x="96" y="156"/>
                    </a:moveTo>
                    <a:lnTo>
                      <a:pt x="0" y="156"/>
                    </a:lnTo>
                    <a:lnTo>
                      <a:pt x="0" y="0"/>
                    </a:lnTo>
                    <a:lnTo>
                      <a:pt x="96" y="0"/>
                    </a:lnTo>
                    <a:lnTo>
                      <a:pt x="96" y="156"/>
                    </a:lnTo>
                    <a:close/>
                  </a:path>
                </a:pathLst>
              </a:custGeom>
              <a:solidFill>
                <a:srgbClr val="13863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57" name="Freeform 100"/>
              <p:cNvSpPr>
                <a:spLocks/>
              </p:cNvSpPr>
              <p:nvPr/>
            </p:nvSpPr>
            <p:spPr bwMode="auto">
              <a:xfrm>
                <a:off x="1880" y="1164"/>
                <a:ext cx="145" cy="157"/>
              </a:xfrm>
              <a:custGeom>
                <a:avLst/>
                <a:gdLst>
                  <a:gd name="T0" fmla="*/ 143 w 143"/>
                  <a:gd name="T1" fmla="*/ 156 h 156"/>
                  <a:gd name="T2" fmla="*/ 0 w 143"/>
                  <a:gd name="T3" fmla="*/ 156 h 156"/>
                  <a:gd name="T4" fmla="*/ 0 w 143"/>
                  <a:gd name="T5" fmla="*/ 0 h 156"/>
                  <a:gd name="T6" fmla="*/ 143 w 143"/>
                  <a:gd name="T7" fmla="*/ 0 h 156"/>
                  <a:gd name="T8" fmla="*/ 143 w 143"/>
                  <a:gd name="T9" fmla="*/ 156 h 156"/>
                  <a:gd name="T10" fmla="*/ 143 w 143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3"/>
                  <a:gd name="T19" fmla="*/ 0 h 156"/>
                  <a:gd name="T20" fmla="*/ 143 w 143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3" h="156">
                    <a:moveTo>
                      <a:pt x="143" y="156"/>
                    </a:moveTo>
                    <a:lnTo>
                      <a:pt x="0" y="156"/>
                    </a:lnTo>
                    <a:lnTo>
                      <a:pt x="0" y="0"/>
                    </a:lnTo>
                    <a:lnTo>
                      <a:pt x="143" y="0"/>
                    </a:lnTo>
                    <a:lnTo>
                      <a:pt x="143" y="156"/>
                    </a:lnTo>
                    <a:close/>
                  </a:path>
                </a:pathLst>
              </a:custGeom>
              <a:solidFill>
                <a:srgbClr val="FF170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58" name="Freeform 101"/>
              <p:cNvSpPr>
                <a:spLocks/>
              </p:cNvSpPr>
              <p:nvPr/>
            </p:nvSpPr>
            <p:spPr bwMode="auto">
              <a:xfrm>
                <a:off x="1874" y="1199"/>
                <a:ext cx="12" cy="90"/>
              </a:xfrm>
              <a:custGeom>
                <a:avLst/>
                <a:gdLst>
                  <a:gd name="T0" fmla="*/ 12 w 12"/>
                  <a:gd name="T1" fmla="*/ 90 h 90"/>
                  <a:gd name="T2" fmla="*/ 0 w 12"/>
                  <a:gd name="T3" fmla="*/ 90 h 90"/>
                  <a:gd name="T4" fmla="*/ 0 w 12"/>
                  <a:gd name="T5" fmla="*/ 0 h 90"/>
                  <a:gd name="T6" fmla="*/ 12 w 12"/>
                  <a:gd name="T7" fmla="*/ 0 h 90"/>
                  <a:gd name="T8" fmla="*/ 12 w 12"/>
                  <a:gd name="T9" fmla="*/ 90 h 90"/>
                  <a:gd name="T10" fmla="*/ 12 w 12"/>
                  <a:gd name="T11" fmla="*/ 90 h 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90"/>
                  <a:gd name="T20" fmla="*/ 12 w 12"/>
                  <a:gd name="T21" fmla="*/ 90 h 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90">
                    <a:moveTo>
                      <a:pt x="12" y="90"/>
                    </a:moveTo>
                    <a:lnTo>
                      <a:pt x="0" y="9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90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59" name="Freeform 102"/>
              <p:cNvSpPr>
                <a:spLocks/>
              </p:cNvSpPr>
              <p:nvPr/>
            </p:nvSpPr>
            <p:spPr bwMode="auto">
              <a:xfrm>
                <a:off x="1874" y="1199"/>
                <a:ext cx="12" cy="90"/>
              </a:xfrm>
              <a:custGeom>
                <a:avLst/>
                <a:gdLst>
                  <a:gd name="T0" fmla="*/ 12 w 12"/>
                  <a:gd name="T1" fmla="*/ 90 h 90"/>
                  <a:gd name="T2" fmla="*/ 0 w 12"/>
                  <a:gd name="T3" fmla="*/ 90 h 90"/>
                  <a:gd name="T4" fmla="*/ 0 w 12"/>
                  <a:gd name="T5" fmla="*/ 0 h 90"/>
                  <a:gd name="T6" fmla="*/ 12 w 12"/>
                  <a:gd name="T7" fmla="*/ 0 h 90"/>
                  <a:gd name="T8" fmla="*/ 12 w 12"/>
                  <a:gd name="T9" fmla="*/ 90 h 90"/>
                  <a:gd name="T10" fmla="*/ 12 w 12"/>
                  <a:gd name="T11" fmla="*/ 90 h 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90"/>
                  <a:gd name="T20" fmla="*/ 12 w 12"/>
                  <a:gd name="T21" fmla="*/ 90 h 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90">
                    <a:moveTo>
                      <a:pt x="12" y="90"/>
                    </a:moveTo>
                    <a:lnTo>
                      <a:pt x="0" y="9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9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60" name="Freeform 103"/>
              <p:cNvSpPr>
                <a:spLocks/>
              </p:cNvSpPr>
              <p:nvPr/>
            </p:nvSpPr>
            <p:spPr bwMode="auto">
              <a:xfrm>
                <a:off x="1837" y="1221"/>
                <a:ext cx="49" cy="22"/>
              </a:xfrm>
              <a:custGeom>
                <a:avLst/>
                <a:gdLst>
                  <a:gd name="T0" fmla="*/ 42 w 48"/>
                  <a:gd name="T1" fmla="*/ 22 h 22"/>
                  <a:gd name="T2" fmla="*/ 0 w 48"/>
                  <a:gd name="T3" fmla="*/ 5 h 22"/>
                  <a:gd name="T4" fmla="*/ 6 w 48"/>
                  <a:gd name="T5" fmla="*/ 0 h 22"/>
                  <a:gd name="T6" fmla="*/ 48 w 48"/>
                  <a:gd name="T7" fmla="*/ 16 h 22"/>
                  <a:gd name="T8" fmla="*/ 42 w 48"/>
                  <a:gd name="T9" fmla="*/ 22 h 22"/>
                  <a:gd name="T10" fmla="*/ 42 w 48"/>
                  <a:gd name="T11" fmla="*/ 22 h 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22"/>
                  <a:gd name="T20" fmla="*/ 48 w 48"/>
                  <a:gd name="T21" fmla="*/ 22 h 2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22">
                    <a:moveTo>
                      <a:pt x="42" y="22"/>
                    </a:moveTo>
                    <a:lnTo>
                      <a:pt x="0" y="5"/>
                    </a:lnTo>
                    <a:lnTo>
                      <a:pt x="6" y="0"/>
                    </a:lnTo>
                    <a:lnTo>
                      <a:pt x="48" y="16"/>
                    </a:lnTo>
                    <a:lnTo>
                      <a:pt x="42" y="22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61" name="Freeform 104"/>
              <p:cNvSpPr>
                <a:spLocks/>
              </p:cNvSpPr>
              <p:nvPr/>
            </p:nvSpPr>
            <p:spPr bwMode="auto">
              <a:xfrm>
                <a:off x="1837" y="1221"/>
                <a:ext cx="49" cy="22"/>
              </a:xfrm>
              <a:custGeom>
                <a:avLst/>
                <a:gdLst>
                  <a:gd name="T0" fmla="*/ 42 w 48"/>
                  <a:gd name="T1" fmla="*/ 22 h 22"/>
                  <a:gd name="T2" fmla="*/ 0 w 48"/>
                  <a:gd name="T3" fmla="*/ 5 h 22"/>
                  <a:gd name="T4" fmla="*/ 6 w 48"/>
                  <a:gd name="T5" fmla="*/ 0 h 22"/>
                  <a:gd name="T6" fmla="*/ 48 w 48"/>
                  <a:gd name="T7" fmla="*/ 16 h 22"/>
                  <a:gd name="T8" fmla="*/ 42 w 48"/>
                  <a:gd name="T9" fmla="*/ 22 h 22"/>
                  <a:gd name="T10" fmla="*/ 42 w 48"/>
                  <a:gd name="T11" fmla="*/ 22 h 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22"/>
                  <a:gd name="T20" fmla="*/ 48 w 48"/>
                  <a:gd name="T21" fmla="*/ 22 h 2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22">
                    <a:moveTo>
                      <a:pt x="42" y="22"/>
                    </a:moveTo>
                    <a:lnTo>
                      <a:pt x="0" y="5"/>
                    </a:lnTo>
                    <a:lnTo>
                      <a:pt x="6" y="0"/>
                    </a:lnTo>
                    <a:lnTo>
                      <a:pt x="48" y="16"/>
                    </a:lnTo>
                    <a:lnTo>
                      <a:pt x="42" y="2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62" name="Freeform 105"/>
              <p:cNvSpPr>
                <a:spLocks/>
              </p:cNvSpPr>
              <p:nvPr/>
            </p:nvSpPr>
            <p:spPr bwMode="auto">
              <a:xfrm>
                <a:off x="1880" y="1237"/>
                <a:ext cx="49" cy="27"/>
              </a:xfrm>
              <a:custGeom>
                <a:avLst/>
                <a:gdLst>
                  <a:gd name="T0" fmla="*/ 41 w 47"/>
                  <a:gd name="T1" fmla="*/ 28 h 28"/>
                  <a:gd name="T2" fmla="*/ 0 w 47"/>
                  <a:gd name="T3" fmla="*/ 6 h 28"/>
                  <a:gd name="T4" fmla="*/ 6 w 47"/>
                  <a:gd name="T5" fmla="*/ 0 h 28"/>
                  <a:gd name="T6" fmla="*/ 47 w 47"/>
                  <a:gd name="T7" fmla="*/ 23 h 28"/>
                  <a:gd name="T8" fmla="*/ 41 w 47"/>
                  <a:gd name="T9" fmla="*/ 28 h 28"/>
                  <a:gd name="T10" fmla="*/ 41 w 47"/>
                  <a:gd name="T11" fmla="*/ 28 h 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"/>
                  <a:gd name="T19" fmla="*/ 0 h 28"/>
                  <a:gd name="T20" fmla="*/ 47 w 47"/>
                  <a:gd name="T21" fmla="*/ 28 h 2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" h="28">
                    <a:moveTo>
                      <a:pt x="41" y="28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47" y="23"/>
                    </a:lnTo>
                    <a:lnTo>
                      <a:pt x="41" y="28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63" name="Freeform 106"/>
              <p:cNvSpPr>
                <a:spLocks/>
              </p:cNvSpPr>
              <p:nvPr/>
            </p:nvSpPr>
            <p:spPr bwMode="auto">
              <a:xfrm>
                <a:off x="1880" y="1237"/>
                <a:ext cx="49" cy="27"/>
              </a:xfrm>
              <a:custGeom>
                <a:avLst/>
                <a:gdLst>
                  <a:gd name="T0" fmla="*/ 41 w 47"/>
                  <a:gd name="T1" fmla="*/ 28 h 28"/>
                  <a:gd name="T2" fmla="*/ 0 w 47"/>
                  <a:gd name="T3" fmla="*/ 6 h 28"/>
                  <a:gd name="T4" fmla="*/ 6 w 47"/>
                  <a:gd name="T5" fmla="*/ 0 h 28"/>
                  <a:gd name="T6" fmla="*/ 47 w 47"/>
                  <a:gd name="T7" fmla="*/ 23 h 28"/>
                  <a:gd name="T8" fmla="*/ 41 w 47"/>
                  <a:gd name="T9" fmla="*/ 28 h 28"/>
                  <a:gd name="T10" fmla="*/ 41 w 47"/>
                  <a:gd name="T11" fmla="*/ 28 h 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"/>
                  <a:gd name="T19" fmla="*/ 0 h 28"/>
                  <a:gd name="T20" fmla="*/ 47 w 47"/>
                  <a:gd name="T21" fmla="*/ 28 h 2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" h="28">
                    <a:moveTo>
                      <a:pt x="41" y="28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47" y="23"/>
                    </a:lnTo>
                    <a:lnTo>
                      <a:pt x="41" y="28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64" name="Freeform 107"/>
              <p:cNvSpPr>
                <a:spLocks/>
              </p:cNvSpPr>
              <p:nvPr/>
            </p:nvSpPr>
            <p:spPr bwMode="auto">
              <a:xfrm>
                <a:off x="1880" y="1221"/>
                <a:ext cx="43" cy="29"/>
              </a:xfrm>
              <a:custGeom>
                <a:avLst/>
                <a:gdLst>
                  <a:gd name="T0" fmla="*/ 0 w 41"/>
                  <a:gd name="T1" fmla="*/ 28 h 28"/>
                  <a:gd name="T2" fmla="*/ 41 w 41"/>
                  <a:gd name="T3" fmla="*/ 5 h 28"/>
                  <a:gd name="T4" fmla="*/ 41 w 41"/>
                  <a:gd name="T5" fmla="*/ 0 h 28"/>
                  <a:gd name="T6" fmla="*/ 0 w 41"/>
                  <a:gd name="T7" fmla="*/ 22 h 28"/>
                  <a:gd name="T8" fmla="*/ 0 w 41"/>
                  <a:gd name="T9" fmla="*/ 28 h 28"/>
                  <a:gd name="T10" fmla="*/ 0 w 41"/>
                  <a:gd name="T11" fmla="*/ 28 h 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1"/>
                  <a:gd name="T19" fmla="*/ 0 h 28"/>
                  <a:gd name="T20" fmla="*/ 41 w 41"/>
                  <a:gd name="T21" fmla="*/ 28 h 2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1" h="28">
                    <a:moveTo>
                      <a:pt x="0" y="28"/>
                    </a:moveTo>
                    <a:lnTo>
                      <a:pt x="41" y="5"/>
                    </a:lnTo>
                    <a:lnTo>
                      <a:pt x="41" y="0"/>
                    </a:lnTo>
                    <a:lnTo>
                      <a:pt x="0" y="22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65" name="Freeform 108"/>
              <p:cNvSpPr>
                <a:spLocks/>
              </p:cNvSpPr>
              <p:nvPr/>
            </p:nvSpPr>
            <p:spPr bwMode="auto">
              <a:xfrm>
                <a:off x="1880" y="1221"/>
                <a:ext cx="43" cy="29"/>
              </a:xfrm>
              <a:custGeom>
                <a:avLst/>
                <a:gdLst>
                  <a:gd name="T0" fmla="*/ 0 w 41"/>
                  <a:gd name="T1" fmla="*/ 28 h 28"/>
                  <a:gd name="T2" fmla="*/ 41 w 41"/>
                  <a:gd name="T3" fmla="*/ 5 h 28"/>
                  <a:gd name="T4" fmla="*/ 41 w 41"/>
                  <a:gd name="T5" fmla="*/ 0 h 28"/>
                  <a:gd name="T6" fmla="*/ 0 w 41"/>
                  <a:gd name="T7" fmla="*/ 22 h 28"/>
                  <a:gd name="T8" fmla="*/ 0 w 41"/>
                  <a:gd name="T9" fmla="*/ 28 h 28"/>
                  <a:gd name="T10" fmla="*/ 0 w 41"/>
                  <a:gd name="T11" fmla="*/ 28 h 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1"/>
                  <a:gd name="T19" fmla="*/ 0 h 28"/>
                  <a:gd name="T20" fmla="*/ 41 w 41"/>
                  <a:gd name="T21" fmla="*/ 28 h 2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1" h="28">
                    <a:moveTo>
                      <a:pt x="0" y="28"/>
                    </a:moveTo>
                    <a:lnTo>
                      <a:pt x="41" y="5"/>
                    </a:lnTo>
                    <a:lnTo>
                      <a:pt x="41" y="0"/>
                    </a:lnTo>
                    <a:lnTo>
                      <a:pt x="0" y="22"/>
                    </a:lnTo>
                    <a:lnTo>
                      <a:pt x="0" y="28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66" name="Freeform 109"/>
              <p:cNvSpPr>
                <a:spLocks/>
              </p:cNvSpPr>
              <p:nvPr/>
            </p:nvSpPr>
            <p:spPr bwMode="auto">
              <a:xfrm>
                <a:off x="1831" y="1225"/>
                <a:ext cx="55" cy="18"/>
              </a:xfrm>
              <a:custGeom>
                <a:avLst/>
                <a:gdLst>
                  <a:gd name="T0" fmla="*/ 54 w 54"/>
                  <a:gd name="T1" fmla="*/ 6 h 17"/>
                  <a:gd name="T2" fmla="*/ 0 w 54"/>
                  <a:gd name="T3" fmla="*/ 17 h 17"/>
                  <a:gd name="T4" fmla="*/ 0 w 54"/>
                  <a:gd name="T5" fmla="*/ 11 h 17"/>
                  <a:gd name="T6" fmla="*/ 54 w 54"/>
                  <a:gd name="T7" fmla="*/ 0 h 17"/>
                  <a:gd name="T8" fmla="*/ 54 w 54"/>
                  <a:gd name="T9" fmla="*/ 6 h 17"/>
                  <a:gd name="T10" fmla="*/ 54 w 54"/>
                  <a:gd name="T11" fmla="*/ 6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"/>
                  <a:gd name="T19" fmla="*/ 0 h 17"/>
                  <a:gd name="T20" fmla="*/ 54 w 54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" h="17">
                    <a:moveTo>
                      <a:pt x="54" y="6"/>
                    </a:moveTo>
                    <a:lnTo>
                      <a:pt x="0" y="17"/>
                    </a:lnTo>
                    <a:lnTo>
                      <a:pt x="0" y="11"/>
                    </a:lnTo>
                    <a:lnTo>
                      <a:pt x="54" y="0"/>
                    </a:lnTo>
                    <a:lnTo>
                      <a:pt x="54" y="6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67" name="Freeform 110"/>
              <p:cNvSpPr>
                <a:spLocks/>
              </p:cNvSpPr>
              <p:nvPr/>
            </p:nvSpPr>
            <p:spPr bwMode="auto">
              <a:xfrm>
                <a:off x="1831" y="1225"/>
                <a:ext cx="55" cy="18"/>
              </a:xfrm>
              <a:custGeom>
                <a:avLst/>
                <a:gdLst>
                  <a:gd name="T0" fmla="*/ 54 w 54"/>
                  <a:gd name="T1" fmla="*/ 6 h 17"/>
                  <a:gd name="T2" fmla="*/ 0 w 54"/>
                  <a:gd name="T3" fmla="*/ 17 h 17"/>
                  <a:gd name="T4" fmla="*/ 0 w 54"/>
                  <a:gd name="T5" fmla="*/ 11 h 17"/>
                  <a:gd name="T6" fmla="*/ 54 w 54"/>
                  <a:gd name="T7" fmla="*/ 0 h 17"/>
                  <a:gd name="T8" fmla="*/ 54 w 54"/>
                  <a:gd name="T9" fmla="*/ 6 h 17"/>
                  <a:gd name="T10" fmla="*/ 54 w 54"/>
                  <a:gd name="T11" fmla="*/ 6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"/>
                  <a:gd name="T19" fmla="*/ 0 h 17"/>
                  <a:gd name="T20" fmla="*/ 54 w 54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" h="17">
                    <a:moveTo>
                      <a:pt x="54" y="6"/>
                    </a:moveTo>
                    <a:lnTo>
                      <a:pt x="0" y="17"/>
                    </a:lnTo>
                    <a:lnTo>
                      <a:pt x="0" y="11"/>
                    </a:lnTo>
                    <a:lnTo>
                      <a:pt x="54" y="0"/>
                    </a:lnTo>
                    <a:lnTo>
                      <a:pt x="54" y="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68" name="Freeform 111"/>
              <p:cNvSpPr>
                <a:spLocks/>
              </p:cNvSpPr>
              <p:nvPr/>
            </p:nvSpPr>
            <p:spPr bwMode="auto">
              <a:xfrm>
                <a:off x="1837" y="1248"/>
                <a:ext cx="55" cy="16"/>
              </a:xfrm>
              <a:custGeom>
                <a:avLst/>
                <a:gdLst>
                  <a:gd name="T0" fmla="*/ 54 w 54"/>
                  <a:gd name="T1" fmla="*/ 5 h 16"/>
                  <a:gd name="T2" fmla="*/ 0 w 54"/>
                  <a:gd name="T3" fmla="*/ 16 h 16"/>
                  <a:gd name="T4" fmla="*/ 0 w 54"/>
                  <a:gd name="T5" fmla="*/ 11 h 16"/>
                  <a:gd name="T6" fmla="*/ 54 w 54"/>
                  <a:gd name="T7" fmla="*/ 0 h 16"/>
                  <a:gd name="T8" fmla="*/ 54 w 54"/>
                  <a:gd name="T9" fmla="*/ 5 h 16"/>
                  <a:gd name="T10" fmla="*/ 54 w 54"/>
                  <a:gd name="T11" fmla="*/ 5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"/>
                  <a:gd name="T19" fmla="*/ 0 h 16"/>
                  <a:gd name="T20" fmla="*/ 54 w 5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" h="16">
                    <a:moveTo>
                      <a:pt x="54" y="5"/>
                    </a:moveTo>
                    <a:lnTo>
                      <a:pt x="0" y="16"/>
                    </a:lnTo>
                    <a:lnTo>
                      <a:pt x="0" y="11"/>
                    </a:lnTo>
                    <a:lnTo>
                      <a:pt x="54" y="0"/>
                    </a:lnTo>
                    <a:lnTo>
                      <a:pt x="54" y="5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69" name="Freeform 112"/>
              <p:cNvSpPr>
                <a:spLocks/>
              </p:cNvSpPr>
              <p:nvPr/>
            </p:nvSpPr>
            <p:spPr bwMode="auto">
              <a:xfrm>
                <a:off x="1837" y="1248"/>
                <a:ext cx="55" cy="16"/>
              </a:xfrm>
              <a:custGeom>
                <a:avLst/>
                <a:gdLst>
                  <a:gd name="T0" fmla="*/ 54 w 54"/>
                  <a:gd name="T1" fmla="*/ 5 h 16"/>
                  <a:gd name="T2" fmla="*/ 0 w 54"/>
                  <a:gd name="T3" fmla="*/ 16 h 16"/>
                  <a:gd name="T4" fmla="*/ 0 w 54"/>
                  <a:gd name="T5" fmla="*/ 11 h 16"/>
                  <a:gd name="T6" fmla="*/ 54 w 54"/>
                  <a:gd name="T7" fmla="*/ 0 h 16"/>
                  <a:gd name="T8" fmla="*/ 54 w 54"/>
                  <a:gd name="T9" fmla="*/ 5 h 16"/>
                  <a:gd name="T10" fmla="*/ 54 w 54"/>
                  <a:gd name="T11" fmla="*/ 5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"/>
                  <a:gd name="T19" fmla="*/ 0 h 16"/>
                  <a:gd name="T20" fmla="*/ 54 w 5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" h="16">
                    <a:moveTo>
                      <a:pt x="54" y="5"/>
                    </a:moveTo>
                    <a:lnTo>
                      <a:pt x="0" y="16"/>
                    </a:lnTo>
                    <a:lnTo>
                      <a:pt x="0" y="11"/>
                    </a:lnTo>
                    <a:lnTo>
                      <a:pt x="54" y="0"/>
                    </a:lnTo>
                    <a:lnTo>
                      <a:pt x="54" y="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70" name="Freeform 113"/>
              <p:cNvSpPr>
                <a:spLocks/>
              </p:cNvSpPr>
              <p:nvPr/>
            </p:nvSpPr>
            <p:spPr bwMode="auto">
              <a:xfrm>
                <a:off x="1831" y="1244"/>
                <a:ext cx="55" cy="10"/>
              </a:xfrm>
              <a:custGeom>
                <a:avLst/>
                <a:gdLst>
                  <a:gd name="T0" fmla="*/ 0 w 54"/>
                  <a:gd name="T1" fmla="*/ 0 h 11"/>
                  <a:gd name="T2" fmla="*/ 54 w 54"/>
                  <a:gd name="T3" fmla="*/ 11 h 11"/>
                  <a:gd name="T4" fmla="*/ 54 w 54"/>
                  <a:gd name="T5" fmla="*/ 11 h 11"/>
                  <a:gd name="T6" fmla="*/ 0 w 54"/>
                  <a:gd name="T7" fmla="*/ 0 h 11"/>
                  <a:gd name="T8" fmla="*/ 0 w 54"/>
                  <a:gd name="T9" fmla="*/ 0 h 11"/>
                  <a:gd name="T10" fmla="*/ 0 w 54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"/>
                  <a:gd name="T19" fmla="*/ 0 h 11"/>
                  <a:gd name="T20" fmla="*/ 54 w 54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" h="11">
                    <a:moveTo>
                      <a:pt x="0" y="0"/>
                    </a:moveTo>
                    <a:lnTo>
                      <a:pt x="54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71" name="Freeform 114"/>
              <p:cNvSpPr>
                <a:spLocks/>
              </p:cNvSpPr>
              <p:nvPr/>
            </p:nvSpPr>
            <p:spPr bwMode="auto">
              <a:xfrm>
                <a:off x="1831" y="1244"/>
                <a:ext cx="55" cy="10"/>
              </a:xfrm>
              <a:custGeom>
                <a:avLst/>
                <a:gdLst>
                  <a:gd name="T0" fmla="*/ 0 w 54"/>
                  <a:gd name="T1" fmla="*/ 0 h 11"/>
                  <a:gd name="T2" fmla="*/ 54 w 54"/>
                  <a:gd name="T3" fmla="*/ 11 h 11"/>
                  <a:gd name="T4" fmla="*/ 54 w 54"/>
                  <a:gd name="T5" fmla="*/ 11 h 11"/>
                  <a:gd name="T6" fmla="*/ 0 w 54"/>
                  <a:gd name="T7" fmla="*/ 0 h 11"/>
                  <a:gd name="T8" fmla="*/ 0 w 54"/>
                  <a:gd name="T9" fmla="*/ 0 h 11"/>
                  <a:gd name="T10" fmla="*/ 0 w 54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"/>
                  <a:gd name="T19" fmla="*/ 0 h 11"/>
                  <a:gd name="T20" fmla="*/ 54 w 54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" h="11">
                    <a:moveTo>
                      <a:pt x="0" y="0"/>
                    </a:moveTo>
                    <a:lnTo>
                      <a:pt x="54" y="11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72" name="Freeform 115"/>
              <p:cNvSpPr>
                <a:spLocks/>
              </p:cNvSpPr>
              <p:nvPr/>
            </p:nvSpPr>
            <p:spPr bwMode="auto">
              <a:xfrm>
                <a:off x="1880" y="1225"/>
                <a:ext cx="49" cy="18"/>
              </a:xfrm>
              <a:custGeom>
                <a:avLst/>
                <a:gdLst>
                  <a:gd name="T0" fmla="*/ 0 w 47"/>
                  <a:gd name="T1" fmla="*/ 6 h 17"/>
                  <a:gd name="T2" fmla="*/ 47 w 47"/>
                  <a:gd name="T3" fmla="*/ 17 h 17"/>
                  <a:gd name="T4" fmla="*/ 47 w 47"/>
                  <a:gd name="T5" fmla="*/ 11 h 17"/>
                  <a:gd name="T6" fmla="*/ 0 w 47"/>
                  <a:gd name="T7" fmla="*/ 0 h 17"/>
                  <a:gd name="T8" fmla="*/ 0 w 47"/>
                  <a:gd name="T9" fmla="*/ 6 h 17"/>
                  <a:gd name="T10" fmla="*/ 0 w 47"/>
                  <a:gd name="T11" fmla="*/ 6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"/>
                  <a:gd name="T19" fmla="*/ 0 h 17"/>
                  <a:gd name="T20" fmla="*/ 47 w 4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" h="17">
                    <a:moveTo>
                      <a:pt x="0" y="6"/>
                    </a:moveTo>
                    <a:lnTo>
                      <a:pt x="47" y="17"/>
                    </a:lnTo>
                    <a:lnTo>
                      <a:pt x="47" y="11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73" name="Freeform 116"/>
              <p:cNvSpPr>
                <a:spLocks/>
              </p:cNvSpPr>
              <p:nvPr/>
            </p:nvSpPr>
            <p:spPr bwMode="auto">
              <a:xfrm>
                <a:off x="1880" y="1225"/>
                <a:ext cx="49" cy="18"/>
              </a:xfrm>
              <a:custGeom>
                <a:avLst/>
                <a:gdLst>
                  <a:gd name="T0" fmla="*/ 0 w 47"/>
                  <a:gd name="T1" fmla="*/ 6 h 17"/>
                  <a:gd name="T2" fmla="*/ 47 w 47"/>
                  <a:gd name="T3" fmla="*/ 17 h 17"/>
                  <a:gd name="T4" fmla="*/ 47 w 47"/>
                  <a:gd name="T5" fmla="*/ 11 h 17"/>
                  <a:gd name="T6" fmla="*/ 0 w 47"/>
                  <a:gd name="T7" fmla="*/ 0 h 17"/>
                  <a:gd name="T8" fmla="*/ 0 w 47"/>
                  <a:gd name="T9" fmla="*/ 6 h 17"/>
                  <a:gd name="T10" fmla="*/ 0 w 47"/>
                  <a:gd name="T11" fmla="*/ 6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"/>
                  <a:gd name="T19" fmla="*/ 0 h 17"/>
                  <a:gd name="T20" fmla="*/ 47 w 4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" h="17">
                    <a:moveTo>
                      <a:pt x="0" y="6"/>
                    </a:moveTo>
                    <a:lnTo>
                      <a:pt x="47" y="17"/>
                    </a:lnTo>
                    <a:lnTo>
                      <a:pt x="47" y="11"/>
                    </a:lnTo>
                    <a:lnTo>
                      <a:pt x="0" y="0"/>
                    </a:lnTo>
                    <a:lnTo>
                      <a:pt x="0" y="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74" name="Freeform 117"/>
              <p:cNvSpPr>
                <a:spLocks/>
              </p:cNvSpPr>
              <p:nvPr/>
            </p:nvSpPr>
            <p:spPr bwMode="auto">
              <a:xfrm>
                <a:off x="1880" y="1244"/>
                <a:ext cx="49" cy="10"/>
              </a:xfrm>
              <a:custGeom>
                <a:avLst/>
                <a:gdLst>
                  <a:gd name="T0" fmla="*/ 47 w 47"/>
                  <a:gd name="T1" fmla="*/ 0 h 11"/>
                  <a:gd name="T2" fmla="*/ 0 w 47"/>
                  <a:gd name="T3" fmla="*/ 11 h 11"/>
                  <a:gd name="T4" fmla="*/ 0 w 47"/>
                  <a:gd name="T5" fmla="*/ 11 h 11"/>
                  <a:gd name="T6" fmla="*/ 47 w 47"/>
                  <a:gd name="T7" fmla="*/ 0 h 11"/>
                  <a:gd name="T8" fmla="*/ 47 w 47"/>
                  <a:gd name="T9" fmla="*/ 0 h 11"/>
                  <a:gd name="T10" fmla="*/ 47 w 47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"/>
                  <a:gd name="T19" fmla="*/ 0 h 11"/>
                  <a:gd name="T20" fmla="*/ 47 w 47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" h="11">
                    <a:moveTo>
                      <a:pt x="47" y="0"/>
                    </a:moveTo>
                    <a:lnTo>
                      <a:pt x="0" y="11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75" name="Freeform 118"/>
              <p:cNvSpPr>
                <a:spLocks/>
              </p:cNvSpPr>
              <p:nvPr/>
            </p:nvSpPr>
            <p:spPr bwMode="auto">
              <a:xfrm>
                <a:off x="1880" y="1244"/>
                <a:ext cx="49" cy="10"/>
              </a:xfrm>
              <a:custGeom>
                <a:avLst/>
                <a:gdLst>
                  <a:gd name="T0" fmla="*/ 47 w 47"/>
                  <a:gd name="T1" fmla="*/ 0 h 11"/>
                  <a:gd name="T2" fmla="*/ 0 w 47"/>
                  <a:gd name="T3" fmla="*/ 11 h 11"/>
                  <a:gd name="T4" fmla="*/ 0 w 47"/>
                  <a:gd name="T5" fmla="*/ 11 h 11"/>
                  <a:gd name="T6" fmla="*/ 47 w 47"/>
                  <a:gd name="T7" fmla="*/ 0 h 11"/>
                  <a:gd name="T8" fmla="*/ 47 w 47"/>
                  <a:gd name="T9" fmla="*/ 0 h 11"/>
                  <a:gd name="T10" fmla="*/ 47 w 47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"/>
                  <a:gd name="T19" fmla="*/ 0 h 11"/>
                  <a:gd name="T20" fmla="*/ 47 w 47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" h="11">
                    <a:moveTo>
                      <a:pt x="47" y="0"/>
                    </a:moveTo>
                    <a:lnTo>
                      <a:pt x="0" y="11"/>
                    </a:lnTo>
                    <a:lnTo>
                      <a:pt x="47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76" name="Freeform 119"/>
              <p:cNvSpPr>
                <a:spLocks/>
              </p:cNvSpPr>
              <p:nvPr/>
            </p:nvSpPr>
            <p:spPr bwMode="auto">
              <a:xfrm>
                <a:off x="1837" y="1264"/>
                <a:ext cx="86" cy="2"/>
              </a:xfrm>
              <a:custGeom>
                <a:avLst/>
                <a:gdLst>
                  <a:gd name="T0" fmla="*/ 83 w 83"/>
                  <a:gd name="T1" fmla="*/ 0 h 1"/>
                  <a:gd name="T2" fmla="*/ 0 w 83"/>
                  <a:gd name="T3" fmla="*/ 0 h 1"/>
                  <a:gd name="T4" fmla="*/ 0 w 83"/>
                  <a:gd name="T5" fmla="*/ 0 h 1"/>
                  <a:gd name="T6" fmla="*/ 83 w 83"/>
                  <a:gd name="T7" fmla="*/ 0 h 1"/>
                  <a:gd name="T8" fmla="*/ 83 w 83"/>
                  <a:gd name="T9" fmla="*/ 0 h 1"/>
                  <a:gd name="T10" fmla="*/ 83 w 8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1"/>
                  <a:gd name="T20" fmla="*/ 83 w 8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1">
                    <a:moveTo>
                      <a:pt x="83" y="0"/>
                    </a:moveTo>
                    <a:lnTo>
                      <a:pt x="0" y="0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77" name="Freeform 120"/>
              <p:cNvSpPr>
                <a:spLocks/>
              </p:cNvSpPr>
              <p:nvPr/>
            </p:nvSpPr>
            <p:spPr bwMode="auto">
              <a:xfrm>
                <a:off x="1837" y="1264"/>
                <a:ext cx="86" cy="2"/>
              </a:xfrm>
              <a:custGeom>
                <a:avLst/>
                <a:gdLst>
                  <a:gd name="T0" fmla="*/ 83 w 83"/>
                  <a:gd name="T1" fmla="*/ 0 h 1"/>
                  <a:gd name="T2" fmla="*/ 0 w 83"/>
                  <a:gd name="T3" fmla="*/ 0 h 1"/>
                  <a:gd name="T4" fmla="*/ 0 w 83"/>
                  <a:gd name="T5" fmla="*/ 0 h 1"/>
                  <a:gd name="T6" fmla="*/ 83 w 83"/>
                  <a:gd name="T7" fmla="*/ 0 h 1"/>
                  <a:gd name="T8" fmla="*/ 83 w 83"/>
                  <a:gd name="T9" fmla="*/ 0 h 1"/>
                  <a:gd name="T10" fmla="*/ 83 w 8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1"/>
                  <a:gd name="T20" fmla="*/ 83 w 8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1">
                    <a:moveTo>
                      <a:pt x="83" y="0"/>
                    </a:moveTo>
                    <a:lnTo>
                      <a:pt x="0" y="0"/>
                    </a:lnTo>
                    <a:lnTo>
                      <a:pt x="83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78" name="Freeform 121"/>
              <p:cNvSpPr>
                <a:spLocks/>
              </p:cNvSpPr>
              <p:nvPr/>
            </p:nvSpPr>
            <p:spPr bwMode="auto">
              <a:xfrm>
                <a:off x="1837" y="1215"/>
                <a:ext cx="86" cy="6"/>
              </a:xfrm>
              <a:custGeom>
                <a:avLst/>
                <a:gdLst>
                  <a:gd name="T0" fmla="*/ 83 w 83"/>
                  <a:gd name="T1" fmla="*/ 6 h 6"/>
                  <a:gd name="T2" fmla="*/ 0 w 83"/>
                  <a:gd name="T3" fmla="*/ 6 h 6"/>
                  <a:gd name="T4" fmla="*/ 0 w 83"/>
                  <a:gd name="T5" fmla="*/ 0 h 6"/>
                  <a:gd name="T6" fmla="*/ 83 w 83"/>
                  <a:gd name="T7" fmla="*/ 0 h 6"/>
                  <a:gd name="T8" fmla="*/ 83 w 83"/>
                  <a:gd name="T9" fmla="*/ 6 h 6"/>
                  <a:gd name="T10" fmla="*/ 83 w 83"/>
                  <a:gd name="T11" fmla="*/ 6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6"/>
                  <a:gd name="T20" fmla="*/ 83 w 83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6">
                    <a:moveTo>
                      <a:pt x="83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83" y="0"/>
                    </a:lnTo>
                    <a:lnTo>
                      <a:pt x="83" y="6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79" name="Freeform 122"/>
              <p:cNvSpPr>
                <a:spLocks/>
              </p:cNvSpPr>
              <p:nvPr/>
            </p:nvSpPr>
            <p:spPr bwMode="auto">
              <a:xfrm>
                <a:off x="1837" y="1215"/>
                <a:ext cx="86" cy="6"/>
              </a:xfrm>
              <a:custGeom>
                <a:avLst/>
                <a:gdLst>
                  <a:gd name="T0" fmla="*/ 83 w 83"/>
                  <a:gd name="T1" fmla="*/ 6 h 6"/>
                  <a:gd name="T2" fmla="*/ 0 w 83"/>
                  <a:gd name="T3" fmla="*/ 6 h 6"/>
                  <a:gd name="T4" fmla="*/ 0 w 83"/>
                  <a:gd name="T5" fmla="*/ 0 h 6"/>
                  <a:gd name="T6" fmla="*/ 83 w 83"/>
                  <a:gd name="T7" fmla="*/ 0 h 6"/>
                  <a:gd name="T8" fmla="*/ 83 w 83"/>
                  <a:gd name="T9" fmla="*/ 6 h 6"/>
                  <a:gd name="T10" fmla="*/ 83 w 83"/>
                  <a:gd name="T11" fmla="*/ 6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6"/>
                  <a:gd name="T20" fmla="*/ 83 w 83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6">
                    <a:moveTo>
                      <a:pt x="83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83" y="0"/>
                    </a:lnTo>
                    <a:lnTo>
                      <a:pt x="83" y="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80" name="Freeform 123"/>
              <p:cNvSpPr>
                <a:spLocks noEditPoints="1"/>
              </p:cNvSpPr>
              <p:nvPr/>
            </p:nvSpPr>
            <p:spPr bwMode="auto">
              <a:xfrm>
                <a:off x="1831" y="1199"/>
                <a:ext cx="104" cy="90"/>
              </a:xfrm>
              <a:custGeom>
                <a:avLst/>
                <a:gdLst>
                  <a:gd name="T0" fmla="*/ 48 w 101"/>
                  <a:gd name="T1" fmla="*/ 0 h 90"/>
                  <a:gd name="T2" fmla="*/ 30 w 101"/>
                  <a:gd name="T3" fmla="*/ 6 h 90"/>
                  <a:gd name="T4" fmla="*/ 18 w 101"/>
                  <a:gd name="T5" fmla="*/ 12 h 90"/>
                  <a:gd name="T6" fmla="*/ 6 w 101"/>
                  <a:gd name="T7" fmla="*/ 28 h 90"/>
                  <a:gd name="T8" fmla="*/ 0 w 101"/>
                  <a:gd name="T9" fmla="*/ 45 h 90"/>
                  <a:gd name="T10" fmla="*/ 6 w 101"/>
                  <a:gd name="T11" fmla="*/ 62 h 90"/>
                  <a:gd name="T12" fmla="*/ 18 w 101"/>
                  <a:gd name="T13" fmla="*/ 79 h 90"/>
                  <a:gd name="T14" fmla="*/ 30 w 101"/>
                  <a:gd name="T15" fmla="*/ 84 h 90"/>
                  <a:gd name="T16" fmla="*/ 48 w 101"/>
                  <a:gd name="T17" fmla="*/ 90 h 90"/>
                  <a:gd name="T18" fmla="*/ 71 w 101"/>
                  <a:gd name="T19" fmla="*/ 84 h 90"/>
                  <a:gd name="T20" fmla="*/ 83 w 101"/>
                  <a:gd name="T21" fmla="*/ 79 h 90"/>
                  <a:gd name="T22" fmla="*/ 95 w 101"/>
                  <a:gd name="T23" fmla="*/ 62 h 90"/>
                  <a:gd name="T24" fmla="*/ 101 w 101"/>
                  <a:gd name="T25" fmla="*/ 45 h 90"/>
                  <a:gd name="T26" fmla="*/ 95 w 101"/>
                  <a:gd name="T27" fmla="*/ 28 h 90"/>
                  <a:gd name="T28" fmla="*/ 83 w 101"/>
                  <a:gd name="T29" fmla="*/ 12 h 90"/>
                  <a:gd name="T30" fmla="*/ 71 w 101"/>
                  <a:gd name="T31" fmla="*/ 6 h 90"/>
                  <a:gd name="T32" fmla="*/ 48 w 101"/>
                  <a:gd name="T33" fmla="*/ 0 h 90"/>
                  <a:gd name="T34" fmla="*/ 48 w 101"/>
                  <a:gd name="T35" fmla="*/ 0 h 90"/>
                  <a:gd name="T36" fmla="*/ 48 w 101"/>
                  <a:gd name="T37" fmla="*/ 84 h 90"/>
                  <a:gd name="T38" fmla="*/ 30 w 101"/>
                  <a:gd name="T39" fmla="*/ 84 h 90"/>
                  <a:gd name="T40" fmla="*/ 18 w 101"/>
                  <a:gd name="T41" fmla="*/ 73 h 90"/>
                  <a:gd name="T42" fmla="*/ 12 w 101"/>
                  <a:gd name="T43" fmla="*/ 62 h 90"/>
                  <a:gd name="T44" fmla="*/ 6 w 101"/>
                  <a:gd name="T45" fmla="*/ 45 h 90"/>
                  <a:gd name="T46" fmla="*/ 12 w 101"/>
                  <a:gd name="T47" fmla="*/ 28 h 90"/>
                  <a:gd name="T48" fmla="*/ 18 w 101"/>
                  <a:gd name="T49" fmla="*/ 17 h 90"/>
                  <a:gd name="T50" fmla="*/ 30 w 101"/>
                  <a:gd name="T51" fmla="*/ 6 h 90"/>
                  <a:gd name="T52" fmla="*/ 48 w 101"/>
                  <a:gd name="T53" fmla="*/ 0 h 90"/>
                  <a:gd name="T54" fmla="*/ 66 w 101"/>
                  <a:gd name="T55" fmla="*/ 6 h 90"/>
                  <a:gd name="T56" fmla="*/ 83 w 101"/>
                  <a:gd name="T57" fmla="*/ 17 h 90"/>
                  <a:gd name="T58" fmla="*/ 89 w 101"/>
                  <a:gd name="T59" fmla="*/ 28 h 90"/>
                  <a:gd name="T60" fmla="*/ 95 w 101"/>
                  <a:gd name="T61" fmla="*/ 45 h 90"/>
                  <a:gd name="T62" fmla="*/ 89 w 101"/>
                  <a:gd name="T63" fmla="*/ 62 h 90"/>
                  <a:gd name="T64" fmla="*/ 83 w 101"/>
                  <a:gd name="T65" fmla="*/ 73 h 90"/>
                  <a:gd name="T66" fmla="*/ 66 w 101"/>
                  <a:gd name="T67" fmla="*/ 84 h 90"/>
                  <a:gd name="T68" fmla="*/ 48 w 101"/>
                  <a:gd name="T69" fmla="*/ 84 h 90"/>
                  <a:gd name="T70" fmla="*/ 48 w 101"/>
                  <a:gd name="T71" fmla="*/ 84 h 9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01"/>
                  <a:gd name="T109" fmla="*/ 0 h 90"/>
                  <a:gd name="T110" fmla="*/ 101 w 101"/>
                  <a:gd name="T111" fmla="*/ 90 h 9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01" h="90">
                    <a:moveTo>
                      <a:pt x="48" y="0"/>
                    </a:moveTo>
                    <a:lnTo>
                      <a:pt x="30" y="6"/>
                    </a:lnTo>
                    <a:lnTo>
                      <a:pt x="18" y="12"/>
                    </a:lnTo>
                    <a:lnTo>
                      <a:pt x="6" y="28"/>
                    </a:lnTo>
                    <a:lnTo>
                      <a:pt x="0" y="45"/>
                    </a:lnTo>
                    <a:lnTo>
                      <a:pt x="6" y="62"/>
                    </a:lnTo>
                    <a:lnTo>
                      <a:pt x="18" y="79"/>
                    </a:lnTo>
                    <a:lnTo>
                      <a:pt x="30" y="84"/>
                    </a:lnTo>
                    <a:lnTo>
                      <a:pt x="48" y="90"/>
                    </a:lnTo>
                    <a:lnTo>
                      <a:pt x="71" y="84"/>
                    </a:lnTo>
                    <a:lnTo>
                      <a:pt x="83" y="79"/>
                    </a:lnTo>
                    <a:lnTo>
                      <a:pt x="95" y="62"/>
                    </a:lnTo>
                    <a:lnTo>
                      <a:pt x="101" y="45"/>
                    </a:lnTo>
                    <a:lnTo>
                      <a:pt x="95" y="28"/>
                    </a:lnTo>
                    <a:lnTo>
                      <a:pt x="83" y="12"/>
                    </a:lnTo>
                    <a:lnTo>
                      <a:pt x="71" y="6"/>
                    </a:lnTo>
                    <a:lnTo>
                      <a:pt x="48" y="0"/>
                    </a:lnTo>
                    <a:close/>
                    <a:moveTo>
                      <a:pt x="48" y="84"/>
                    </a:moveTo>
                    <a:lnTo>
                      <a:pt x="30" y="84"/>
                    </a:lnTo>
                    <a:lnTo>
                      <a:pt x="18" y="73"/>
                    </a:lnTo>
                    <a:lnTo>
                      <a:pt x="12" y="62"/>
                    </a:lnTo>
                    <a:lnTo>
                      <a:pt x="6" y="45"/>
                    </a:lnTo>
                    <a:lnTo>
                      <a:pt x="12" y="28"/>
                    </a:lnTo>
                    <a:lnTo>
                      <a:pt x="18" y="17"/>
                    </a:lnTo>
                    <a:lnTo>
                      <a:pt x="30" y="6"/>
                    </a:lnTo>
                    <a:lnTo>
                      <a:pt x="48" y="0"/>
                    </a:lnTo>
                    <a:lnTo>
                      <a:pt x="66" y="6"/>
                    </a:lnTo>
                    <a:lnTo>
                      <a:pt x="83" y="17"/>
                    </a:lnTo>
                    <a:lnTo>
                      <a:pt x="89" y="28"/>
                    </a:lnTo>
                    <a:lnTo>
                      <a:pt x="95" y="45"/>
                    </a:lnTo>
                    <a:lnTo>
                      <a:pt x="89" y="62"/>
                    </a:lnTo>
                    <a:lnTo>
                      <a:pt x="83" y="73"/>
                    </a:lnTo>
                    <a:lnTo>
                      <a:pt x="66" y="84"/>
                    </a:lnTo>
                    <a:lnTo>
                      <a:pt x="48" y="84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81" name="Freeform 124"/>
              <p:cNvSpPr>
                <a:spLocks/>
              </p:cNvSpPr>
              <p:nvPr/>
            </p:nvSpPr>
            <p:spPr bwMode="auto">
              <a:xfrm>
                <a:off x="1831" y="1199"/>
                <a:ext cx="104" cy="90"/>
              </a:xfrm>
              <a:custGeom>
                <a:avLst/>
                <a:gdLst>
                  <a:gd name="T0" fmla="*/ 48 w 101"/>
                  <a:gd name="T1" fmla="*/ 0 h 90"/>
                  <a:gd name="T2" fmla="*/ 30 w 101"/>
                  <a:gd name="T3" fmla="*/ 6 h 90"/>
                  <a:gd name="T4" fmla="*/ 18 w 101"/>
                  <a:gd name="T5" fmla="*/ 12 h 90"/>
                  <a:gd name="T6" fmla="*/ 6 w 101"/>
                  <a:gd name="T7" fmla="*/ 28 h 90"/>
                  <a:gd name="T8" fmla="*/ 0 w 101"/>
                  <a:gd name="T9" fmla="*/ 45 h 90"/>
                  <a:gd name="T10" fmla="*/ 6 w 101"/>
                  <a:gd name="T11" fmla="*/ 62 h 90"/>
                  <a:gd name="T12" fmla="*/ 18 w 101"/>
                  <a:gd name="T13" fmla="*/ 79 h 90"/>
                  <a:gd name="T14" fmla="*/ 30 w 101"/>
                  <a:gd name="T15" fmla="*/ 84 h 90"/>
                  <a:gd name="T16" fmla="*/ 48 w 101"/>
                  <a:gd name="T17" fmla="*/ 90 h 90"/>
                  <a:gd name="T18" fmla="*/ 71 w 101"/>
                  <a:gd name="T19" fmla="*/ 84 h 90"/>
                  <a:gd name="T20" fmla="*/ 83 w 101"/>
                  <a:gd name="T21" fmla="*/ 79 h 90"/>
                  <a:gd name="T22" fmla="*/ 95 w 101"/>
                  <a:gd name="T23" fmla="*/ 62 h 90"/>
                  <a:gd name="T24" fmla="*/ 101 w 101"/>
                  <a:gd name="T25" fmla="*/ 45 h 90"/>
                  <a:gd name="T26" fmla="*/ 95 w 101"/>
                  <a:gd name="T27" fmla="*/ 28 h 90"/>
                  <a:gd name="T28" fmla="*/ 83 w 101"/>
                  <a:gd name="T29" fmla="*/ 12 h 90"/>
                  <a:gd name="T30" fmla="*/ 71 w 101"/>
                  <a:gd name="T31" fmla="*/ 6 h 90"/>
                  <a:gd name="T32" fmla="*/ 48 w 101"/>
                  <a:gd name="T33" fmla="*/ 0 h 90"/>
                  <a:gd name="T34" fmla="*/ 48 w 101"/>
                  <a:gd name="T35" fmla="*/ 0 h 9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1"/>
                  <a:gd name="T55" fmla="*/ 0 h 90"/>
                  <a:gd name="T56" fmla="*/ 101 w 101"/>
                  <a:gd name="T57" fmla="*/ 90 h 9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1" h="90">
                    <a:moveTo>
                      <a:pt x="48" y="0"/>
                    </a:moveTo>
                    <a:lnTo>
                      <a:pt x="30" y="6"/>
                    </a:lnTo>
                    <a:lnTo>
                      <a:pt x="18" y="12"/>
                    </a:lnTo>
                    <a:lnTo>
                      <a:pt x="6" y="28"/>
                    </a:lnTo>
                    <a:lnTo>
                      <a:pt x="0" y="45"/>
                    </a:lnTo>
                    <a:lnTo>
                      <a:pt x="6" y="62"/>
                    </a:lnTo>
                    <a:lnTo>
                      <a:pt x="18" y="79"/>
                    </a:lnTo>
                    <a:lnTo>
                      <a:pt x="30" y="84"/>
                    </a:lnTo>
                    <a:lnTo>
                      <a:pt x="48" y="90"/>
                    </a:lnTo>
                    <a:lnTo>
                      <a:pt x="71" y="84"/>
                    </a:lnTo>
                    <a:lnTo>
                      <a:pt x="83" y="79"/>
                    </a:lnTo>
                    <a:lnTo>
                      <a:pt x="95" y="62"/>
                    </a:lnTo>
                    <a:lnTo>
                      <a:pt x="101" y="45"/>
                    </a:lnTo>
                    <a:lnTo>
                      <a:pt x="95" y="28"/>
                    </a:lnTo>
                    <a:lnTo>
                      <a:pt x="83" y="12"/>
                    </a:lnTo>
                    <a:lnTo>
                      <a:pt x="71" y="6"/>
                    </a:lnTo>
                    <a:lnTo>
                      <a:pt x="4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82" name="Freeform 125"/>
              <p:cNvSpPr>
                <a:spLocks/>
              </p:cNvSpPr>
              <p:nvPr/>
            </p:nvSpPr>
            <p:spPr bwMode="auto">
              <a:xfrm>
                <a:off x="1837" y="1199"/>
                <a:ext cx="92" cy="84"/>
              </a:xfrm>
              <a:custGeom>
                <a:avLst/>
                <a:gdLst>
                  <a:gd name="T0" fmla="*/ 42 w 89"/>
                  <a:gd name="T1" fmla="*/ 84 h 84"/>
                  <a:gd name="T2" fmla="*/ 24 w 89"/>
                  <a:gd name="T3" fmla="*/ 84 h 84"/>
                  <a:gd name="T4" fmla="*/ 12 w 89"/>
                  <a:gd name="T5" fmla="*/ 73 h 84"/>
                  <a:gd name="T6" fmla="*/ 6 w 89"/>
                  <a:gd name="T7" fmla="*/ 62 h 84"/>
                  <a:gd name="T8" fmla="*/ 0 w 89"/>
                  <a:gd name="T9" fmla="*/ 45 h 84"/>
                  <a:gd name="T10" fmla="*/ 6 w 89"/>
                  <a:gd name="T11" fmla="*/ 28 h 84"/>
                  <a:gd name="T12" fmla="*/ 12 w 89"/>
                  <a:gd name="T13" fmla="*/ 17 h 84"/>
                  <a:gd name="T14" fmla="*/ 24 w 89"/>
                  <a:gd name="T15" fmla="*/ 6 h 84"/>
                  <a:gd name="T16" fmla="*/ 42 w 89"/>
                  <a:gd name="T17" fmla="*/ 0 h 84"/>
                  <a:gd name="T18" fmla="*/ 60 w 89"/>
                  <a:gd name="T19" fmla="*/ 6 h 84"/>
                  <a:gd name="T20" fmla="*/ 77 w 89"/>
                  <a:gd name="T21" fmla="*/ 17 h 84"/>
                  <a:gd name="T22" fmla="*/ 83 w 89"/>
                  <a:gd name="T23" fmla="*/ 28 h 84"/>
                  <a:gd name="T24" fmla="*/ 89 w 89"/>
                  <a:gd name="T25" fmla="*/ 45 h 84"/>
                  <a:gd name="T26" fmla="*/ 83 w 89"/>
                  <a:gd name="T27" fmla="*/ 62 h 84"/>
                  <a:gd name="T28" fmla="*/ 77 w 89"/>
                  <a:gd name="T29" fmla="*/ 73 h 84"/>
                  <a:gd name="T30" fmla="*/ 60 w 89"/>
                  <a:gd name="T31" fmla="*/ 84 h 84"/>
                  <a:gd name="T32" fmla="*/ 42 w 89"/>
                  <a:gd name="T33" fmla="*/ 84 h 84"/>
                  <a:gd name="T34" fmla="*/ 42 w 89"/>
                  <a:gd name="T35" fmla="*/ 84 h 8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9"/>
                  <a:gd name="T55" fmla="*/ 0 h 84"/>
                  <a:gd name="T56" fmla="*/ 89 w 89"/>
                  <a:gd name="T57" fmla="*/ 84 h 8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9" h="84">
                    <a:moveTo>
                      <a:pt x="42" y="84"/>
                    </a:moveTo>
                    <a:lnTo>
                      <a:pt x="24" y="84"/>
                    </a:lnTo>
                    <a:lnTo>
                      <a:pt x="12" y="73"/>
                    </a:lnTo>
                    <a:lnTo>
                      <a:pt x="6" y="62"/>
                    </a:lnTo>
                    <a:lnTo>
                      <a:pt x="0" y="45"/>
                    </a:lnTo>
                    <a:lnTo>
                      <a:pt x="6" y="28"/>
                    </a:lnTo>
                    <a:lnTo>
                      <a:pt x="12" y="17"/>
                    </a:lnTo>
                    <a:lnTo>
                      <a:pt x="24" y="6"/>
                    </a:lnTo>
                    <a:lnTo>
                      <a:pt x="42" y="0"/>
                    </a:lnTo>
                    <a:lnTo>
                      <a:pt x="60" y="6"/>
                    </a:lnTo>
                    <a:lnTo>
                      <a:pt x="77" y="17"/>
                    </a:lnTo>
                    <a:lnTo>
                      <a:pt x="83" y="28"/>
                    </a:lnTo>
                    <a:lnTo>
                      <a:pt x="89" y="45"/>
                    </a:lnTo>
                    <a:lnTo>
                      <a:pt x="83" y="62"/>
                    </a:lnTo>
                    <a:lnTo>
                      <a:pt x="77" y="73"/>
                    </a:lnTo>
                    <a:lnTo>
                      <a:pt x="60" y="84"/>
                    </a:lnTo>
                    <a:lnTo>
                      <a:pt x="42" y="84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83" name="Freeform 126"/>
              <p:cNvSpPr>
                <a:spLocks/>
              </p:cNvSpPr>
              <p:nvPr/>
            </p:nvSpPr>
            <p:spPr bwMode="auto">
              <a:xfrm>
                <a:off x="1858" y="1209"/>
                <a:ext cx="53" cy="67"/>
              </a:xfrm>
              <a:custGeom>
                <a:avLst/>
                <a:gdLst>
                  <a:gd name="T0" fmla="*/ 53 w 53"/>
                  <a:gd name="T1" fmla="*/ 50 h 67"/>
                  <a:gd name="T2" fmla="*/ 53 w 53"/>
                  <a:gd name="T3" fmla="*/ 55 h 67"/>
                  <a:gd name="T4" fmla="*/ 47 w 53"/>
                  <a:gd name="T5" fmla="*/ 61 h 67"/>
                  <a:gd name="T6" fmla="*/ 36 w 53"/>
                  <a:gd name="T7" fmla="*/ 67 h 67"/>
                  <a:gd name="T8" fmla="*/ 24 w 53"/>
                  <a:gd name="T9" fmla="*/ 67 h 67"/>
                  <a:gd name="T10" fmla="*/ 18 w 53"/>
                  <a:gd name="T11" fmla="*/ 67 h 67"/>
                  <a:gd name="T12" fmla="*/ 6 w 53"/>
                  <a:gd name="T13" fmla="*/ 61 h 67"/>
                  <a:gd name="T14" fmla="*/ 0 w 53"/>
                  <a:gd name="T15" fmla="*/ 55 h 67"/>
                  <a:gd name="T16" fmla="*/ 0 w 53"/>
                  <a:gd name="T17" fmla="*/ 50 h 67"/>
                  <a:gd name="T18" fmla="*/ 0 w 53"/>
                  <a:gd name="T19" fmla="*/ 0 h 67"/>
                  <a:gd name="T20" fmla="*/ 53 w 53"/>
                  <a:gd name="T21" fmla="*/ 0 h 67"/>
                  <a:gd name="T22" fmla="*/ 53 w 53"/>
                  <a:gd name="T23" fmla="*/ 50 h 67"/>
                  <a:gd name="T24" fmla="*/ 53 w 53"/>
                  <a:gd name="T25" fmla="*/ 50 h 6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3"/>
                  <a:gd name="T40" fmla="*/ 0 h 67"/>
                  <a:gd name="T41" fmla="*/ 53 w 53"/>
                  <a:gd name="T42" fmla="*/ 67 h 6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3" h="67">
                    <a:moveTo>
                      <a:pt x="53" y="50"/>
                    </a:moveTo>
                    <a:lnTo>
                      <a:pt x="53" y="55"/>
                    </a:lnTo>
                    <a:lnTo>
                      <a:pt x="47" y="61"/>
                    </a:lnTo>
                    <a:lnTo>
                      <a:pt x="36" y="67"/>
                    </a:lnTo>
                    <a:lnTo>
                      <a:pt x="24" y="67"/>
                    </a:lnTo>
                    <a:lnTo>
                      <a:pt x="18" y="67"/>
                    </a:lnTo>
                    <a:lnTo>
                      <a:pt x="6" y="61"/>
                    </a:lnTo>
                    <a:lnTo>
                      <a:pt x="0" y="55"/>
                    </a:lnTo>
                    <a:lnTo>
                      <a:pt x="0" y="50"/>
                    </a:lnTo>
                    <a:lnTo>
                      <a:pt x="0" y="0"/>
                    </a:lnTo>
                    <a:lnTo>
                      <a:pt x="53" y="0"/>
                    </a:lnTo>
                    <a:lnTo>
                      <a:pt x="53" y="50"/>
                    </a:lnTo>
                    <a:close/>
                  </a:path>
                </a:pathLst>
              </a:custGeom>
              <a:solidFill>
                <a:srgbClr val="FF160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84" name="Freeform 127"/>
              <p:cNvSpPr>
                <a:spLocks/>
              </p:cNvSpPr>
              <p:nvPr/>
            </p:nvSpPr>
            <p:spPr bwMode="auto">
              <a:xfrm>
                <a:off x="1858" y="1209"/>
                <a:ext cx="53" cy="67"/>
              </a:xfrm>
              <a:custGeom>
                <a:avLst/>
                <a:gdLst>
                  <a:gd name="T0" fmla="*/ 53 w 53"/>
                  <a:gd name="T1" fmla="*/ 50 h 67"/>
                  <a:gd name="T2" fmla="*/ 53 w 53"/>
                  <a:gd name="T3" fmla="*/ 55 h 67"/>
                  <a:gd name="T4" fmla="*/ 47 w 53"/>
                  <a:gd name="T5" fmla="*/ 61 h 67"/>
                  <a:gd name="T6" fmla="*/ 36 w 53"/>
                  <a:gd name="T7" fmla="*/ 67 h 67"/>
                  <a:gd name="T8" fmla="*/ 24 w 53"/>
                  <a:gd name="T9" fmla="*/ 67 h 67"/>
                  <a:gd name="T10" fmla="*/ 18 w 53"/>
                  <a:gd name="T11" fmla="*/ 67 h 67"/>
                  <a:gd name="T12" fmla="*/ 6 w 53"/>
                  <a:gd name="T13" fmla="*/ 61 h 67"/>
                  <a:gd name="T14" fmla="*/ 0 w 53"/>
                  <a:gd name="T15" fmla="*/ 55 h 67"/>
                  <a:gd name="T16" fmla="*/ 0 w 53"/>
                  <a:gd name="T17" fmla="*/ 50 h 67"/>
                  <a:gd name="T18" fmla="*/ 0 w 53"/>
                  <a:gd name="T19" fmla="*/ 0 h 67"/>
                  <a:gd name="T20" fmla="*/ 53 w 53"/>
                  <a:gd name="T21" fmla="*/ 0 h 67"/>
                  <a:gd name="T22" fmla="*/ 53 w 53"/>
                  <a:gd name="T23" fmla="*/ 50 h 67"/>
                  <a:gd name="T24" fmla="*/ 53 w 53"/>
                  <a:gd name="T25" fmla="*/ 50 h 6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3"/>
                  <a:gd name="T40" fmla="*/ 0 h 67"/>
                  <a:gd name="T41" fmla="*/ 53 w 53"/>
                  <a:gd name="T42" fmla="*/ 67 h 6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3" h="67">
                    <a:moveTo>
                      <a:pt x="53" y="50"/>
                    </a:moveTo>
                    <a:lnTo>
                      <a:pt x="53" y="55"/>
                    </a:lnTo>
                    <a:lnTo>
                      <a:pt x="47" y="61"/>
                    </a:lnTo>
                    <a:lnTo>
                      <a:pt x="36" y="67"/>
                    </a:lnTo>
                    <a:lnTo>
                      <a:pt x="24" y="67"/>
                    </a:lnTo>
                    <a:lnTo>
                      <a:pt x="18" y="67"/>
                    </a:lnTo>
                    <a:lnTo>
                      <a:pt x="6" y="61"/>
                    </a:lnTo>
                    <a:lnTo>
                      <a:pt x="0" y="55"/>
                    </a:lnTo>
                    <a:lnTo>
                      <a:pt x="0" y="50"/>
                    </a:lnTo>
                    <a:lnTo>
                      <a:pt x="0" y="0"/>
                    </a:lnTo>
                    <a:lnTo>
                      <a:pt x="53" y="0"/>
                    </a:lnTo>
                    <a:lnTo>
                      <a:pt x="53" y="50"/>
                    </a:lnTo>
                  </a:path>
                </a:pathLst>
              </a:custGeom>
              <a:noFill/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85" name="Freeform 128"/>
              <p:cNvSpPr>
                <a:spLocks/>
              </p:cNvSpPr>
              <p:nvPr/>
            </p:nvSpPr>
            <p:spPr bwMode="auto">
              <a:xfrm>
                <a:off x="1868" y="1225"/>
                <a:ext cx="31" cy="35"/>
              </a:xfrm>
              <a:custGeom>
                <a:avLst/>
                <a:gdLst>
                  <a:gd name="T0" fmla="*/ 30 w 30"/>
                  <a:gd name="T1" fmla="*/ 28 h 34"/>
                  <a:gd name="T2" fmla="*/ 24 w 30"/>
                  <a:gd name="T3" fmla="*/ 34 h 34"/>
                  <a:gd name="T4" fmla="*/ 12 w 30"/>
                  <a:gd name="T5" fmla="*/ 34 h 34"/>
                  <a:gd name="T6" fmla="*/ 6 w 30"/>
                  <a:gd name="T7" fmla="*/ 34 h 34"/>
                  <a:gd name="T8" fmla="*/ 0 w 30"/>
                  <a:gd name="T9" fmla="*/ 28 h 34"/>
                  <a:gd name="T10" fmla="*/ 0 w 30"/>
                  <a:gd name="T11" fmla="*/ 0 h 34"/>
                  <a:gd name="T12" fmla="*/ 30 w 30"/>
                  <a:gd name="T13" fmla="*/ 0 h 34"/>
                  <a:gd name="T14" fmla="*/ 30 w 30"/>
                  <a:gd name="T15" fmla="*/ 28 h 34"/>
                  <a:gd name="T16" fmla="*/ 30 w 30"/>
                  <a:gd name="T17" fmla="*/ 28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4"/>
                  <a:gd name="T29" fmla="*/ 30 w 30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4">
                    <a:moveTo>
                      <a:pt x="30" y="28"/>
                    </a:moveTo>
                    <a:lnTo>
                      <a:pt x="24" y="34"/>
                    </a:lnTo>
                    <a:lnTo>
                      <a:pt x="12" y="34"/>
                    </a:lnTo>
                    <a:lnTo>
                      <a:pt x="6" y="34"/>
                    </a:lnTo>
                    <a:lnTo>
                      <a:pt x="0" y="28"/>
                    </a:lnTo>
                    <a:lnTo>
                      <a:pt x="0" y="0"/>
                    </a:lnTo>
                    <a:lnTo>
                      <a:pt x="30" y="0"/>
                    </a:lnTo>
                    <a:lnTo>
                      <a:pt x="30" y="2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86" name="Freeform 129"/>
              <p:cNvSpPr>
                <a:spLocks/>
              </p:cNvSpPr>
              <p:nvPr/>
            </p:nvSpPr>
            <p:spPr bwMode="auto">
              <a:xfrm>
                <a:off x="1880" y="1225"/>
                <a:ext cx="6" cy="12"/>
              </a:xfrm>
              <a:custGeom>
                <a:avLst/>
                <a:gdLst>
                  <a:gd name="T0" fmla="*/ 6 w 6"/>
                  <a:gd name="T1" fmla="*/ 6 h 11"/>
                  <a:gd name="T2" fmla="*/ 6 w 6"/>
                  <a:gd name="T3" fmla="*/ 11 h 11"/>
                  <a:gd name="T4" fmla="*/ 0 w 6"/>
                  <a:gd name="T5" fmla="*/ 11 h 11"/>
                  <a:gd name="T6" fmla="*/ 0 w 6"/>
                  <a:gd name="T7" fmla="*/ 11 h 11"/>
                  <a:gd name="T8" fmla="*/ 0 w 6"/>
                  <a:gd name="T9" fmla="*/ 6 h 11"/>
                  <a:gd name="T10" fmla="*/ 0 w 6"/>
                  <a:gd name="T11" fmla="*/ 0 h 11"/>
                  <a:gd name="T12" fmla="*/ 6 w 6"/>
                  <a:gd name="T13" fmla="*/ 0 h 11"/>
                  <a:gd name="T14" fmla="*/ 6 w 6"/>
                  <a:gd name="T15" fmla="*/ 6 h 11"/>
                  <a:gd name="T16" fmla="*/ 6 w 6"/>
                  <a:gd name="T17" fmla="*/ 6 h 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11"/>
                  <a:gd name="T29" fmla="*/ 6 w 6"/>
                  <a:gd name="T30" fmla="*/ 11 h 1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11">
                    <a:moveTo>
                      <a:pt x="6" y="6"/>
                    </a:moveTo>
                    <a:lnTo>
                      <a:pt x="6" y="11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0A50A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87" name="Freeform 130"/>
              <p:cNvSpPr>
                <a:spLocks/>
              </p:cNvSpPr>
              <p:nvPr/>
            </p:nvSpPr>
            <p:spPr bwMode="auto">
              <a:xfrm>
                <a:off x="1880" y="1248"/>
                <a:ext cx="6" cy="6"/>
              </a:xfrm>
              <a:custGeom>
                <a:avLst/>
                <a:gdLst>
                  <a:gd name="T0" fmla="*/ 6 w 6"/>
                  <a:gd name="T1" fmla="*/ 5 h 5"/>
                  <a:gd name="T2" fmla="*/ 6 w 6"/>
                  <a:gd name="T3" fmla="*/ 5 h 5"/>
                  <a:gd name="T4" fmla="*/ 0 w 6"/>
                  <a:gd name="T5" fmla="*/ 5 h 5"/>
                  <a:gd name="T6" fmla="*/ 0 w 6"/>
                  <a:gd name="T7" fmla="*/ 5 h 5"/>
                  <a:gd name="T8" fmla="*/ 0 w 6"/>
                  <a:gd name="T9" fmla="*/ 0 h 5"/>
                  <a:gd name="T10" fmla="*/ 6 w 6"/>
                  <a:gd name="T11" fmla="*/ 0 h 5"/>
                  <a:gd name="T12" fmla="*/ 6 w 6"/>
                  <a:gd name="T13" fmla="*/ 5 h 5"/>
                  <a:gd name="T14" fmla="*/ 6 w 6"/>
                  <a:gd name="T15" fmla="*/ 5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"/>
                  <a:gd name="T25" fmla="*/ 0 h 5"/>
                  <a:gd name="T26" fmla="*/ 6 w 6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" h="5">
                    <a:moveTo>
                      <a:pt x="6" y="5"/>
                    </a:moveTo>
                    <a:lnTo>
                      <a:pt x="6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0A50A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88" name="Freeform 131"/>
              <p:cNvSpPr>
                <a:spLocks/>
              </p:cNvSpPr>
              <p:nvPr/>
            </p:nvSpPr>
            <p:spPr bwMode="auto">
              <a:xfrm>
                <a:off x="1886" y="1237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6 h 6"/>
                  <a:gd name="T6" fmla="*/ 0 w 6"/>
                  <a:gd name="T7" fmla="*/ 6 h 6"/>
                  <a:gd name="T8" fmla="*/ 0 w 6"/>
                  <a:gd name="T9" fmla="*/ 0 h 6"/>
                  <a:gd name="T10" fmla="*/ 6 w 6"/>
                  <a:gd name="T11" fmla="*/ 0 h 6"/>
                  <a:gd name="T12" fmla="*/ 6 w 6"/>
                  <a:gd name="T13" fmla="*/ 6 h 6"/>
                  <a:gd name="T14" fmla="*/ 6 w 6"/>
                  <a:gd name="T15" fmla="*/ 6 h 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"/>
                  <a:gd name="T25" fmla="*/ 0 h 6"/>
                  <a:gd name="T26" fmla="*/ 6 w 6"/>
                  <a:gd name="T27" fmla="*/ 6 h 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0A50A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89" name="Freeform 132"/>
              <p:cNvSpPr>
                <a:spLocks/>
              </p:cNvSpPr>
              <p:nvPr/>
            </p:nvSpPr>
            <p:spPr bwMode="auto">
              <a:xfrm>
                <a:off x="1874" y="1237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6 h 6"/>
                  <a:gd name="T6" fmla="*/ 0 w 6"/>
                  <a:gd name="T7" fmla="*/ 6 h 6"/>
                  <a:gd name="T8" fmla="*/ 0 w 6"/>
                  <a:gd name="T9" fmla="*/ 0 h 6"/>
                  <a:gd name="T10" fmla="*/ 6 w 6"/>
                  <a:gd name="T11" fmla="*/ 0 h 6"/>
                  <a:gd name="T12" fmla="*/ 6 w 6"/>
                  <a:gd name="T13" fmla="*/ 6 h 6"/>
                  <a:gd name="T14" fmla="*/ 6 w 6"/>
                  <a:gd name="T15" fmla="*/ 6 h 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"/>
                  <a:gd name="T25" fmla="*/ 0 h 6"/>
                  <a:gd name="T26" fmla="*/ 6 w 6"/>
                  <a:gd name="T27" fmla="*/ 6 h 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0A50A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90" name="Freeform 133"/>
              <p:cNvSpPr>
                <a:spLocks/>
              </p:cNvSpPr>
              <p:nvPr/>
            </p:nvSpPr>
            <p:spPr bwMode="auto">
              <a:xfrm>
                <a:off x="1862" y="1209"/>
                <a:ext cx="6" cy="12"/>
              </a:xfrm>
              <a:custGeom>
                <a:avLst/>
                <a:gdLst>
                  <a:gd name="T0" fmla="*/ 6 w 6"/>
                  <a:gd name="T1" fmla="*/ 11 h 11"/>
                  <a:gd name="T2" fmla="*/ 0 w 6"/>
                  <a:gd name="T3" fmla="*/ 11 h 11"/>
                  <a:gd name="T4" fmla="*/ 0 w 6"/>
                  <a:gd name="T5" fmla="*/ 0 h 11"/>
                  <a:gd name="T6" fmla="*/ 6 w 6"/>
                  <a:gd name="T7" fmla="*/ 0 h 11"/>
                  <a:gd name="T8" fmla="*/ 6 w 6"/>
                  <a:gd name="T9" fmla="*/ 11 h 11"/>
                  <a:gd name="T10" fmla="*/ 6 w 6"/>
                  <a:gd name="T11" fmla="*/ 11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11"/>
                  <a:gd name="T20" fmla="*/ 6 w 6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11">
                    <a:moveTo>
                      <a:pt x="6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11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91" name="Freeform 134"/>
              <p:cNvSpPr>
                <a:spLocks/>
              </p:cNvSpPr>
              <p:nvPr/>
            </p:nvSpPr>
            <p:spPr bwMode="auto">
              <a:xfrm>
                <a:off x="1862" y="1209"/>
                <a:ext cx="6" cy="12"/>
              </a:xfrm>
              <a:custGeom>
                <a:avLst/>
                <a:gdLst>
                  <a:gd name="T0" fmla="*/ 6 w 6"/>
                  <a:gd name="T1" fmla="*/ 11 h 11"/>
                  <a:gd name="T2" fmla="*/ 0 w 6"/>
                  <a:gd name="T3" fmla="*/ 11 h 11"/>
                  <a:gd name="T4" fmla="*/ 0 w 6"/>
                  <a:gd name="T5" fmla="*/ 0 h 11"/>
                  <a:gd name="T6" fmla="*/ 6 w 6"/>
                  <a:gd name="T7" fmla="*/ 0 h 11"/>
                  <a:gd name="T8" fmla="*/ 6 w 6"/>
                  <a:gd name="T9" fmla="*/ 11 h 11"/>
                  <a:gd name="T10" fmla="*/ 6 w 6"/>
                  <a:gd name="T11" fmla="*/ 11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11"/>
                  <a:gd name="T20" fmla="*/ 6 w 6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11">
                    <a:moveTo>
                      <a:pt x="6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1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92" name="Freeform 135"/>
              <p:cNvSpPr>
                <a:spLocks/>
              </p:cNvSpPr>
              <p:nvPr/>
            </p:nvSpPr>
            <p:spPr bwMode="auto">
              <a:xfrm>
                <a:off x="1898" y="1209"/>
                <a:ext cx="6" cy="12"/>
              </a:xfrm>
              <a:custGeom>
                <a:avLst/>
                <a:gdLst>
                  <a:gd name="T0" fmla="*/ 5 w 5"/>
                  <a:gd name="T1" fmla="*/ 11 h 11"/>
                  <a:gd name="T2" fmla="*/ 0 w 5"/>
                  <a:gd name="T3" fmla="*/ 11 h 11"/>
                  <a:gd name="T4" fmla="*/ 0 w 5"/>
                  <a:gd name="T5" fmla="*/ 0 h 11"/>
                  <a:gd name="T6" fmla="*/ 5 w 5"/>
                  <a:gd name="T7" fmla="*/ 0 h 11"/>
                  <a:gd name="T8" fmla="*/ 5 w 5"/>
                  <a:gd name="T9" fmla="*/ 11 h 11"/>
                  <a:gd name="T10" fmla="*/ 5 w 5"/>
                  <a:gd name="T11" fmla="*/ 11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"/>
                  <a:gd name="T19" fmla="*/ 0 h 11"/>
                  <a:gd name="T20" fmla="*/ 5 w 5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" h="11">
                    <a:moveTo>
                      <a:pt x="5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11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93" name="Freeform 136"/>
              <p:cNvSpPr>
                <a:spLocks/>
              </p:cNvSpPr>
              <p:nvPr/>
            </p:nvSpPr>
            <p:spPr bwMode="auto">
              <a:xfrm>
                <a:off x="1898" y="1209"/>
                <a:ext cx="6" cy="12"/>
              </a:xfrm>
              <a:custGeom>
                <a:avLst/>
                <a:gdLst>
                  <a:gd name="T0" fmla="*/ 5 w 5"/>
                  <a:gd name="T1" fmla="*/ 11 h 11"/>
                  <a:gd name="T2" fmla="*/ 0 w 5"/>
                  <a:gd name="T3" fmla="*/ 11 h 11"/>
                  <a:gd name="T4" fmla="*/ 0 w 5"/>
                  <a:gd name="T5" fmla="*/ 0 h 11"/>
                  <a:gd name="T6" fmla="*/ 5 w 5"/>
                  <a:gd name="T7" fmla="*/ 0 h 11"/>
                  <a:gd name="T8" fmla="*/ 5 w 5"/>
                  <a:gd name="T9" fmla="*/ 11 h 11"/>
                  <a:gd name="T10" fmla="*/ 5 w 5"/>
                  <a:gd name="T11" fmla="*/ 11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"/>
                  <a:gd name="T19" fmla="*/ 0 h 11"/>
                  <a:gd name="T20" fmla="*/ 5 w 5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" h="11">
                    <a:moveTo>
                      <a:pt x="5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1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94" name="Freeform 137"/>
              <p:cNvSpPr>
                <a:spLocks/>
              </p:cNvSpPr>
              <p:nvPr/>
            </p:nvSpPr>
            <p:spPr bwMode="auto">
              <a:xfrm>
                <a:off x="1862" y="1237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6 h 6"/>
                  <a:gd name="T4" fmla="*/ 0 w 6"/>
                  <a:gd name="T5" fmla="*/ 0 h 6"/>
                  <a:gd name="T6" fmla="*/ 6 w 6"/>
                  <a:gd name="T7" fmla="*/ 0 h 6"/>
                  <a:gd name="T8" fmla="*/ 6 w 6"/>
                  <a:gd name="T9" fmla="*/ 6 h 6"/>
                  <a:gd name="T10" fmla="*/ 6 w 6"/>
                  <a:gd name="T11" fmla="*/ 6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6"/>
                  <a:gd name="T20" fmla="*/ 6 w 6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6">
                    <a:moveTo>
                      <a:pt x="6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95" name="Freeform 138"/>
              <p:cNvSpPr>
                <a:spLocks/>
              </p:cNvSpPr>
              <p:nvPr/>
            </p:nvSpPr>
            <p:spPr bwMode="auto">
              <a:xfrm>
                <a:off x="1862" y="1237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6 h 6"/>
                  <a:gd name="T4" fmla="*/ 0 w 6"/>
                  <a:gd name="T5" fmla="*/ 0 h 6"/>
                  <a:gd name="T6" fmla="*/ 6 w 6"/>
                  <a:gd name="T7" fmla="*/ 0 h 6"/>
                  <a:gd name="T8" fmla="*/ 6 w 6"/>
                  <a:gd name="T9" fmla="*/ 6 h 6"/>
                  <a:gd name="T10" fmla="*/ 6 w 6"/>
                  <a:gd name="T11" fmla="*/ 6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6"/>
                  <a:gd name="T20" fmla="*/ 6 w 6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6">
                    <a:moveTo>
                      <a:pt x="6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96" name="Freeform 139"/>
              <p:cNvSpPr>
                <a:spLocks/>
              </p:cNvSpPr>
              <p:nvPr/>
            </p:nvSpPr>
            <p:spPr bwMode="auto">
              <a:xfrm>
                <a:off x="1862" y="1254"/>
                <a:ext cx="12" cy="10"/>
              </a:xfrm>
              <a:custGeom>
                <a:avLst/>
                <a:gdLst>
                  <a:gd name="T0" fmla="*/ 12 w 12"/>
                  <a:gd name="T1" fmla="*/ 6 h 11"/>
                  <a:gd name="T2" fmla="*/ 12 w 12"/>
                  <a:gd name="T3" fmla="*/ 11 h 11"/>
                  <a:gd name="T4" fmla="*/ 0 w 12"/>
                  <a:gd name="T5" fmla="*/ 6 h 11"/>
                  <a:gd name="T6" fmla="*/ 6 w 12"/>
                  <a:gd name="T7" fmla="*/ 0 h 11"/>
                  <a:gd name="T8" fmla="*/ 12 w 12"/>
                  <a:gd name="T9" fmla="*/ 6 h 11"/>
                  <a:gd name="T10" fmla="*/ 12 w 12"/>
                  <a:gd name="T11" fmla="*/ 6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11"/>
                  <a:gd name="T20" fmla="*/ 12 w 1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11">
                    <a:moveTo>
                      <a:pt x="12" y="6"/>
                    </a:moveTo>
                    <a:lnTo>
                      <a:pt x="12" y="11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12" y="6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97" name="Freeform 140"/>
              <p:cNvSpPr>
                <a:spLocks/>
              </p:cNvSpPr>
              <p:nvPr/>
            </p:nvSpPr>
            <p:spPr bwMode="auto">
              <a:xfrm>
                <a:off x="1862" y="1254"/>
                <a:ext cx="12" cy="10"/>
              </a:xfrm>
              <a:custGeom>
                <a:avLst/>
                <a:gdLst>
                  <a:gd name="T0" fmla="*/ 12 w 12"/>
                  <a:gd name="T1" fmla="*/ 6 h 11"/>
                  <a:gd name="T2" fmla="*/ 12 w 12"/>
                  <a:gd name="T3" fmla="*/ 11 h 11"/>
                  <a:gd name="T4" fmla="*/ 0 w 12"/>
                  <a:gd name="T5" fmla="*/ 6 h 11"/>
                  <a:gd name="T6" fmla="*/ 6 w 12"/>
                  <a:gd name="T7" fmla="*/ 0 h 11"/>
                  <a:gd name="T8" fmla="*/ 12 w 12"/>
                  <a:gd name="T9" fmla="*/ 6 h 11"/>
                  <a:gd name="T10" fmla="*/ 12 w 12"/>
                  <a:gd name="T11" fmla="*/ 6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11"/>
                  <a:gd name="T20" fmla="*/ 12 w 1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11">
                    <a:moveTo>
                      <a:pt x="12" y="6"/>
                    </a:moveTo>
                    <a:lnTo>
                      <a:pt x="12" y="11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12" y="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98" name="Freeform 141"/>
              <p:cNvSpPr>
                <a:spLocks/>
              </p:cNvSpPr>
              <p:nvPr/>
            </p:nvSpPr>
            <p:spPr bwMode="auto">
              <a:xfrm>
                <a:off x="1892" y="1254"/>
                <a:ext cx="6" cy="10"/>
              </a:xfrm>
              <a:custGeom>
                <a:avLst/>
                <a:gdLst>
                  <a:gd name="T0" fmla="*/ 0 w 6"/>
                  <a:gd name="T1" fmla="*/ 6 h 11"/>
                  <a:gd name="T2" fmla="*/ 0 w 6"/>
                  <a:gd name="T3" fmla="*/ 11 h 11"/>
                  <a:gd name="T4" fmla="*/ 6 w 6"/>
                  <a:gd name="T5" fmla="*/ 6 h 11"/>
                  <a:gd name="T6" fmla="*/ 6 w 6"/>
                  <a:gd name="T7" fmla="*/ 0 h 11"/>
                  <a:gd name="T8" fmla="*/ 0 w 6"/>
                  <a:gd name="T9" fmla="*/ 6 h 11"/>
                  <a:gd name="T10" fmla="*/ 0 w 6"/>
                  <a:gd name="T11" fmla="*/ 6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11"/>
                  <a:gd name="T20" fmla="*/ 6 w 6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11">
                    <a:moveTo>
                      <a:pt x="0" y="6"/>
                    </a:moveTo>
                    <a:lnTo>
                      <a:pt x="0" y="11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99" name="Freeform 142"/>
              <p:cNvSpPr>
                <a:spLocks/>
              </p:cNvSpPr>
              <p:nvPr/>
            </p:nvSpPr>
            <p:spPr bwMode="auto">
              <a:xfrm>
                <a:off x="1892" y="1254"/>
                <a:ext cx="6" cy="10"/>
              </a:xfrm>
              <a:custGeom>
                <a:avLst/>
                <a:gdLst>
                  <a:gd name="T0" fmla="*/ 0 w 6"/>
                  <a:gd name="T1" fmla="*/ 6 h 11"/>
                  <a:gd name="T2" fmla="*/ 0 w 6"/>
                  <a:gd name="T3" fmla="*/ 11 h 11"/>
                  <a:gd name="T4" fmla="*/ 6 w 6"/>
                  <a:gd name="T5" fmla="*/ 6 h 11"/>
                  <a:gd name="T6" fmla="*/ 6 w 6"/>
                  <a:gd name="T7" fmla="*/ 0 h 11"/>
                  <a:gd name="T8" fmla="*/ 0 w 6"/>
                  <a:gd name="T9" fmla="*/ 6 h 11"/>
                  <a:gd name="T10" fmla="*/ 0 w 6"/>
                  <a:gd name="T11" fmla="*/ 6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11"/>
                  <a:gd name="T20" fmla="*/ 6 w 6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11">
                    <a:moveTo>
                      <a:pt x="0" y="6"/>
                    </a:moveTo>
                    <a:lnTo>
                      <a:pt x="0" y="11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00" name="Freeform 143"/>
              <p:cNvSpPr>
                <a:spLocks/>
              </p:cNvSpPr>
              <p:nvPr/>
            </p:nvSpPr>
            <p:spPr bwMode="auto">
              <a:xfrm>
                <a:off x="1898" y="1237"/>
                <a:ext cx="6" cy="6"/>
              </a:xfrm>
              <a:custGeom>
                <a:avLst/>
                <a:gdLst>
                  <a:gd name="T0" fmla="*/ 5 w 5"/>
                  <a:gd name="T1" fmla="*/ 6 h 6"/>
                  <a:gd name="T2" fmla="*/ 0 w 5"/>
                  <a:gd name="T3" fmla="*/ 6 h 6"/>
                  <a:gd name="T4" fmla="*/ 0 w 5"/>
                  <a:gd name="T5" fmla="*/ 0 h 6"/>
                  <a:gd name="T6" fmla="*/ 5 w 5"/>
                  <a:gd name="T7" fmla="*/ 0 h 6"/>
                  <a:gd name="T8" fmla="*/ 5 w 5"/>
                  <a:gd name="T9" fmla="*/ 6 h 6"/>
                  <a:gd name="T10" fmla="*/ 5 w 5"/>
                  <a:gd name="T11" fmla="*/ 6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"/>
                  <a:gd name="T19" fmla="*/ 0 h 6"/>
                  <a:gd name="T20" fmla="*/ 5 w 5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" h="6">
                    <a:moveTo>
                      <a:pt x="5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01" name="Freeform 144"/>
              <p:cNvSpPr>
                <a:spLocks/>
              </p:cNvSpPr>
              <p:nvPr/>
            </p:nvSpPr>
            <p:spPr bwMode="auto">
              <a:xfrm>
                <a:off x="1898" y="1237"/>
                <a:ext cx="6" cy="6"/>
              </a:xfrm>
              <a:custGeom>
                <a:avLst/>
                <a:gdLst>
                  <a:gd name="T0" fmla="*/ 5 w 5"/>
                  <a:gd name="T1" fmla="*/ 6 h 6"/>
                  <a:gd name="T2" fmla="*/ 0 w 5"/>
                  <a:gd name="T3" fmla="*/ 6 h 6"/>
                  <a:gd name="T4" fmla="*/ 0 w 5"/>
                  <a:gd name="T5" fmla="*/ 0 h 6"/>
                  <a:gd name="T6" fmla="*/ 5 w 5"/>
                  <a:gd name="T7" fmla="*/ 0 h 6"/>
                  <a:gd name="T8" fmla="*/ 5 w 5"/>
                  <a:gd name="T9" fmla="*/ 6 h 6"/>
                  <a:gd name="T10" fmla="*/ 5 w 5"/>
                  <a:gd name="T11" fmla="*/ 6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"/>
                  <a:gd name="T19" fmla="*/ 0 h 6"/>
                  <a:gd name="T20" fmla="*/ 5 w 5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" h="6">
                    <a:moveTo>
                      <a:pt x="5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02" name="Freeform 145"/>
              <p:cNvSpPr>
                <a:spLocks/>
              </p:cNvSpPr>
              <p:nvPr/>
            </p:nvSpPr>
            <p:spPr bwMode="auto">
              <a:xfrm>
                <a:off x="1880" y="1209"/>
                <a:ext cx="6" cy="12"/>
              </a:xfrm>
              <a:custGeom>
                <a:avLst/>
                <a:gdLst>
                  <a:gd name="T0" fmla="*/ 6 w 6"/>
                  <a:gd name="T1" fmla="*/ 11 h 11"/>
                  <a:gd name="T2" fmla="*/ 0 w 6"/>
                  <a:gd name="T3" fmla="*/ 11 h 11"/>
                  <a:gd name="T4" fmla="*/ 0 w 6"/>
                  <a:gd name="T5" fmla="*/ 0 h 11"/>
                  <a:gd name="T6" fmla="*/ 6 w 6"/>
                  <a:gd name="T7" fmla="*/ 0 h 11"/>
                  <a:gd name="T8" fmla="*/ 6 w 6"/>
                  <a:gd name="T9" fmla="*/ 11 h 11"/>
                  <a:gd name="T10" fmla="*/ 6 w 6"/>
                  <a:gd name="T11" fmla="*/ 11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11"/>
                  <a:gd name="T20" fmla="*/ 6 w 6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11">
                    <a:moveTo>
                      <a:pt x="6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11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03" name="Freeform 146"/>
              <p:cNvSpPr>
                <a:spLocks/>
              </p:cNvSpPr>
              <p:nvPr/>
            </p:nvSpPr>
            <p:spPr bwMode="auto">
              <a:xfrm>
                <a:off x="1880" y="1209"/>
                <a:ext cx="6" cy="12"/>
              </a:xfrm>
              <a:custGeom>
                <a:avLst/>
                <a:gdLst>
                  <a:gd name="T0" fmla="*/ 6 w 6"/>
                  <a:gd name="T1" fmla="*/ 11 h 11"/>
                  <a:gd name="T2" fmla="*/ 0 w 6"/>
                  <a:gd name="T3" fmla="*/ 11 h 11"/>
                  <a:gd name="T4" fmla="*/ 0 w 6"/>
                  <a:gd name="T5" fmla="*/ 0 h 11"/>
                  <a:gd name="T6" fmla="*/ 6 w 6"/>
                  <a:gd name="T7" fmla="*/ 0 h 11"/>
                  <a:gd name="T8" fmla="*/ 6 w 6"/>
                  <a:gd name="T9" fmla="*/ 11 h 11"/>
                  <a:gd name="T10" fmla="*/ 6 w 6"/>
                  <a:gd name="T11" fmla="*/ 11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11"/>
                  <a:gd name="T20" fmla="*/ 6 w 6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11">
                    <a:moveTo>
                      <a:pt x="6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1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204" name="Freeform 147"/>
              <p:cNvSpPr>
                <a:spLocks/>
              </p:cNvSpPr>
              <p:nvPr/>
            </p:nvSpPr>
            <p:spPr bwMode="auto">
              <a:xfrm>
                <a:off x="1778" y="1164"/>
                <a:ext cx="246" cy="157"/>
              </a:xfrm>
              <a:custGeom>
                <a:avLst/>
                <a:gdLst>
                  <a:gd name="T0" fmla="*/ 245 w 245"/>
                  <a:gd name="T1" fmla="*/ 156 h 156"/>
                  <a:gd name="T2" fmla="*/ 245 w 245"/>
                  <a:gd name="T3" fmla="*/ 0 h 156"/>
                  <a:gd name="T4" fmla="*/ 0 w 245"/>
                  <a:gd name="T5" fmla="*/ 0 h 156"/>
                  <a:gd name="T6" fmla="*/ 0 w 245"/>
                  <a:gd name="T7" fmla="*/ 156 h 156"/>
                  <a:gd name="T8" fmla="*/ 245 w 245"/>
                  <a:gd name="T9" fmla="*/ 156 h 156"/>
                  <a:gd name="T10" fmla="*/ 245 w 245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6"/>
                  <a:gd name="T20" fmla="*/ 245 w 245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6">
                    <a:moveTo>
                      <a:pt x="245" y="156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5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12" name="Group 148"/>
            <p:cNvGrpSpPr>
              <a:grpSpLocks/>
            </p:cNvGrpSpPr>
            <p:nvPr userDrawn="1"/>
          </p:nvGrpSpPr>
          <p:grpSpPr bwMode="auto">
            <a:xfrm>
              <a:off x="1209677" y="5298398"/>
              <a:ext cx="164978" cy="105273"/>
              <a:chOff x="1595" y="1394"/>
              <a:chExt cx="245" cy="157"/>
            </a:xfrm>
          </p:grpSpPr>
          <p:sp>
            <p:nvSpPr>
              <p:cNvPr id="149" name="Freeform 149"/>
              <p:cNvSpPr>
                <a:spLocks/>
              </p:cNvSpPr>
              <p:nvPr/>
            </p:nvSpPr>
            <p:spPr bwMode="auto">
              <a:xfrm>
                <a:off x="1595" y="1394"/>
                <a:ext cx="245" cy="156"/>
              </a:xfrm>
              <a:custGeom>
                <a:avLst/>
                <a:gdLst>
                  <a:gd name="T0" fmla="*/ 245 w 245"/>
                  <a:gd name="T1" fmla="*/ 157 h 157"/>
                  <a:gd name="T2" fmla="*/ 245 w 245"/>
                  <a:gd name="T3" fmla="*/ 0 h 157"/>
                  <a:gd name="T4" fmla="*/ 0 w 245"/>
                  <a:gd name="T5" fmla="*/ 0 h 157"/>
                  <a:gd name="T6" fmla="*/ 0 w 245"/>
                  <a:gd name="T7" fmla="*/ 157 h 157"/>
                  <a:gd name="T8" fmla="*/ 245 w 245"/>
                  <a:gd name="T9" fmla="*/ 157 h 157"/>
                  <a:gd name="T10" fmla="*/ 245 w 245"/>
                  <a:gd name="T11" fmla="*/ 157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7"/>
                  <a:gd name="T20" fmla="*/ 245 w 245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7">
                    <a:moveTo>
                      <a:pt x="245" y="157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5" y="15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50" name="Freeform 150"/>
              <p:cNvSpPr>
                <a:spLocks/>
              </p:cNvSpPr>
              <p:nvPr/>
            </p:nvSpPr>
            <p:spPr bwMode="auto">
              <a:xfrm>
                <a:off x="1595" y="1394"/>
                <a:ext cx="73" cy="47"/>
              </a:xfrm>
              <a:custGeom>
                <a:avLst/>
                <a:gdLst>
                  <a:gd name="T0" fmla="*/ 72 w 72"/>
                  <a:gd name="T1" fmla="*/ 0 h 45"/>
                  <a:gd name="T2" fmla="*/ 0 w 72"/>
                  <a:gd name="T3" fmla="*/ 0 h 45"/>
                  <a:gd name="T4" fmla="*/ 0 w 72"/>
                  <a:gd name="T5" fmla="*/ 45 h 45"/>
                  <a:gd name="T6" fmla="*/ 72 w 72"/>
                  <a:gd name="T7" fmla="*/ 45 h 45"/>
                  <a:gd name="T8" fmla="*/ 72 w 72"/>
                  <a:gd name="T9" fmla="*/ 0 h 45"/>
                  <a:gd name="T10" fmla="*/ 72 w 72"/>
                  <a:gd name="T11" fmla="*/ 0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2"/>
                  <a:gd name="T19" fmla="*/ 0 h 45"/>
                  <a:gd name="T20" fmla="*/ 72 w 72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2" h="45">
                    <a:moveTo>
                      <a:pt x="72" y="0"/>
                    </a:moveTo>
                    <a:lnTo>
                      <a:pt x="0" y="0"/>
                    </a:lnTo>
                    <a:lnTo>
                      <a:pt x="0" y="45"/>
                    </a:lnTo>
                    <a:lnTo>
                      <a:pt x="72" y="45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51" name="Freeform 151"/>
              <p:cNvSpPr>
                <a:spLocks/>
              </p:cNvSpPr>
              <p:nvPr/>
            </p:nvSpPr>
            <p:spPr bwMode="auto">
              <a:xfrm>
                <a:off x="1595" y="1504"/>
                <a:ext cx="73" cy="47"/>
              </a:xfrm>
              <a:custGeom>
                <a:avLst/>
                <a:gdLst>
                  <a:gd name="T0" fmla="*/ 0 w 72"/>
                  <a:gd name="T1" fmla="*/ 0 h 45"/>
                  <a:gd name="T2" fmla="*/ 0 w 72"/>
                  <a:gd name="T3" fmla="*/ 45 h 45"/>
                  <a:gd name="T4" fmla="*/ 72 w 72"/>
                  <a:gd name="T5" fmla="*/ 45 h 45"/>
                  <a:gd name="T6" fmla="*/ 72 w 72"/>
                  <a:gd name="T7" fmla="*/ 0 h 45"/>
                  <a:gd name="T8" fmla="*/ 0 w 72"/>
                  <a:gd name="T9" fmla="*/ 0 h 45"/>
                  <a:gd name="T10" fmla="*/ 0 w 72"/>
                  <a:gd name="T11" fmla="*/ 0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2"/>
                  <a:gd name="T19" fmla="*/ 0 h 45"/>
                  <a:gd name="T20" fmla="*/ 72 w 72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2" h="45">
                    <a:moveTo>
                      <a:pt x="0" y="0"/>
                    </a:moveTo>
                    <a:lnTo>
                      <a:pt x="0" y="45"/>
                    </a:lnTo>
                    <a:lnTo>
                      <a:pt x="72" y="45"/>
                    </a:lnTo>
                    <a:lnTo>
                      <a:pt x="7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52" name="Freeform 152"/>
              <p:cNvSpPr>
                <a:spLocks/>
              </p:cNvSpPr>
              <p:nvPr/>
            </p:nvSpPr>
            <p:spPr bwMode="auto">
              <a:xfrm>
                <a:off x="1739" y="1504"/>
                <a:ext cx="101" cy="47"/>
              </a:xfrm>
              <a:custGeom>
                <a:avLst/>
                <a:gdLst>
                  <a:gd name="T0" fmla="*/ 0 w 102"/>
                  <a:gd name="T1" fmla="*/ 45 h 45"/>
                  <a:gd name="T2" fmla="*/ 102 w 102"/>
                  <a:gd name="T3" fmla="*/ 45 h 45"/>
                  <a:gd name="T4" fmla="*/ 102 w 102"/>
                  <a:gd name="T5" fmla="*/ 0 h 45"/>
                  <a:gd name="T6" fmla="*/ 0 w 102"/>
                  <a:gd name="T7" fmla="*/ 0 h 45"/>
                  <a:gd name="T8" fmla="*/ 0 w 102"/>
                  <a:gd name="T9" fmla="*/ 45 h 45"/>
                  <a:gd name="T10" fmla="*/ 0 w 102"/>
                  <a:gd name="T11" fmla="*/ 45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2"/>
                  <a:gd name="T19" fmla="*/ 0 h 45"/>
                  <a:gd name="T20" fmla="*/ 102 w 102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2" h="45">
                    <a:moveTo>
                      <a:pt x="0" y="45"/>
                    </a:moveTo>
                    <a:lnTo>
                      <a:pt x="102" y="45"/>
                    </a:lnTo>
                    <a:lnTo>
                      <a:pt x="102" y="0"/>
                    </a:lnTo>
                    <a:lnTo>
                      <a:pt x="0" y="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53" name="Freeform 153"/>
              <p:cNvSpPr>
                <a:spLocks/>
              </p:cNvSpPr>
              <p:nvPr/>
            </p:nvSpPr>
            <p:spPr bwMode="auto">
              <a:xfrm>
                <a:off x="1739" y="1394"/>
                <a:ext cx="101" cy="47"/>
              </a:xfrm>
              <a:custGeom>
                <a:avLst/>
                <a:gdLst>
                  <a:gd name="T0" fmla="*/ 0 w 102"/>
                  <a:gd name="T1" fmla="*/ 0 h 45"/>
                  <a:gd name="T2" fmla="*/ 0 w 102"/>
                  <a:gd name="T3" fmla="*/ 45 h 45"/>
                  <a:gd name="T4" fmla="*/ 102 w 102"/>
                  <a:gd name="T5" fmla="*/ 45 h 45"/>
                  <a:gd name="T6" fmla="*/ 102 w 102"/>
                  <a:gd name="T7" fmla="*/ 0 h 45"/>
                  <a:gd name="T8" fmla="*/ 0 w 102"/>
                  <a:gd name="T9" fmla="*/ 0 h 45"/>
                  <a:gd name="T10" fmla="*/ 0 w 102"/>
                  <a:gd name="T11" fmla="*/ 0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2"/>
                  <a:gd name="T19" fmla="*/ 0 h 45"/>
                  <a:gd name="T20" fmla="*/ 102 w 102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2" h="45">
                    <a:moveTo>
                      <a:pt x="0" y="0"/>
                    </a:moveTo>
                    <a:lnTo>
                      <a:pt x="0" y="45"/>
                    </a:lnTo>
                    <a:lnTo>
                      <a:pt x="102" y="45"/>
                    </a:lnTo>
                    <a:lnTo>
                      <a:pt x="10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54" name="Freeform 154"/>
              <p:cNvSpPr>
                <a:spLocks/>
              </p:cNvSpPr>
              <p:nvPr/>
            </p:nvSpPr>
            <p:spPr bwMode="auto">
              <a:xfrm>
                <a:off x="1595" y="1394"/>
                <a:ext cx="245" cy="156"/>
              </a:xfrm>
              <a:custGeom>
                <a:avLst/>
                <a:gdLst>
                  <a:gd name="T0" fmla="*/ 125 w 245"/>
                  <a:gd name="T1" fmla="*/ 157 h 157"/>
                  <a:gd name="T2" fmla="*/ 125 w 245"/>
                  <a:gd name="T3" fmla="*/ 95 h 157"/>
                  <a:gd name="T4" fmla="*/ 245 w 245"/>
                  <a:gd name="T5" fmla="*/ 95 h 157"/>
                  <a:gd name="T6" fmla="*/ 245 w 245"/>
                  <a:gd name="T7" fmla="*/ 62 h 157"/>
                  <a:gd name="T8" fmla="*/ 125 w 245"/>
                  <a:gd name="T9" fmla="*/ 62 h 157"/>
                  <a:gd name="T10" fmla="*/ 125 w 245"/>
                  <a:gd name="T11" fmla="*/ 0 h 157"/>
                  <a:gd name="T12" fmla="*/ 90 w 245"/>
                  <a:gd name="T13" fmla="*/ 0 h 157"/>
                  <a:gd name="T14" fmla="*/ 90 w 245"/>
                  <a:gd name="T15" fmla="*/ 62 h 157"/>
                  <a:gd name="T16" fmla="*/ 0 w 245"/>
                  <a:gd name="T17" fmla="*/ 62 h 157"/>
                  <a:gd name="T18" fmla="*/ 0 w 245"/>
                  <a:gd name="T19" fmla="*/ 95 h 157"/>
                  <a:gd name="T20" fmla="*/ 90 w 245"/>
                  <a:gd name="T21" fmla="*/ 95 h 157"/>
                  <a:gd name="T22" fmla="*/ 90 w 245"/>
                  <a:gd name="T23" fmla="*/ 157 h 157"/>
                  <a:gd name="T24" fmla="*/ 125 w 245"/>
                  <a:gd name="T25" fmla="*/ 157 h 157"/>
                  <a:gd name="T26" fmla="*/ 125 w 245"/>
                  <a:gd name="T27" fmla="*/ 157 h 15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45"/>
                  <a:gd name="T43" fmla="*/ 0 h 157"/>
                  <a:gd name="T44" fmla="*/ 245 w 245"/>
                  <a:gd name="T45" fmla="*/ 157 h 15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45" h="157">
                    <a:moveTo>
                      <a:pt x="125" y="157"/>
                    </a:moveTo>
                    <a:lnTo>
                      <a:pt x="125" y="95"/>
                    </a:lnTo>
                    <a:lnTo>
                      <a:pt x="245" y="95"/>
                    </a:lnTo>
                    <a:lnTo>
                      <a:pt x="245" y="62"/>
                    </a:lnTo>
                    <a:lnTo>
                      <a:pt x="125" y="62"/>
                    </a:lnTo>
                    <a:lnTo>
                      <a:pt x="125" y="0"/>
                    </a:lnTo>
                    <a:lnTo>
                      <a:pt x="90" y="0"/>
                    </a:lnTo>
                    <a:lnTo>
                      <a:pt x="90" y="62"/>
                    </a:lnTo>
                    <a:lnTo>
                      <a:pt x="0" y="62"/>
                    </a:lnTo>
                    <a:lnTo>
                      <a:pt x="0" y="95"/>
                    </a:lnTo>
                    <a:lnTo>
                      <a:pt x="90" y="95"/>
                    </a:lnTo>
                    <a:lnTo>
                      <a:pt x="90" y="157"/>
                    </a:lnTo>
                    <a:lnTo>
                      <a:pt x="125" y="157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55" name="Freeform 155"/>
              <p:cNvSpPr>
                <a:spLocks/>
              </p:cNvSpPr>
              <p:nvPr/>
            </p:nvSpPr>
            <p:spPr bwMode="auto">
              <a:xfrm>
                <a:off x="1595" y="1394"/>
                <a:ext cx="245" cy="156"/>
              </a:xfrm>
              <a:custGeom>
                <a:avLst/>
                <a:gdLst>
                  <a:gd name="T0" fmla="*/ 245 w 245"/>
                  <a:gd name="T1" fmla="*/ 157 h 157"/>
                  <a:gd name="T2" fmla="*/ 245 w 245"/>
                  <a:gd name="T3" fmla="*/ 0 h 157"/>
                  <a:gd name="T4" fmla="*/ 0 w 245"/>
                  <a:gd name="T5" fmla="*/ 0 h 157"/>
                  <a:gd name="T6" fmla="*/ 0 w 245"/>
                  <a:gd name="T7" fmla="*/ 157 h 157"/>
                  <a:gd name="T8" fmla="*/ 245 w 245"/>
                  <a:gd name="T9" fmla="*/ 157 h 157"/>
                  <a:gd name="T10" fmla="*/ 245 w 245"/>
                  <a:gd name="T11" fmla="*/ 157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7"/>
                  <a:gd name="T20" fmla="*/ 245 w 245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7">
                    <a:moveTo>
                      <a:pt x="245" y="157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5" y="15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13" name="Group 156"/>
            <p:cNvGrpSpPr>
              <a:grpSpLocks/>
            </p:cNvGrpSpPr>
            <p:nvPr userDrawn="1"/>
          </p:nvGrpSpPr>
          <p:grpSpPr bwMode="auto">
            <a:xfrm>
              <a:off x="998528" y="5298398"/>
              <a:ext cx="163291" cy="105273"/>
              <a:chOff x="1593" y="1143"/>
              <a:chExt cx="244" cy="157"/>
            </a:xfrm>
          </p:grpSpPr>
          <p:sp>
            <p:nvSpPr>
              <p:cNvPr id="145" name="Freeform 157"/>
              <p:cNvSpPr>
                <a:spLocks/>
              </p:cNvSpPr>
              <p:nvPr/>
            </p:nvSpPr>
            <p:spPr bwMode="auto">
              <a:xfrm>
                <a:off x="1593" y="1143"/>
                <a:ext cx="244" cy="156"/>
              </a:xfrm>
              <a:custGeom>
                <a:avLst/>
                <a:gdLst>
                  <a:gd name="T0" fmla="*/ 245 w 245"/>
                  <a:gd name="T1" fmla="*/ 157 h 157"/>
                  <a:gd name="T2" fmla="*/ 245 w 245"/>
                  <a:gd name="T3" fmla="*/ 0 h 157"/>
                  <a:gd name="T4" fmla="*/ 0 w 245"/>
                  <a:gd name="T5" fmla="*/ 0 h 157"/>
                  <a:gd name="T6" fmla="*/ 0 w 245"/>
                  <a:gd name="T7" fmla="*/ 157 h 157"/>
                  <a:gd name="T8" fmla="*/ 245 w 245"/>
                  <a:gd name="T9" fmla="*/ 157 h 157"/>
                  <a:gd name="T10" fmla="*/ 245 w 245"/>
                  <a:gd name="T11" fmla="*/ 157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7"/>
                  <a:gd name="T20" fmla="*/ 245 w 245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7">
                    <a:moveTo>
                      <a:pt x="245" y="157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5" y="15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46" name="Freeform 158"/>
              <p:cNvSpPr>
                <a:spLocks/>
              </p:cNvSpPr>
              <p:nvPr/>
            </p:nvSpPr>
            <p:spPr bwMode="auto">
              <a:xfrm>
                <a:off x="1593" y="1143"/>
                <a:ext cx="244" cy="47"/>
              </a:xfrm>
              <a:custGeom>
                <a:avLst/>
                <a:gdLst>
                  <a:gd name="T0" fmla="*/ 245 w 245"/>
                  <a:gd name="T1" fmla="*/ 45 h 45"/>
                  <a:gd name="T2" fmla="*/ 245 w 245"/>
                  <a:gd name="T3" fmla="*/ 0 h 45"/>
                  <a:gd name="T4" fmla="*/ 0 w 245"/>
                  <a:gd name="T5" fmla="*/ 0 h 45"/>
                  <a:gd name="T6" fmla="*/ 0 w 245"/>
                  <a:gd name="T7" fmla="*/ 45 h 45"/>
                  <a:gd name="T8" fmla="*/ 245 w 245"/>
                  <a:gd name="T9" fmla="*/ 45 h 45"/>
                  <a:gd name="T10" fmla="*/ 245 w 245"/>
                  <a:gd name="T11" fmla="*/ 45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45"/>
                  <a:gd name="T20" fmla="*/ 245 w 245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45">
                    <a:moveTo>
                      <a:pt x="245" y="45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45"/>
                    </a:lnTo>
                    <a:lnTo>
                      <a:pt x="245" y="45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47" name="Freeform 159"/>
              <p:cNvSpPr>
                <a:spLocks/>
              </p:cNvSpPr>
              <p:nvPr/>
            </p:nvSpPr>
            <p:spPr bwMode="auto">
              <a:xfrm>
                <a:off x="1593" y="1249"/>
                <a:ext cx="244" cy="51"/>
              </a:xfrm>
              <a:custGeom>
                <a:avLst/>
                <a:gdLst>
                  <a:gd name="T0" fmla="*/ 245 w 245"/>
                  <a:gd name="T1" fmla="*/ 51 h 51"/>
                  <a:gd name="T2" fmla="*/ 245 w 245"/>
                  <a:gd name="T3" fmla="*/ 0 h 51"/>
                  <a:gd name="T4" fmla="*/ 0 w 245"/>
                  <a:gd name="T5" fmla="*/ 0 h 51"/>
                  <a:gd name="T6" fmla="*/ 0 w 245"/>
                  <a:gd name="T7" fmla="*/ 51 h 51"/>
                  <a:gd name="T8" fmla="*/ 245 w 245"/>
                  <a:gd name="T9" fmla="*/ 51 h 51"/>
                  <a:gd name="T10" fmla="*/ 245 w 245"/>
                  <a:gd name="T11" fmla="*/ 51 h 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51"/>
                  <a:gd name="T20" fmla="*/ 245 w 245"/>
                  <a:gd name="T21" fmla="*/ 51 h 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51">
                    <a:moveTo>
                      <a:pt x="245" y="51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245" y="51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48" name="Freeform 160"/>
              <p:cNvSpPr>
                <a:spLocks/>
              </p:cNvSpPr>
              <p:nvPr/>
            </p:nvSpPr>
            <p:spPr bwMode="auto">
              <a:xfrm>
                <a:off x="1593" y="1143"/>
                <a:ext cx="244" cy="156"/>
              </a:xfrm>
              <a:custGeom>
                <a:avLst/>
                <a:gdLst>
                  <a:gd name="T0" fmla="*/ 245 w 245"/>
                  <a:gd name="T1" fmla="*/ 157 h 157"/>
                  <a:gd name="T2" fmla="*/ 245 w 245"/>
                  <a:gd name="T3" fmla="*/ 0 h 157"/>
                  <a:gd name="T4" fmla="*/ 0 w 245"/>
                  <a:gd name="T5" fmla="*/ 0 h 157"/>
                  <a:gd name="T6" fmla="*/ 0 w 245"/>
                  <a:gd name="T7" fmla="*/ 157 h 157"/>
                  <a:gd name="T8" fmla="*/ 245 w 245"/>
                  <a:gd name="T9" fmla="*/ 157 h 157"/>
                  <a:gd name="T10" fmla="*/ 245 w 245"/>
                  <a:gd name="T11" fmla="*/ 157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7"/>
                  <a:gd name="T20" fmla="*/ 245 w 245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7">
                    <a:moveTo>
                      <a:pt x="245" y="157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5" y="15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14" name="Group 161"/>
            <p:cNvGrpSpPr>
              <a:grpSpLocks/>
            </p:cNvGrpSpPr>
            <p:nvPr userDrawn="1"/>
          </p:nvGrpSpPr>
          <p:grpSpPr bwMode="auto">
            <a:xfrm>
              <a:off x="577634" y="5298398"/>
              <a:ext cx="164629" cy="104917"/>
              <a:chOff x="1592" y="892"/>
              <a:chExt cx="246" cy="157"/>
            </a:xfrm>
          </p:grpSpPr>
          <p:sp>
            <p:nvSpPr>
              <p:cNvPr id="141" name="Freeform 162"/>
              <p:cNvSpPr>
                <a:spLocks/>
              </p:cNvSpPr>
              <p:nvPr/>
            </p:nvSpPr>
            <p:spPr bwMode="auto">
              <a:xfrm>
                <a:off x="1592" y="892"/>
                <a:ext cx="246" cy="157"/>
              </a:xfrm>
              <a:custGeom>
                <a:avLst/>
                <a:gdLst>
                  <a:gd name="T0" fmla="*/ 245 w 245"/>
                  <a:gd name="T1" fmla="*/ 156 h 156"/>
                  <a:gd name="T2" fmla="*/ 245 w 245"/>
                  <a:gd name="T3" fmla="*/ 0 h 156"/>
                  <a:gd name="T4" fmla="*/ 0 w 245"/>
                  <a:gd name="T5" fmla="*/ 0 h 156"/>
                  <a:gd name="T6" fmla="*/ 0 w 245"/>
                  <a:gd name="T7" fmla="*/ 156 h 156"/>
                  <a:gd name="T8" fmla="*/ 245 w 245"/>
                  <a:gd name="T9" fmla="*/ 156 h 156"/>
                  <a:gd name="T10" fmla="*/ 245 w 245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6"/>
                  <a:gd name="T20" fmla="*/ 245 w 245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6">
                    <a:moveTo>
                      <a:pt x="245" y="156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5" y="1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42" name="Freeform 163"/>
              <p:cNvSpPr>
                <a:spLocks/>
              </p:cNvSpPr>
              <p:nvPr/>
            </p:nvSpPr>
            <p:spPr bwMode="auto">
              <a:xfrm>
                <a:off x="1592" y="892"/>
                <a:ext cx="246" cy="51"/>
              </a:xfrm>
              <a:custGeom>
                <a:avLst/>
                <a:gdLst>
                  <a:gd name="T0" fmla="*/ 245 w 245"/>
                  <a:gd name="T1" fmla="*/ 50 h 50"/>
                  <a:gd name="T2" fmla="*/ 245 w 245"/>
                  <a:gd name="T3" fmla="*/ 0 h 50"/>
                  <a:gd name="T4" fmla="*/ 0 w 245"/>
                  <a:gd name="T5" fmla="*/ 0 h 50"/>
                  <a:gd name="T6" fmla="*/ 0 w 245"/>
                  <a:gd name="T7" fmla="*/ 50 h 50"/>
                  <a:gd name="T8" fmla="*/ 245 w 245"/>
                  <a:gd name="T9" fmla="*/ 50 h 50"/>
                  <a:gd name="T10" fmla="*/ 245 w 245"/>
                  <a:gd name="T11" fmla="*/ 5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50"/>
                  <a:gd name="T20" fmla="*/ 245 w 245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50">
                    <a:moveTo>
                      <a:pt x="245" y="50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50"/>
                    </a:lnTo>
                    <a:lnTo>
                      <a:pt x="245" y="5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43" name="Freeform 164"/>
              <p:cNvSpPr>
                <a:spLocks/>
              </p:cNvSpPr>
              <p:nvPr/>
            </p:nvSpPr>
            <p:spPr bwMode="auto">
              <a:xfrm>
                <a:off x="1592" y="998"/>
                <a:ext cx="246" cy="51"/>
              </a:xfrm>
              <a:custGeom>
                <a:avLst/>
                <a:gdLst>
                  <a:gd name="T0" fmla="*/ 245 w 245"/>
                  <a:gd name="T1" fmla="*/ 50 h 50"/>
                  <a:gd name="T2" fmla="*/ 245 w 245"/>
                  <a:gd name="T3" fmla="*/ 0 h 50"/>
                  <a:gd name="T4" fmla="*/ 0 w 245"/>
                  <a:gd name="T5" fmla="*/ 0 h 50"/>
                  <a:gd name="T6" fmla="*/ 0 w 245"/>
                  <a:gd name="T7" fmla="*/ 50 h 50"/>
                  <a:gd name="T8" fmla="*/ 245 w 245"/>
                  <a:gd name="T9" fmla="*/ 50 h 50"/>
                  <a:gd name="T10" fmla="*/ 245 w 245"/>
                  <a:gd name="T11" fmla="*/ 5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50"/>
                  <a:gd name="T20" fmla="*/ 245 w 245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50">
                    <a:moveTo>
                      <a:pt x="245" y="50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50"/>
                    </a:lnTo>
                    <a:lnTo>
                      <a:pt x="245" y="50"/>
                    </a:lnTo>
                    <a:close/>
                  </a:path>
                </a:pathLst>
              </a:custGeom>
              <a:solidFill>
                <a:srgbClr val="1D93C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44" name="Freeform 165"/>
              <p:cNvSpPr>
                <a:spLocks/>
              </p:cNvSpPr>
              <p:nvPr/>
            </p:nvSpPr>
            <p:spPr bwMode="auto">
              <a:xfrm>
                <a:off x="1592" y="892"/>
                <a:ext cx="246" cy="157"/>
              </a:xfrm>
              <a:custGeom>
                <a:avLst/>
                <a:gdLst>
                  <a:gd name="T0" fmla="*/ 245 w 245"/>
                  <a:gd name="T1" fmla="*/ 156 h 156"/>
                  <a:gd name="T2" fmla="*/ 245 w 245"/>
                  <a:gd name="T3" fmla="*/ 0 h 156"/>
                  <a:gd name="T4" fmla="*/ 0 w 245"/>
                  <a:gd name="T5" fmla="*/ 0 h 156"/>
                  <a:gd name="T6" fmla="*/ 0 w 245"/>
                  <a:gd name="T7" fmla="*/ 156 h 156"/>
                  <a:gd name="T8" fmla="*/ 245 w 245"/>
                  <a:gd name="T9" fmla="*/ 156 h 156"/>
                  <a:gd name="T10" fmla="*/ 245 w 245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6"/>
                  <a:gd name="T20" fmla="*/ 245 w 245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6">
                    <a:moveTo>
                      <a:pt x="245" y="156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5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aphicFrame>
          <p:nvGraphicFramePr>
            <p:cNvPr id="15" name="Object 166"/>
            <p:cNvGraphicFramePr>
              <a:graphicFrameLocks noChangeAspect="1"/>
            </p:cNvGraphicFramePr>
            <p:nvPr/>
          </p:nvGraphicFramePr>
          <p:xfrm>
            <a:off x="3122677" y="5298398"/>
            <a:ext cx="168034" cy="1093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5880" name="Clip" r:id="rId4" imgW="3809524" imgH="2619048" progId="">
                    <p:embed/>
                  </p:oleObj>
                </mc:Choice>
                <mc:Fallback>
                  <p:oleObj name="Clip" r:id="rId4" imgW="3809524" imgH="2619048" progId="">
                    <p:embed/>
                    <p:pic>
                      <p:nvPicPr>
                        <p:cNvPr id="0" name="Object 1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2677" y="5298398"/>
                          <a:ext cx="168034" cy="1093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635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6" name="Group 256"/>
            <p:cNvGrpSpPr>
              <a:grpSpLocks/>
            </p:cNvGrpSpPr>
            <p:nvPr userDrawn="1"/>
          </p:nvGrpSpPr>
          <p:grpSpPr bwMode="auto">
            <a:xfrm>
              <a:off x="1422513" y="5298398"/>
              <a:ext cx="163489" cy="106268"/>
              <a:chOff x="7877798" y="2333052"/>
              <a:chExt cx="253806" cy="164973"/>
            </a:xfrm>
          </p:grpSpPr>
          <p:sp>
            <p:nvSpPr>
              <p:cNvPr id="139" name="Freeform 220"/>
              <p:cNvSpPr>
                <a:spLocks/>
              </p:cNvSpPr>
              <p:nvPr userDrawn="1"/>
            </p:nvSpPr>
            <p:spPr bwMode="auto">
              <a:xfrm>
                <a:off x="7877798" y="2333052"/>
                <a:ext cx="253806" cy="74026"/>
              </a:xfrm>
              <a:custGeom>
                <a:avLst/>
                <a:gdLst>
                  <a:gd name="T0" fmla="*/ 37 w 238"/>
                  <a:gd name="T1" fmla="*/ 36 h 72"/>
                  <a:gd name="T2" fmla="*/ 0 w 238"/>
                  <a:gd name="T3" fmla="*/ 36 h 72"/>
                  <a:gd name="T4" fmla="*/ 0 w 238"/>
                  <a:gd name="T5" fmla="*/ 0 h 72"/>
                  <a:gd name="T6" fmla="*/ 37 w 238"/>
                  <a:gd name="T7" fmla="*/ 0 h 72"/>
                  <a:gd name="T8" fmla="*/ 37 w 238"/>
                  <a:gd name="T9" fmla="*/ 36 h 72"/>
                  <a:gd name="T10" fmla="*/ 37 w 238"/>
                  <a:gd name="T11" fmla="*/ 36 h 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8"/>
                  <a:gd name="T19" fmla="*/ 0 h 72"/>
                  <a:gd name="T20" fmla="*/ 238 w 238"/>
                  <a:gd name="T21" fmla="*/ 72 h 7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8" h="72">
                    <a:moveTo>
                      <a:pt x="238" y="72"/>
                    </a:moveTo>
                    <a:lnTo>
                      <a:pt x="0" y="72"/>
                    </a:lnTo>
                    <a:lnTo>
                      <a:pt x="0" y="0"/>
                    </a:lnTo>
                    <a:lnTo>
                      <a:pt x="238" y="0"/>
                    </a:lnTo>
                    <a:lnTo>
                      <a:pt x="238" y="7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40" name="Freeform 221"/>
              <p:cNvSpPr>
                <a:spLocks/>
              </p:cNvSpPr>
              <p:nvPr userDrawn="1"/>
            </p:nvSpPr>
            <p:spPr bwMode="auto">
              <a:xfrm>
                <a:off x="7879912" y="2411308"/>
                <a:ext cx="251692" cy="86717"/>
              </a:xfrm>
              <a:custGeom>
                <a:avLst/>
                <a:gdLst>
                  <a:gd name="T0" fmla="*/ 238 w 238"/>
                  <a:gd name="T1" fmla="*/ 84 h 84"/>
                  <a:gd name="T2" fmla="*/ 238 w 238"/>
                  <a:gd name="T3" fmla="*/ 0 h 84"/>
                  <a:gd name="T4" fmla="*/ 0 w 238"/>
                  <a:gd name="T5" fmla="*/ 0 h 84"/>
                  <a:gd name="T6" fmla="*/ 0 w 238"/>
                  <a:gd name="T7" fmla="*/ 84 h 84"/>
                  <a:gd name="T8" fmla="*/ 238 w 238"/>
                  <a:gd name="T9" fmla="*/ 84 h 84"/>
                  <a:gd name="T10" fmla="*/ 238 w 238"/>
                  <a:gd name="T11" fmla="*/ 84 h 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8"/>
                  <a:gd name="T19" fmla="*/ 0 h 84"/>
                  <a:gd name="T20" fmla="*/ 238 w 238"/>
                  <a:gd name="T21" fmla="*/ 84 h 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8" h="84">
                    <a:moveTo>
                      <a:pt x="238" y="84"/>
                    </a:moveTo>
                    <a:lnTo>
                      <a:pt x="238" y="0"/>
                    </a:lnTo>
                    <a:lnTo>
                      <a:pt x="0" y="0"/>
                    </a:lnTo>
                    <a:lnTo>
                      <a:pt x="0" y="84"/>
                    </a:lnTo>
                    <a:lnTo>
                      <a:pt x="238" y="84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17" name="Group 228"/>
            <p:cNvGrpSpPr>
              <a:grpSpLocks/>
            </p:cNvGrpSpPr>
            <p:nvPr userDrawn="1"/>
          </p:nvGrpSpPr>
          <p:grpSpPr bwMode="auto">
            <a:xfrm>
              <a:off x="2274076" y="5298398"/>
              <a:ext cx="164978" cy="109010"/>
              <a:chOff x="4188" y="2157"/>
              <a:chExt cx="238" cy="162"/>
            </a:xfrm>
          </p:grpSpPr>
          <p:sp>
            <p:nvSpPr>
              <p:cNvPr id="126" name="Freeform 229"/>
              <p:cNvSpPr>
                <a:spLocks/>
              </p:cNvSpPr>
              <p:nvPr/>
            </p:nvSpPr>
            <p:spPr bwMode="auto">
              <a:xfrm>
                <a:off x="4188" y="2157"/>
                <a:ext cx="238" cy="158"/>
              </a:xfrm>
              <a:custGeom>
                <a:avLst/>
                <a:gdLst>
                  <a:gd name="T0" fmla="*/ 0 w 238"/>
                  <a:gd name="T1" fmla="*/ 0 h 151"/>
                  <a:gd name="T2" fmla="*/ 238 w 238"/>
                  <a:gd name="T3" fmla="*/ 0 h 151"/>
                  <a:gd name="T4" fmla="*/ 238 w 238"/>
                  <a:gd name="T5" fmla="*/ 1791 h 151"/>
                  <a:gd name="T6" fmla="*/ 0 w 238"/>
                  <a:gd name="T7" fmla="*/ 1791 h 151"/>
                  <a:gd name="T8" fmla="*/ 0 w 238"/>
                  <a:gd name="T9" fmla="*/ 0 h 151"/>
                  <a:gd name="T10" fmla="*/ 0 w 238"/>
                  <a:gd name="T11" fmla="*/ 0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8"/>
                  <a:gd name="T19" fmla="*/ 0 h 151"/>
                  <a:gd name="T20" fmla="*/ 238 w 238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8" h="151">
                    <a:moveTo>
                      <a:pt x="0" y="0"/>
                    </a:moveTo>
                    <a:lnTo>
                      <a:pt x="238" y="0"/>
                    </a:lnTo>
                    <a:lnTo>
                      <a:pt x="238" y="151"/>
                    </a:lnTo>
                    <a:lnTo>
                      <a:pt x="0" y="1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0C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27" name="Freeform 230"/>
              <p:cNvSpPr>
                <a:spLocks/>
              </p:cNvSpPr>
              <p:nvPr/>
            </p:nvSpPr>
            <p:spPr bwMode="auto">
              <a:xfrm>
                <a:off x="4188" y="2157"/>
                <a:ext cx="238" cy="59"/>
              </a:xfrm>
              <a:custGeom>
                <a:avLst/>
                <a:gdLst>
                  <a:gd name="T0" fmla="*/ 0 w 238"/>
                  <a:gd name="T1" fmla="*/ 0 h 56"/>
                  <a:gd name="T2" fmla="*/ 238 w 238"/>
                  <a:gd name="T3" fmla="*/ 0 h 56"/>
                  <a:gd name="T4" fmla="*/ 238 w 238"/>
                  <a:gd name="T5" fmla="*/ 800 h 56"/>
                  <a:gd name="T6" fmla="*/ 0 w 238"/>
                  <a:gd name="T7" fmla="*/ 800 h 56"/>
                  <a:gd name="T8" fmla="*/ 0 w 238"/>
                  <a:gd name="T9" fmla="*/ 0 h 56"/>
                  <a:gd name="T10" fmla="*/ 0 w 238"/>
                  <a:gd name="T11" fmla="*/ 0 h 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8"/>
                  <a:gd name="T19" fmla="*/ 0 h 56"/>
                  <a:gd name="T20" fmla="*/ 238 w 238"/>
                  <a:gd name="T21" fmla="*/ 56 h 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8" h="56">
                    <a:moveTo>
                      <a:pt x="0" y="0"/>
                    </a:moveTo>
                    <a:lnTo>
                      <a:pt x="238" y="0"/>
                    </a:lnTo>
                    <a:lnTo>
                      <a:pt x="238" y="56"/>
                    </a:lnTo>
                    <a:lnTo>
                      <a:pt x="0" y="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28" name="Freeform 231"/>
              <p:cNvSpPr>
                <a:spLocks/>
              </p:cNvSpPr>
              <p:nvPr/>
            </p:nvSpPr>
            <p:spPr bwMode="auto">
              <a:xfrm>
                <a:off x="4188" y="2260"/>
                <a:ext cx="238" cy="59"/>
              </a:xfrm>
              <a:custGeom>
                <a:avLst/>
                <a:gdLst>
                  <a:gd name="T0" fmla="*/ 0 w 238"/>
                  <a:gd name="T1" fmla="*/ 0 h 55"/>
                  <a:gd name="T2" fmla="*/ 238 w 238"/>
                  <a:gd name="T3" fmla="*/ 0 h 55"/>
                  <a:gd name="T4" fmla="*/ 238 w 238"/>
                  <a:gd name="T5" fmla="*/ 820 h 55"/>
                  <a:gd name="T6" fmla="*/ 0 w 238"/>
                  <a:gd name="T7" fmla="*/ 820 h 55"/>
                  <a:gd name="T8" fmla="*/ 0 w 238"/>
                  <a:gd name="T9" fmla="*/ 0 h 55"/>
                  <a:gd name="T10" fmla="*/ 0 w 238"/>
                  <a:gd name="T11" fmla="*/ 0 h 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8"/>
                  <a:gd name="T19" fmla="*/ 0 h 55"/>
                  <a:gd name="T20" fmla="*/ 238 w 238"/>
                  <a:gd name="T21" fmla="*/ 55 h 5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8" h="55">
                    <a:moveTo>
                      <a:pt x="0" y="0"/>
                    </a:moveTo>
                    <a:lnTo>
                      <a:pt x="238" y="0"/>
                    </a:lnTo>
                    <a:lnTo>
                      <a:pt x="238" y="55"/>
                    </a:lnTo>
                    <a:lnTo>
                      <a:pt x="0" y="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0F0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29" name="Freeform 232"/>
              <p:cNvSpPr>
                <a:spLocks/>
              </p:cNvSpPr>
              <p:nvPr/>
            </p:nvSpPr>
            <p:spPr bwMode="auto">
              <a:xfrm>
                <a:off x="4218" y="2185"/>
                <a:ext cx="41" cy="47"/>
              </a:xfrm>
              <a:custGeom>
                <a:avLst/>
                <a:gdLst>
                  <a:gd name="T0" fmla="*/ 42 w 42"/>
                  <a:gd name="T1" fmla="*/ 153 h 45"/>
                  <a:gd name="T2" fmla="*/ 42 w 42"/>
                  <a:gd name="T3" fmla="*/ 11 h 45"/>
                  <a:gd name="T4" fmla="*/ 42 w 42"/>
                  <a:gd name="T5" fmla="*/ 0 h 45"/>
                  <a:gd name="T6" fmla="*/ 0 w 42"/>
                  <a:gd name="T7" fmla="*/ 0 h 45"/>
                  <a:gd name="T8" fmla="*/ 0 w 42"/>
                  <a:gd name="T9" fmla="*/ 11 h 45"/>
                  <a:gd name="T10" fmla="*/ 0 w 42"/>
                  <a:gd name="T11" fmla="*/ 153 h 45"/>
                  <a:gd name="T12" fmla="*/ 6 w 42"/>
                  <a:gd name="T13" fmla="*/ 175 h 45"/>
                  <a:gd name="T14" fmla="*/ 6 w 42"/>
                  <a:gd name="T15" fmla="*/ 195 h 45"/>
                  <a:gd name="T16" fmla="*/ 12 w 42"/>
                  <a:gd name="T17" fmla="*/ 223 h 45"/>
                  <a:gd name="T18" fmla="*/ 18 w 42"/>
                  <a:gd name="T19" fmla="*/ 223 h 45"/>
                  <a:gd name="T20" fmla="*/ 24 w 42"/>
                  <a:gd name="T21" fmla="*/ 223 h 45"/>
                  <a:gd name="T22" fmla="*/ 30 w 42"/>
                  <a:gd name="T23" fmla="*/ 223 h 45"/>
                  <a:gd name="T24" fmla="*/ 30 w 42"/>
                  <a:gd name="T25" fmla="*/ 223 h 45"/>
                  <a:gd name="T26" fmla="*/ 36 w 42"/>
                  <a:gd name="T27" fmla="*/ 195 h 45"/>
                  <a:gd name="T28" fmla="*/ 36 w 42"/>
                  <a:gd name="T29" fmla="*/ 175 h 45"/>
                  <a:gd name="T30" fmla="*/ 42 w 42"/>
                  <a:gd name="T31" fmla="*/ 153 h 45"/>
                  <a:gd name="T32" fmla="*/ 42 w 42"/>
                  <a:gd name="T33" fmla="*/ 153 h 4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2"/>
                  <a:gd name="T52" fmla="*/ 0 h 45"/>
                  <a:gd name="T53" fmla="*/ 42 w 42"/>
                  <a:gd name="T54" fmla="*/ 45 h 4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2" h="45">
                    <a:moveTo>
                      <a:pt x="42" y="28"/>
                    </a:moveTo>
                    <a:lnTo>
                      <a:pt x="42" y="11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8"/>
                    </a:lnTo>
                    <a:lnTo>
                      <a:pt x="6" y="34"/>
                    </a:lnTo>
                    <a:lnTo>
                      <a:pt x="6" y="39"/>
                    </a:lnTo>
                    <a:lnTo>
                      <a:pt x="12" y="45"/>
                    </a:lnTo>
                    <a:lnTo>
                      <a:pt x="18" y="45"/>
                    </a:lnTo>
                    <a:lnTo>
                      <a:pt x="24" y="45"/>
                    </a:lnTo>
                    <a:lnTo>
                      <a:pt x="30" y="45"/>
                    </a:lnTo>
                    <a:lnTo>
                      <a:pt x="36" y="39"/>
                    </a:lnTo>
                    <a:lnTo>
                      <a:pt x="36" y="34"/>
                    </a:lnTo>
                    <a:lnTo>
                      <a:pt x="42" y="28"/>
                    </a:lnTo>
                    <a:close/>
                  </a:path>
                </a:pathLst>
              </a:custGeom>
              <a:solidFill>
                <a:srgbClr val="1A0C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30" name="Freeform 233"/>
              <p:cNvSpPr>
                <a:spLocks/>
              </p:cNvSpPr>
              <p:nvPr/>
            </p:nvSpPr>
            <p:spPr bwMode="auto">
              <a:xfrm>
                <a:off x="4218" y="2185"/>
                <a:ext cx="41" cy="47"/>
              </a:xfrm>
              <a:custGeom>
                <a:avLst/>
                <a:gdLst>
                  <a:gd name="T0" fmla="*/ 42 w 42"/>
                  <a:gd name="T1" fmla="*/ 153 h 45"/>
                  <a:gd name="T2" fmla="*/ 42 w 42"/>
                  <a:gd name="T3" fmla="*/ 11 h 45"/>
                  <a:gd name="T4" fmla="*/ 42 w 42"/>
                  <a:gd name="T5" fmla="*/ 0 h 45"/>
                  <a:gd name="T6" fmla="*/ 0 w 42"/>
                  <a:gd name="T7" fmla="*/ 0 h 45"/>
                  <a:gd name="T8" fmla="*/ 0 w 42"/>
                  <a:gd name="T9" fmla="*/ 11 h 45"/>
                  <a:gd name="T10" fmla="*/ 0 w 42"/>
                  <a:gd name="T11" fmla="*/ 153 h 45"/>
                  <a:gd name="T12" fmla="*/ 6 w 42"/>
                  <a:gd name="T13" fmla="*/ 175 h 45"/>
                  <a:gd name="T14" fmla="*/ 6 w 42"/>
                  <a:gd name="T15" fmla="*/ 195 h 45"/>
                  <a:gd name="T16" fmla="*/ 12 w 42"/>
                  <a:gd name="T17" fmla="*/ 223 h 45"/>
                  <a:gd name="T18" fmla="*/ 18 w 42"/>
                  <a:gd name="T19" fmla="*/ 223 h 45"/>
                  <a:gd name="T20" fmla="*/ 24 w 42"/>
                  <a:gd name="T21" fmla="*/ 223 h 45"/>
                  <a:gd name="T22" fmla="*/ 30 w 42"/>
                  <a:gd name="T23" fmla="*/ 223 h 45"/>
                  <a:gd name="T24" fmla="*/ 30 w 42"/>
                  <a:gd name="T25" fmla="*/ 223 h 45"/>
                  <a:gd name="T26" fmla="*/ 36 w 42"/>
                  <a:gd name="T27" fmla="*/ 195 h 45"/>
                  <a:gd name="T28" fmla="*/ 36 w 42"/>
                  <a:gd name="T29" fmla="*/ 175 h 45"/>
                  <a:gd name="T30" fmla="*/ 42 w 42"/>
                  <a:gd name="T31" fmla="*/ 153 h 45"/>
                  <a:gd name="T32" fmla="*/ 42 w 42"/>
                  <a:gd name="T33" fmla="*/ 153 h 4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2"/>
                  <a:gd name="T52" fmla="*/ 0 h 45"/>
                  <a:gd name="T53" fmla="*/ 42 w 42"/>
                  <a:gd name="T54" fmla="*/ 45 h 4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2" h="45">
                    <a:moveTo>
                      <a:pt x="42" y="28"/>
                    </a:moveTo>
                    <a:lnTo>
                      <a:pt x="42" y="11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8"/>
                    </a:lnTo>
                    <a:lnTo>
                      <a:pt x="6" y="34"/>
                    </a:lnTo>
                    <a:lnTo>
                      <a:pt x="6" y="39"/>
                    </a:lnTo>
                    <a:lnTo>
                      <a:pt x="12" y="45"/>
                    </a:lnTo>
                    <a:lnTo>
                      <a:pt x="18" y="45"/>
                    </a:lnTo>
                    <a:lnTo>
                      <a:pt x="24" y="45"/>
                    </a:lnTo>
                    <a:lnTo>
                      <a:pt x="30" y="45"/>
                    </a:lnTo>
                    <a:lnTo>
                      <a:pt x="36" y="39"/>
                    </a:lnTo>
                    <a:lnTo>
                      <a:pt x="36" y="34"/>
                    </a:lnTo>
                    <a:lnTo>
                      <a:pt x="42" y="28"/>
                    </a:lnTo>
                  </a:path>
                </a:pathLst>
              </a:custGeom>
              <a:noFill/>
              <a:ln w="0">
                <a:solidFill>
                  <a:srgbClr val="FF19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31" name="Freeform 234"/>
              <p:cNvSpPr>
                <a:spLocks/>
              </p:cNvSpPr>
              <p:nvPr/>
            </p:nvSpPr>
            <p:spPr bwMode="auto">
              <a:xfrm>
                <a:off x="4218" y="2179"/>
                <a:ext cx="41" cy="12"/>
              </a:xfrm>
              <a:custGeom>
                <a:avLst/>
                <a:gdLst>
                  <a:gd name="T0" fmla="*/ 42 w 42"/>
                  <a:gd name="T1" fmla="*/ 6 h 12"/>
                  <a:gd name="T2" fmla="*/ 42 w 42"/>
                  <a:gd name="T3" fmla="*/ 6 h 12"/>
                  <a:gd name="T4" fmla="*/ 36 w 42"/>
                  <a:gd name="T5" fmla="*/ 6 h 12"/>
                  <a:gd name="T6" fmla="*/ 30 w 42"/>
                  <a:gd name="T7" fmla="*/ 0 h 12"/>
                  <a:gd name="T8" fmla="*/ 24 w 42"/>
                  <a:gd name="T9" fmla="*/ 0 h 12"/>
                  <a:gd name="T10" fmla="*/ 12 w 42"/>
                  <a:gd name="T11" fmla="*/ 0 h 12"/>
                  <a:gd name="T12" fmla="*/ 6 w 42"/>
                  <a:gd name="T13" fmla="*/ 6 h 12"/>
                  <a:gd name="T14" fmla="*/ 0 w 42"/>
                  <a:gd name="T15" fmla="*/ 6 h 12"/>
                  <a:gd name="T16" fmla="*/ 0 w 42"/>
                  <a:gd name="T17" fmla="*/ 12 h 12"/>
                  <a:gd name="T18" fmla="*/ 42 w 42"/>
                  <a:gd name="T19" fmla="*/ 6 h 12"/>
                  <a:gd name="T20" fmla="*/ 42 w 42"/>
                  <a:gd name="T21" fmla="*/ 6 h 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2"/>
                  <a:gd name="T34" fmla="*/ 0 h 12"/>
                  <a:gd name="T35" fmla="*/ 42 w 42"/>
                  <a:gd name="T36" fmla="*/ 12 h 1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2" h="12">
                    <a:moveTo>
                      <a:pt x="42" y="6"/>
                    </a:moveTo>
                    <a:lnTo>
                      <a:pt x="42" y="6"/>
                    </a:lnTo>
                    <a:lnTo>
                      <a:pt x="36" y="6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42" y="6"/>
                    </a:lnTo>
                    <a:close/>
                  </a:path>
                </a:pathLst>
              </a:custGeom>
              <a:solidFill>
                <a:srgbClr val="1A0C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32" name="Freeform 235"/>
              <p:cNvSpPr>
                <a:spLocks/>
              </p:cNvSpPr>
              <p:nvPr/>
            </p:nvSpPr>
            <p:spPr bwMode="auto">
              <a:xfrm>
                <a:off x="4224" y="2195"/>
                <a:ext cx="29" cy="36"/>
              </a:xfrm>
              <a:custGeom>
                <a:avLst/>
                <a:gdLst>
                  <a:gd name="T0" fmla="*/ 30 w 30"/>
                  <a:gd name="T1" fmla="*/ 174 h 34"/>
                  <a:gd name="T2" fmla="*/ 24 w 30"/>
                  <a:gd name="T3" fmla="*/ 6 h 34"/>
                  <a:gd name="T4" fmla="*/ 18 w 30"/>
                  <a:gd name="T5" fmla="*/ 6 h 34"/>
                  <a:gd name="T6" fmla="*/ 18 w 30"/>
                  <a:gd name="T7" fmla="*/ 0 h 34"/>
                  <a:gd name="T8" fmla="*/ 12 w 30"/>
                  <a:gd name="T9" fmla="*/ 6 h 34"/>
                  <a:gd name="T10" fmla="*/ 6 w 30"/>
                  <a:gd name="T11" fmla="*/ 6 h 34"/>
                  <a:gd name="T12" fmla="*/ 0 w 30"/>
                  <a:gd name="T13" fmla="*/ 174 h 34"/>
                  <a:gd name="T14" fmla="*/ 0 w 30"/>
                  <a:gd name="T15" fmla="*/ 207 h 34"/>
                  <a:gd name="T16" fmla="*/ 6 w 30"/>
                  <a:gd name="T17" fmla="*/ 239 h 34"/>
                  <a:gd name="T18" fmla="*/ 6 w 30"/>
                  <a:gd name="T19" fmla="*/ 239 h 34"/>
                  <a:gd name="T20" fmla="*/ 12 w 30"/>
                  <a:gd name="T21" fmla="*/ 284 h 34"/>
                  <a:gd name="T22" fmla="*/ 18 w 30"/>
                  <a:gd name="T23" fmla="*/ 284 h 34"/>
                  <a:gd name="T24" fmla="*/ 18 w 30"/>
                  <a:gd name="T25" fmla="*/ 284 h 34"/>
                  <a:gd name="T26" fmla="*/ 24 w 30"/>
                  <a:gd name="T27" fmla="*/ 239 h 34"/>
                  <a:gd name="T28" fmla="*/ 30 w 30"/>
                  <a:gd name="T29" fmla="*/ 239 h 34"/>
                  <a:gd name="T30" fmla="*/ 30 w 30"/>
                  <a:gd name="T31" fmla="*/ 207 h 34"/>
                  <a:gd name="T32" fmla="*/ 30 w 30"/>
                  <a:gd name="T33" fmla="*/ 174 h 34"/>
                  <a:gd name="T34" fmla="*/ 30 w 30"/>
                  <a:gd name="T35" fmla="*/ 174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0"/>
                  <a:gd name="T55" fmla="*/ 0 h 34"/>
                  <a:gd name="T56" fmla="*/ 30 w 30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0" h="34">
                    <a:moveTo>
                      <a:pt x="30" y="17"/>
                    </a:moveTo>
                    <a:lnTo>
                      <a:pt x="24" y="6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0" y="17"/>
                    </a:lnTo>
                    <a:lnTo>
                      <a:pt x="0" y="23"/>
                    </a:lnTo>
                    <a:lnTo>
                      <a:pt x="6" y="28"/>
                    </a:lnTo>
                    <a:lnTo>
                      <a:pt x="12" y="34"/>
                    </a:lnTo>
                    <a:lnTo>
                      <a:pt x="18" y="34"/>
                    </a:lnTo>
                    <a:lnTo>
                      <a:pt x="24" y="28"/>
                    </a:lnTo>
                    <a:lnTo>
                      <a:pt x="30" y="28"/>
                    </a:lnTo>
                    <a:lnTo>
                      <a:pt x="30" y="23"/>
                    </a:lnTo>
                    <a:lnTo>
                      <a:pt x="30" y="1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33" name="Freeform 236"/>
              <p:cNvSpPr>
                <a:spLocks/>
              </p:cNvSpPr>
              <p:nvPr/>
            </p:nvSpPr>
            <p:spPr bwMode="auto">
              <a:xfrm>
                <a:off x="4224" y="2216"/>
                <a:ext cx="29" cy="6"/>
              </a:xfrm>
              <a:custGeom>
                <a:avLst/>
                <a:gdLst>
                  <a:gd name="T0" fmla="*/ 30 w 30"/>
                  <a:gd name="T1" fmla="*/ 6 h 6"/>
                  <a:gd name="T2" fmla="*/ 30 w 30"/>
                  <a:gd name="T3" fmla="*/ 6 h 6"/>
                  <a:gd name="T4" fmla="*/ 30 w 30"/>
                  <a:gd name="T5" fmla="*/ 6 h 6"/>
                  <a:gd name="T6" fmla="*/ 30 w 30"/>
                  <a:gd name="T7" fmla="*/ 6 h 6"/>
                  <a:gd name="T8" fmla="*/ 30 w 30"/>
                  <a:gd name="T9" fmla="*/ 0 h 6"/>
                  <a:gd name="T10" fmla="*/ 30 w 30"/>
                  <a:gd name="T11" fmla="*/ 0 h 6"/>
                  <a:gd name="T12" fmla="*/ 30 w 30"/>
                  <a:gd name="T13" fmla="*/ 0 h 6"/>
                  <a:gd name="T14" fmla="*/ 30 w 30"/>
                  <a:gd name="T15" fmla="*/ 0 h 6"/>
                  <a:gd name="T16" fmla="*/ 24 w 30"/>
                  <a:gd name="T17" fmla="*/ 0 h 6"/>
                  <a:gd name="T18" fmla="*/ 24 w 30"/>
                  <a:gd name="T19" fmla="*/ 0 h 6"/>
                  <a:gd name="T20" fmla="*/ 24 w 30"/>
                  <a:gd name="T21" fmla="*/ 0 h 6"/>
                  <a:gd name="T22" fmla="*/ 18 w 30"/>
                  <a:gd name="T23" fmla="*/ 0 h 6"/>
                  <a:gd name="T24" fmla="*/ 18 w 30"/>
                  <a:gd name="T25" fmla="*/ 0 h 6"/>
                  <a:gd name="T26" fmla="*/ 12 w 30"/>
                  <a:gd name="T27" fmla="*/ 0 h 6"/>
                  <a:gd name="T28" fmla="*/ 12 w 30"/>
                  <a:gd name="T29" fmla="*/ 0 h 6"/>
                  <a:gd name="T30" fmla="*/ 12 w 30"/>
                  <a:gd name="T31" fmla="*/ 0 h 6"/>
                  <a:gd name="T32" fmla="*/ 6 w 30"/>
                  <a:gd name="T33" fmla="*/ 0 h 6"/>
                  <a:gd name="T34" fmla="*/ 6 w 30"/>
                  <a:gd name="T35" fmla="*/ 0 h 6"/>
                  <a:gd name="T36" fmla="*/ 6 w 30"/>
                  <a:gd name="T37" fmla="*/ 0 h 6"/>
                  <a:gd name="T38" fmla="*/ 0 w 30"/>
                  <a:gd name="T39" fmla="*/ 0 h 6"/>
                  <a:gd name="T40" fmla="*/ 0 w 30"/>
                  <a:gd name="T41" fmla="*/ 0 h 6"/>
                  <a:gd name="T42" fmla="*/ 0 w 30"/>
                  <a:gd name="T43" fmla="*/ 0 h 6"/>
                  <a:gd name="T44" fmla="*/ 0 w 30"/>
                  <a:gd name="T45" fmla="*/ 6 h 6"/>
                  <a:gd name="T46" fmla="*/ 0 w 30"/>
                  <a:gd name="T47" fmla="*/ 6 h 6"/>
                  <a:gd name="T48" fmla="*/ 0 w 30"/>
                  <a:gd name="T49" fmla="*/ 6 h 6"/>
                  <a:gd name="T50" fmla="*/ 0 w 30"/>
                  <a:gd name="T51" fmla="*/ 6 h 6"/>
                  <a:gd name="T52" fmla="*/ 6 w 30"/>
                  <a:gd name="T53" fmla="*/ 6 h 6"/>
                  <a:gd name="T54" fmla="*/ 6 w 30"/>
                  <a:gd name="T55" fmla="*/ 6 h 6"/>
                  <a:gd name="T56" fmla="*/ 12 w 30"/>
                  <a:gd name="T57" fmla="*/ 6 h 6"/>
                  <a:gd name="T58" fmla="*/ 12 w 30"/>
                  <a:gd name="T59" fmla="*/ 6 h 6"/>
                  <a:gd name="T60" fmla="*/ 12 w 30"/>
                  <a:gd name="T61" fmla="*/ 6 h 6"/>
                  <a:gd name="T62" fmla="*/ 18 w 30"/>
                  <a:gd name="T63" fmla="*/ 6 h 6"/>
                  <a:gd name="T64" fmla="*/ 18 w 30"/>
                  <a:gd name="T65" fmla="*/ 6 h 6"/>
                  <a:gd name="T66" fmla="*/ 18 w 30"/>
                  <a:gd name="T67" fmla="*/ 6 h 6"/>
                  <a:gd name="T68" fmla="*/ 24 w 30"/>
                  <a:gd name="T69" fmla="*/ 6 h 6"/>
                  <a:gd name="T70" fmla="*/ 24 w 30"/>
                  <a:gd name="T71" fmla="*/ 6 h 6"/>
                  <a:gd name="T72" fmla="*/ 24 w 30"/>
                  <a:gd name="T73" fmla="*/ 6 h 6"/>
                  <a:gd name="T74" fmla="*/ 30 w 30"/>
                  <a:gd name="T75" fmla="*/ 6 h 6"/>
                  <a:gd name="T76" fmla="*/ 30 w 30"/>
                  <a:gd name="T77" fmla="*/ 6 h 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0"/>
                  <a:gd name="T118" fmla="*/ 0 h 6"/>
                  <a:gd name="T119" fmla="*/ 30 w 30"/>
                  <a:gd name="T120" fmla="*/ 6 h 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0" h="6">
                    <a:moveTo>
                      <a:pt x="30" y="6"/>
                    </a:moveTo>
                    <a:lnTo>
                      <a:pt x="30" y="6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18" y="6"/>
                    </a:lnTo>
                    <a:lnTo>
                      <a:pt x="24" y="6"/>
                    </a:lnTo>
                    <a:lnTo>
                      <a:pt x="30" y="6"/>
                    </a:lnTo>
                    <a:close/>
                  </a:path>
                </a:pathLst>
              </a:custGeom>
              <a:solidFill>
                <a:srgbClr val="1A0C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34" name="Freeform 237"/>
              <p:cNvSpPr>
                <a:spLocks/>
              </p:cNvSpPr>
              <p:nvPr/>
            </p:nvSpPr>
            <p:spPr bwMode="auto">
              <a:xfrm>
                <a:off x="4224" y="2222"/>
                <a:ext cx="29" cy="2"/>
              </a:xfrm>
              <a:custGeom>
                <a:avLst/>
                <a:gdLst>
                  <a:gd name="T0" fmla="*/ 30 w 30"/>
                  <a:gd name="T1" fmla="*/ 0 h 1"/>
                  <a:gd name="T2" fmla="*/ 30 w 30"/>
                  <a:gd name="T3" fmla="*/ 0 h 1"/>
                  <a:gd name="T4" fmla="*/ 30 w 30"/>
                  <a:gd name="T5" fmla="*/ 0 h 1"/>
                  <a:gd name="T6" fmla="*/ 30 w 30"/>
                  <a:gd name="T7" fmla="*/ 0 h 1"/>
                  <a:gd name="T8" fmla="*/ 30 w 30"/>
                  <a:gd name="T9" fmla="*/ 0 h 1"/>
                  <a:gd name="T10" fmla="*/ 30 w 30"/>
                  <a:gd name="T11" fmla="*/ 0 h 1"/>
                  <a:gd name="T12" fmla="*/ 30 w 30"/>
                  <a:gd name="T13" fmla="*/ 0 h 1"/>
                  <a:gd name="T14" fmla="*/ 30 w 30"/>
                  <a:gd name="T15" fmla="*/ 0 h 1"/>
                  <a:gd name="T16" fmla="*/ 24 w 30"/>
                  <a:gd name="T17" fmla="*/ 0 h 1"/>
                  <a:gd name="T18" fmla="*/ 24 w 30"/>
                  <a:gd name="T19" fmla="*/ 0 h 1"/>
                  <a:gd name="T20" fmla="*/ 24 w 30"/>
                  <a:gd name="T21" fmla="*/ 0 h 1"/>
                  <a:gd name="T22" fmla="*/ 18 w 30"/>
                  <a:gd name="T23" fmla="*/ 0 h 1"/>
                  <a:gd name="T24" fmla="*/ 18 w 30"/>
                  <a:gd name="T25" fmla="*/ 0 h 1"/>
                  <a:gd name="T26" fmla="*/ 12 w 30"/>
                  <a:gd name="T27" fmla="*/ 0 h 1"/>
                  <a:gd name="T28" fmla="*/ 12 w 30"/>
                  <a:gd name="T29" fmla="*/ 0 h 1"/>
                  <a:gd name="T30" fmla="*/ 12 w 30"/>
                  <a:gd name="T31" fmla="*/ 0 h 1"/>
                  <a:gd name="T32" fmla="*/ 6 w 30"/>
                  <a:gd name="T33" fmla="*/ 0 h 1"/>
                  <a:gd name="T34" fmla="*/ 6 w 30"/>
                  <a:gd name="T35" fmla="*/ 0 h 1"/>
                  <a:gd name="T36" fmla="*/ 6 w 30"/>
                  <a:gd name="T37" fmla="*/ 0 h 1"/>
                  <a:gd name="T38" fmla="*/ 0 w 30"/>
                  <a:gd name="T39" fmla="*/ 0 h 1"/>
                  <a:gd name="T40" fmla="*/ 0 w 30"/>
                  <a:gd name="T41" fmla="*/ 0 h 1"/>
                  <a:gd name="T42" fmla="*/ 0 w 30"/>
                  <a:gd name="T43" fmla="*/ 0 h 1"/>
                  <a:gd name="T44" fmla="*/ 0 w 30"/>
                  <a:gd name="T45" fmla="*/ 0 h 1"/>
                  <a:gd name="T46" fmla="*/ 0 w 30"/>
                  <a:gd name="T47" fmla="*/ 0 h 1"/>
                  <a:gd name="T48" fmla="*/ 0 w 30"/>
                  <a:gd name="T49" fmla="*/ 0 h 1"/>
                  <a:gd name="T50" fmla="*/ 6 w 30"/>
                  <a:gd name="T51" fmla="*/ 0 h 1"/>
                  <a:gd name="T52" fmla="*/ 6 w 30"/>
                  <a:gd name="T53" fmla="*/ 0 h 1"/>
                  <a:gd name="T54" fmla="*/ 6 w 30"/>
                  <a:gd name="T55" fmla="*/ 0 h 1"/>
                  <a:gd name="T56" fmla="*/ 12 w 30"/>
                  <a:gd name="T57" fmla="*/ 0 h 1"/>
                  <a:gd name="T58" fmla="*/ 12 w 30"/>
                  <a:gd name="T59" fmla="*/ 0 h 1"/>
                  <a:gd name="T60" fmla="*/ 12 w 30"/>
                  <a:gd name="T61" fmla="*/ 0 h 1"/>
                  <a:gd name="T62" fmla="*/ 18 w 30"/>
                  <a:gd name="T63" fmla="*/ 0 h 1"/>
                  <a:gd name="T64" fmla="*/ 18 w 30"/>
                  <a:gd name="T65" fmla="*/ 0 h 1"/>
                  <a:gd name="T66" fmla="*/ 24 w 30"/>
                  <a:gd name="T67" fmla="*/ 0 h 1"/>
                  <a:gd name="T68" fmla="*/ 24 w 30"/>
                  <a:gd name="T69" fmla="*/ 0 h 1"/>
                  <a:gd name="T70" fmla="*/ 24 w 30"/>
                  <a:gd name="T71" fmla="*/ 0 h 1"/>
                  <a:gd name="T72" fmla="*/ 30 w 30"/>
                  <a:gd name="T73" fmla="*/ 0 h 1"/>
                  <a:gd name="T74" fmla="*/ 30 w 30"/>
                  <a:gd name="T75" fmla="*/ 0 h 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0"/>
                  <a:gd name="T115" fmla="*/ 0 h 1"/>
                  <a:gd name="T116" fmla="*/ 30 w 30"/>
                  <a:gd name="T117" fmla="*/ 1 h 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0" h="1">
                    <a:moveTo>
                      <a:pt x="30" y="0"/>
                    </a:moveTo>
                    <a:lnTo>
                      <a:pt x="30" y="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24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1A0C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35" name="Freeform 238"/>
              <p:cNvSpPr>
                <a:spLocks/>
              </p:cNvSpPr>
              <p:nvPr/>
            </p:nvSpPr>
            <p:spPr bwMode="auto">
              <a:xfrm>
                <a:off x="4235" y="2191"/>
                <a:ext cx="6" cy="6"/>
              </a:xfrm>
              <a:custGeom>
                <a:avLst/>
                <a:gdLst>
                  <a:gd name="T0" fmla="*/ 6 w 6"/>
                  <a:gd name="T1" fmla="*/ 0 h 5"/>
                  <a:gd name="T2" fmla="*/ 6 w 6"/>
                  <a:gd name="T3" fmla="*/ 0 h 5"/>
                  <a:gd name="T4" fmla="*/ 6 w 6"/>
                  <a:gd name="T5" fmla="*/ 0 h 5"/>
                  <a:gd name="T6" fmla="*/ 0 w 6"/>
                  <a:gd name="T7" fmla="*/ 0 h 5"/>
                  <a:gd name="T8" fmla="*/ 0 w 6"/>
                  <a:gd name="T9" fmla="*/ 0 h 5"/>
                  <a:gd name="T10" fmla="*/ 0 w 6"/>
                  <a:gd name="T11" fmla="*/ 0 h 5"/>
                  <a:gd name="T12" fmla="*/ 0 w 6"/>
                  <a:gd name="T13" fmla="*/ 0 h 5"/>
                  <a:gd name="T14" fmla="*/ 0 w 6"/>
                  <a:gd name="T15" fmla="*/ 0 h 5"/>
                  <a:gd name="T16" fmla="*/ 6 w 6"/>
                  <a:gd name="T17" fmla="*/ 5 h 5"/>
                  <a:gd name="T18" fmla="*/ 6 w 6"/>
                  <a:gd name="T19" fmla="*/ 0 h 5"/>
                  <a:gd name="T20" fmla="*/ 6 w 6"/>
                  <a:gd name="T21" fmla="*/ 0 h 5"/>
                  <a:gd name="T22" fmla="*/ 6 w 6"/>
                  <a:gd name="T23" fmla="*/ 0 h 5"/>
                  <a:gd name="T24" fmla="*/ 6 w 6"/>
                  <a:gd name="T25" fmla="*/ 0 h 5"/>
                  <a:gd name="T26" fmla="*/ 6 w 6"/>
                  <a:gd name="T27" fmla="*/ 0 h 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"/>
                  <a:gd name="T43" fmla="*/ 0 h 5"/>
                  <a:gd name="T44" fmla="*/ 6 w 6"/>
                  <a:gd name="T45" fmla="*/ 5 h 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" h="5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7F6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36" name="Freeform 239"/>
              <p:cNvSpPr>
                <a:spLocks/>
              </p:cNvSpPr>
              <p:nvPr/>
            </p:nvSpPr>
            <p:spPr bwMode="auto">
              <a:xfrm>
                <a:off x="4241" y="2185"/>
                <a:ext cx="6" cy="2"/>
              </a:xfrm>
              <a:custGeom>
                <a:avLst/>
                <a:gdLst>
                  <a:gd name="T0" fmla="*/ 6 w 6"/>
                  <a:gd name="T1" fmla="*/ 0 h 1"/>
                  <a:gd name="T2" fmla="*/ 6 w 6"/>
                  <a:gd name="T3" fmla="*/ 0 h 1"/>
                  <a:gd name="T4" fmla="*/ 6 w 6"/>
                  <a:gd name="T5" fmla="*/ 0 h 1"/>
                  <a:gd name="T6" fmla="*/ 0 w 6"/>
                  <a:gd name="T7" fmla="*/ 0 h 1"/>
                  <a:gd name="T8" fmla="*/ 0 w 6"/>
                  <a:gd name="T9" fmla="*/ 0 h 1"/>
                  <a:gd name="T10" fmla="*/ 0 w 6"/>
                  <a:gd name="T11" fmla="*/ 0 h 1"/>
                  <a:gd name="T12" fmla="*/ 0 w 6"/>
                  <a:gd name="T13" fmla="*/ 0 h 1"/>
                  <a:gd name="T14" fmla="*/ 0 w 6"/>
                  <a:gd name="T15" fmla="*/ 0 h 1"/>
                  <a:gd name="T16" fmla="*/ 6 w 6"/>
                  <a:gd name="T17" fmla="*/ 0 h 1"/>
                  <a:gd name="T18" fmla="*/ 6 w 6"/>
                  <a:gd name="T19" fmla="*/ 0 h 1"/>
                  <a:gd name="T20" fmla="*/ 6 w 6"/>
                  <a:gd name="T21" fmla="*/ 0 h 1"/>
                  <a:gd name="T22" fmla="*/ 6 w 6"/>
                  <a:gd name="T23" fmla="*/ 0 h 1"/>
                  <a:gd name="T24" fmla="*/ 6 w 6"/>
                  <a:gd name="T25" fmla="*/ 0 h 1"/>
                  <a:gd name="T26" fmla="*/ 6 w 6"/>
                  <a:gd name="T27" fmla="*/ 0 h 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"/>
                  <a:gd name="T43" fmla="*/ 0 h 1"/>
                  <a:gd name="T44" fmla="*/ 6 w 6"/>
                  <a:gd name="T45" fmla="*/ 1 h 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" h="1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7F6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37" name="Freeform 240"/>
              <p:cNvSpPr>
                <a:spLocks/>
              </p:cNvSpPr>
              <p:nvPr/>
            </p:nvSpPr>
            <p:spPr bwMode="auto">
              <a:xfrm>
                <a:off x="4229" y="2185"/>
                <a:ext cx="6" cy="2"/>
              </a:xfrm>
              <a:custGeom>
                <a:avLst/>
                <a:gdLst>
                  <a:gd name="T0" fmla="*/ 6 w 6"/>
                  <a:gd name="T1" fmla="*/ 0 h 1"/>
                  <a:gd name="T2" fmla="*/ 6 w 6"/>
                  <a:gd name="T3" fmla="*/ 0 h 1"/>
                  <a:gd name="T4" fmla="*/ 6 w 6"/>
                  <a:gd name="T5" fmla="*/ 0 h 1"/>
                  <a:gd name="T6" fmla="*/ 6 w 6"/>
                  <a:gd name="T7" fmla="*/ 0 h 1"/>
                  <a:gd name="T8" fmla="*/ 0 w 6"/>
                  <a:gd name="T9" fmla="*/ 0 h 1"/>
                  <a:gd name="T10" fmla="*/ 0 w 6"/>
                  <a:gd name="T11" fmla="*/ 0 h 1"/>
                  <a:gd name="T12" fmla="*/ 0 w 6"/>
                  <a:gd name="T13" fmla="*/ 0 h 1"/>
                  <a:gd name="T14" fmla="*/ 6 w 6"/>
                  <a:gd name="T15" fmla="*/ 0 h 1"/>
                  <a:gd name="T16" fmla="*/ 6 w 6"/>
                  <a:gd name="T17" fmla="*/ 0 h 1"/>
                  <a:gd name="T18" fmla="*/ 6 w 6"/>
                  <a:gd name="T19" fmla="*/ 0 h 1"/>
                  <a:gd name="T20" fmla="*/ 6 w 6"/>
                  <a:gd name="T21" fmla="*/ 0 h 1"/>
                  <a:gd name="T22" fmla="*/ 6 w 6"/>
                  <a:gd name="T23" fmla="*/ 0 h 1"/>
                  <a:gd name="T24" fmla="*/ 6 w 6"/>
                  <a:gd name="T25" fmla="*/ 0 h 1"/>
                  <a:gd name="T26" fmla="*/ 6 w 6"/>
                  <a:gd name="T27" fmla="*/ 0 h 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"/>
                  <a:gd name="T43" fmla="*/ 0 h 1"/>
                  <a:gd name="T44" fmla="*/ 6 w 6"/>
                  <a:gd name="T45" fmla="*/ 1 h 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" h="1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7F6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38" name="Freeform 241"/>
              <p:cNvSpPr>
                <a:spLocks/>
              </p:cNvSpPr>
              <p:nvPr/>
            </p:nvSpPr>
            <p:spPr bwMode="auto">
              <a:xfrm>
                <a:off x="4188" y="2157"/>
                <a:ext cx="238" cy="162"/>
              </a:xfrm>
              <a:custGeom>
                <a:avLst/>
                <a:gdLst>
                  <a:gd name="T0" fmla="*/ 238 w 238"/>
                  <a:gd name="T1" fmla="*/ 0 h 156"/>
                  <a:gd name="T2" fmla="*/ 0 w 238"/>
                  <a:gd name="T3" fmla="*/ 0 h 156"/>
                  <a:gd name="T4" fmla="*/ 0 w 238"/>
                  <a:gd name="T5" fmla="*/ 1704 h 156"/>
                  <a:gd name="T6" fmla="*/ 238 w 238"/>
                  <a:gd name="T7" fmla="*/ 1704 h 156"/>
                  <a:gd name="T8" fmla="*/ 238 w 238"/>
                  <a:gd name="T9" fmla="*/ 0 h 156"/>
                  <a:gd name="T10" fmla="*/ 238 w 238"/>
                  <a:gd name="T11" fmla="*/ 0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8"/>
                  <a:gd name="T19" fmla="*/ 0 h 156"/>
                  <a:gd name="T20" fmla="*/ 238 w 238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8" h="156">
                    <a:moveTo>
                      <a:pt x="238" y="0"/>
                    </a:moveTo>
                    <a:lnTo>
                      <a:pt x="0" y="0"/>
                    </a:lnTo>
                    <a:lnTo>
                      <a:pt x="0" y="156"/>
                    </a:lnTo>
                    <a:lnTo>
                      <a:pt x="238" y="156"/>
                    </a:lnTo>
                    <a:lnTo>
                      <a:pt x="23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aphicFrame>
          <p:nvGraphicFramePr>
            <p:cNvPr id="18" name="Object 252"/>
            <p:cNvGraphicFramePr>
              <a:graphicFrameLocks noChangeAspect="1"/>
            </p:cNvGraphicFramePr>
            <p:nvPr/>
          </p:nvGraphicFramePr>
          <p:xfrm>
            <a:off x="369889" y="5298398"/>
            <a:ext cx="159887" cy="104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5881" name="Clip" r:id="rId6" imgW="2835360" imgH="1920600" progId="">
                    <p:embed/>
                  </p:oleObj>
                </mc:Choice>
                <mc:Fallback>
                  <p:oleObj name="Clip" r:id="rId6" imgW="2835360" imgH="1920600" progId="">
                    <p:embed/>
                    <p:pic>
                      <p:nvPicPr>
                        <p:cNvPr id="0" name="Object 2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889" y="5298398"/>
                          <a:ext cx="159887" cy="104250"/>
                        </a:xfrm>
                        <a:prstGeom prst="rect">
                          <a:avLst/>
                        </a:prstGeom>
                        <a:noFill/>
                        <a:ln w="635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9" name="Group 214"/>
            <p:cNvGrpSpPr>
              <a:grpSpLocks/>
            </p:cNvGrpSpPr>
            <p:nvPr userDrawn="1"/>
          </p:nvGrpSpPr>
          <p:grpSpPr bwMode="auto">
            <a:xfrm>
              <a:off x="1847017" y="5298398"/>
              <a:ext cx="166365" cy="106293"/>
              <a:chOff x="4187" y="2402"/>
              <a:chExt cx="240" cy="161"/>
            </a:xfrm>
          </p:grpSpPr>
          <p:sp>
            <p:nvSpPr>
              <p:cNvPr id="122" name="Freeform 215"/>
              <p:cNvSpPr>
                <a:spLocks/>
              </p:cNvSpPr>
              <p:nvPr/>
            </p:nvSpPr>
            <p:spPr bwMode="auto">
              <a:xfrm>
                <a:off x="4234" y="2402"/>
                <a:ext cx="191" cy="161"/>
              </a:xfrm>
              <a:custGeom>
                <a:avLst/>
                <a:gdLst>
                  <a:gd name="T0" fmla="*/ 191 w 191"/>
                  <a:gd name="T1" fmla="*/ 1066 h 156"/>
                  <a:gd name="T2" fmla="*/ 191 w 191"/>
                  <a:gd name="T3" fmla="*/ 0 h 156"/>
                  <a:gd name="T4" fmla="*/ 0 w 191"/>
                  <a:gd name="T5" fmla="*/ 0 h 156"/>
                  <a:gd name="T6" fmla="*/ 0 w 191"/>
                  <a:gd name="T7" fmla="*/ 1066 h 156"/>
                  <a:gd name="T8" fmla="*/ 191 w 191"/>
                  <a:gd name="T9" fmla="*/ 1066 h 156"/>
                  <a:gd name="T10" fmla="*/ 191 w 191"/>
                  <a:gd name="T11" fmla="*/ 106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1"/>
                  <a:gd name="T19" fmla="*/ 0 h 156"/>
                  <a:gd name="T20" fmla="*/ 191 w 191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1" h="156">
                    <a:moveTo>
                      <a:pt x="191" y="156"/>
                    </a:moveTo>
                    <a:lnTo>
                      <a:pt x="191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191" y="156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23" name="Freeform 216"/>
              <p:cNvSpPr>
                <a:spLocks/>
              </p:cNvSpPr>
              <p:nvPr/>
            </p:nvSpPr>
            <p:spPr bwMode="auto">
              <a:xfrm>
                <a:off x="4187" y="2402"/>
                <a:ext cx="77" cy="161"/>
              </a:xfrm>
              <a:custGeom>
                <a:avLst/>
                <a:gdLst>
                  <a:gd name="T0" fmla="*/ 77 w 77"/>
                  <a:gd name="T1" fmla="*/ 1066 h 156"/>
                  <a:gd name="T2" fmla="*/ 77 w 77"/>
                  <a:gd name="T3" fmla="*/ 0 h 156"/>
                  <a:gd name="T4" fmla="*/ 0 w 77"/>
                  <a:gd name="T5" fmla="*/ 0 h 156"/>
                  <a:gd name="T6" fmla="*/ 0 w 77"/>
                  <a:gd name="T7" fmla="*/ 1066 h 156"/>
                  <a:gd name="T8" fmla="*/ 77 w 77"/>
                  <a:gd name="T9" fmla="*/ 1066 h 156"/>
                  <a:gd name="T10" fmla="*/ 77 w 77"/>
                  <a:gd name="T11" fmla="*/ 106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56"/>
                  <a:gd name="T20" fmla="*/ 77 w 77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56">
                    <a:moveTo>
                      <a:pt x="77" y="156"/>
                    </a:moveTo>
                    <a:lnTo>
                      <a:pt x="77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77" y="156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24" name="Freeform 217"/>
              <p:cNvSpPr>
                <a:spLocks/>
              </p:cNvSpPr>
              <p:nvPr/>
            </p:nvSpPr>
            <p:spPr bwMode="auto">
              <a:xfrm>
                <a:off x="4348" y="2402"/>
                <a:ext cx="79" cy="161"/>
              </a:xfrm>
              <a:custGeom>
                <a:avLst/>
                <a:gdLst>
                  <a:gd name="T0" fmla="*/ 78 w 78"/>
                  <a:gd name="T1" fmla="*/ 1066 h 156"/>
                  <a:gd name="T2" fmla="*/ 78 w 78"/>
                  <a:gd name="T3" fmla="*/ 0 h 156"/>
                  <a:gd name="T4" fmla="*/ 0 w 78"/>
                  <a:gd name="T5" fmla="*/ 0 h 156"/>
                  <a:gd name="T6" fmla="*/ 0 w 78"/>
                  <a:gd name="T7" fmla="*/ 1066 h 156"/>
                  <a:gd name="T8" fmla="*/ 78 w 78"/>
                  <a:gd name="T9" fmla="*/ 1066 h 156"/>
                  <a:gd name="T10" fmla="*/ 78 w 78"/>
                  <a:gd name="T11" fmla="*/ 106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8"/>
                  <a:gd name="T19" fmla="*/ 0 h 156"/>
                  <a:gd name="T20" fmla="*/ 78 w 78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8" h="156">
                    <a:moveTo>
                      <a:pt x="78" y="156"/>
                    </a:moveTo>
                    <a:lnTo>
                      <a:pt x="78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78" y="156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25" name="Freeform 218"/>
              <p:cNvSpPr>
                <a:spLocks/>
              </p:cNvSpPr>
              <p:nvPr/>
            </p:nvSpPr>
            <p:spPr bwMode="auto">
              <a:xfrm>
                <a:off x="4187" y="2402"/>
                <a:ext cx="238" cy="161"/>
              </a:xfrm>
              <a:custGeom>
                <a:avLst/>
                <a:gdLst>
                  <a:gd name="T0" fmla="*/ 19 w 244"/>
                  <a:gd name="T1" fmla="*/ 19856 h 151"/>
                  <a:gd name="T2" fmla="*/ 19 w 244"/>
                  <a:gd name="T3" fmla="*/ 0 h 151"/>
                  <a:gd name="T4" fmla="*/ 0 w 244"/>
                  <a:gd name="T5" fmla="*/ 0 h 151"/>
                  <a:gd name="T6" fmla="*/ 0 w 244"/>
                  <a:gd name="T7" fmla="*/ 19856 h 151"/>
                  <a:gd name="T8" fmla="*/ 19 w 244"/>
                  <a:gd name="T9" fmla="*/ 19856 h 151"/>
                  <a:gd name="T10" fmla="*/ 19 w 244"/>
                  <a:gd name="T11" fmla="*/ 19856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1"/>
                  <a:gd name="T20" fmla="*/ 244 w 244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1">
                    <a:moveTo>
                      <a:pt x="244" y="151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1"/>
                    </a:lnTo>
                    <a:lnTo>
                      <a:pt x="244" y="15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20" name="Group 269"/>
            <p:cNvGrpSpPr>
              <a:grpSpLocks noChangeAspect="1"/>
            </p:cNvGrpSpPr>
            <p:nvPr userDrawn="1"/>
          </p:nvGrpSpPr>
          <p:grpSpPr bwMode="auto">
            <a:xfrm>
              <a:off x="790121" y="5298398"/>
              <a:ext cx="160549" cy="102873"/>
              <a:chOff x="4214" y="2064"/>
              <a:chExt cx="242" cy="157"/>
            </a:xfrm>
          </p:grpSpPr>
          <p:sp>
            <p:nvSpPr>
              <p:cNvPr id="118" name="AutoShape 270"/>
              <p:cNvSpPr>
                <a:spLocks noChangeAspect="1" noChangeArrowheads="1" noTextEdit="1"/>
              </p:cNvSpPr>
              <p:nvPr/>
            </p:nvSpPr>
            <p:spPr bwMode="auto">
              <a:xfrm>
                <a:off x="4214" y="2064"/>
                <a:ext cx="242" cy="157"/>
              </a:xfrm>
              <a:prstGeom prst="rect">
                <a:avLst/>
              </a:prstGeom>
              <a:noFill/>
              <a:ln w="635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19" name="Rectangle 271"/>
              <p:cNvSpPr>
                <a:spLocks noChangeArrowheads="1"/>
              </p:cNvSpPr>
              <p:nvPr/>
            </p:nvSpPr>
            <p:spPr bwMode="auto">
              <a:xfrm>
                <a:off x="4214" y="2064"/>
                <a:ext cx="242" cy="53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endParaRPr lang="en-US" sz="831"/>
              </a:p>
            </p:txBody>
          </p:sp>
          <p:sp>
            <p:nvSpPr>
              <p:cNvPr id="120" name="Rectangle 272"/>
              <p:cNvSpPr>
                <a:spLocks noChangeArrowheads="1"/>
              </p:cNvSpPr>
              <p:nvPr/>
            </p:nvSpPr>
            <p:spPr bwMode="auto">
              <a:xfrm>
                <a:off x="4214" y="2117"/>
                <a:ext cx="242" cy="51"/>
              </a:xfrm>
              <a:prstGeom prst="rect">
                <a:avLst/>
              </a:prstGeom>
              <a:solidFill>
                <a:srgbClr val="51DC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endParaRPr lang="en-US" sz="831"/>
              </a:p>
            </p:txBody>
          </p:sp>
          <p:sp>
            <p:nvSpPr>
              <p:cNvPr id="121" name="Rectangle 273"/>
              <p:cNvSpPr>
                <a:spLocks noChangeArrowheads="1"/>
              </p:cNvSpPr>
              <p:nvPr/>
            </p:nvSpPr>
            <p:spPr bwMode="auto">
              <a:xfrm>
                <a:off x="4214" y="2168"/>
                <a:ext cx="242" cy="53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endParaRPr lang="en-US" sz="831"/>
              </a:p>
            </p:txBody>
          </p:sp>
        </p:grpSp>
        <p:grpSp>
          <p:nvGrpSpPr>
            <p:cNvPr id="21" name="Group 16"/>
            <p:cNvGrpSpPr>
              <a:grpSpLocks/>
            </p:cNvGrpSpPr>
            <p:nvPr userDrawn="1"/>
          </p:nvGrpSpPr>
          <p:grpSpPr bwMode="auto">
            <a:xfrm>
              <a:off x="1854256" y="5092835"/>
              <a:ext cx="163609" cy="106293"/>
              <a:chOff x="1116" y="1646"/>
              <a:chExt cx="245" cy="151"/>
            </a:xfrm>
          </p:grpSpPr>
          <p:sp>
            <p:nvSpPr>
              <p:cNvPr id="115" name="Freeform 17"/>
              <p:cNvSpPr>
                <a:spLocks/>
              </p:cNvSpPr>
              <p:nvPr/>
            </p:nvSpPr>
            <p:spPr bwMode="auto">
              <a:xfrm>
                <a:off x="1116" y="1646"/>
                <a:ext cx="245" cy="151"/>
              </a:xfrm>
              <a:custGeom>
                <a:avLst/>
                <a:gdLst>
                  <a:gd name="T0" fmla="*/ 244 w 244"/>
                  <a:gd name="T1" fmla="*/ 151 h 151"/>
                  <a:gd name="T2" fmla="*/ 244 w 244"/>
                  <a:gd name="T3" fmla="*/ 0 h 151"/>
                  <a:gd name="T4" fmla="*/ 0 w 244"/>
                  <a:gd name="T5" fmla="*/ 0 h 151"/>
                  <a:gd name="T6" fmla="*/ 0 w 244"/>
                  <a:gd name="T7" fmla="*/ 151 h 151"/>
                  <a:gd name="T8" fmla="*/ 244 w 244"/>
                  <a:gd name="T9" fmla="*/ 151 h 151"/>
                  <a:gd name="T10" fmla="*/ 244 w 244"/>
                  <a:gd name="T11" fmla="*/ 151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1"/>
                  <a:gd name="T20" fmla="*/ 244 w 244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1">
                    <a:moveTo>
                      <a:pt x="244" y="151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1"/>
                    </a:lnTo>
                    <a:lnTo>
                      <a:pt x="244" y="15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16" name="Freeform 18"/>
              <p:cNvSpPr>
                <a:spLocks/>
              </p:cNvSpPr>
              <p:nvPr/>
            </p:nvSpPr>
            <p:spPr bwMode="auto">
              <a:xfrm>
                <a:off x="1116" y="1646"/>
                <a:ext cx="245" cy="151"/>
              </a:xfrm>
              <a:custGeom>
                <a:avLst/>
                <a:gdLst>
                  <a:gd name="T0" fmla="*/ 244 w 244"/>
                  <a:gd name="T1" fmla="*/ 151 h 151"/>
                  <a:gd name="T2" fmla="*/ 244 w 244"/>
                  <a:gd name="T3" fmla="*/ 0 h 151"/>
                  <a:gd name="T4" fmla="*/ 0 w 244"/>
                  <a:gd name="T5" fmla="*/ 0 h 151"/>
                  <a:gd name="T6" fmla="*/ 0 w 244"/>
                  <a:gd name="T7" fmla="*/ 151 h 151"/>
                  <a:gd name="T8" fmla="*/ 244 w 244"/>
                  <a:gd name="T9" fmla="*/ 151 h 151"/>
                  <a:gd name="T10" fmla="*/ 244 w 244"/>
                  <a:gd name="T11" fmla="*/ 151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1"/>
                  <a:gd name="T20" fmla="*/ 244 w 244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1">
                    <a:moveTo>
                      <a:pt x="244" y="151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1"/>
                    </a:lnTo>
                    <a:lnTo>
                      <a:pt x="244" y="15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17" name="Freeform 19"/>
              <p:cNvSpPr>
                <a:spLocks/>
              </p:cNvSpPr>
              <p:nvPr/>
            </p:nvSpPr>
            <p:spPr bwMode="auto">
              <a:xfrm>
                <a:off x="1116" y="1646"/>
                <a:ext cx="245" cy="151"/>
              </a:xfrm>
              <a:custGeom>
                <a:avLst/>
                <a:gdLst>
                  <a:gd name="T0" fmla="*/ 244 w 244"/>
                  <a:gd name="T1" fmla="*/ 61 h 151"/>
                  <a:gd name="T2" fmla="*/ 89 w 244"/>
                  <a:gd name="T3" fmla="*/ 61 h 151"/>
                  <a:gd name="T4" fmla="*/ 89 w 244"/>
                  <a:gd name="T5" fmla="*/ 0 h 151"/>
                  <a:gd name="T6" fmla="*/ 59 w 244"/>
                  <a:gd name="T7" fmla="*/ 0 h 151"/>
                  <a:gd name="T8" fmla="*/ 59 w 244"/>
                  <a:gd name="T9" fmla="*/ 61 h 151"/>
                  <a:gd name="T10" fmla="*/ 0 w 244"/>
                  <a:gd name="T11" fmla="*/ 61 h 151"/>
                  <a:gd name="T12" fmla="*/ 0 w 244"/>
                  <a:gd name="T13" fmla="*/ 89 h 151"/>
                  <a:gd name="T14" fmla="*/ 59 w 244"/>
                  <a:gd name="T15" fmla="*/ 89 h 151"/>
                  <a:gd name="T16" fmla="*/ 59 w 244"/>
                  <a:gd name="T17" fmla="*/ 151 h 151"/>
                  <a:gd name="T18" fmla="*/ 89 w 244"/>
                  <a:gd name="T19" fmla="*/ 151 h 151"/>
                  <a:gd name="T20" fmla="*/ 89 w 244"/>
                  <a:gd name="T21" fmla="*/ 89 h 151"/>
                  <a:gd name="T22" fmla="*/ 244 w 244"/>
                  <a:gd name="T23" fmla="*/ 89 h 151"/>
                  <a:gd name="T24" fmla="*/ 244 w 244"/>
                  <a:gd name="T25" fmla="*/ 61 h 151"/>
                  <a:gd name="T26" fmla="*/ 244 w 244"/>
                  <a:gd name="T27" fmla="*/ 61 h 15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44"/>
                  <a:gd name="T43" fmla="*/ 0 h 151"/>
                  <a:gd name="T44" fmla="*/ 244 w 244"/>
                  <a:gd name="T45" fmla="*/ 151 h 15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44" h="151">
                    <a:moveTo>
                      <a:pt x="244" y="61"/>
                    </a:moveTo>
                    <a:lnTo>
                      <a:pt x="89" y="61"/>
                    </a:lnTo>
                    <a:lnTo>
                      <a:pt x="89" y="0"/>
                    </a:lnTo>
                    <a:lnTo>
                      <a:pt x="59" y="0"/>
                    </a:lnTo>
                    <a:lnTo>
                      <a:pt x="59" y="61"/>
                    </a:lnTo>
                    <a:lnTo>
                      <a:pt x="0" y="61"/>
                    </a:lnTo>
                    <a:lnTo>
                      <a:pt x="0" y="89"/>
                    </a:lnTo>
                    <a:lnTo>
                      <a:pt x="59" y="89"/>
                    </a:lnTo>
                    <a:lnTo>
                      <a:pt x="59" y="151"/>
                    </a:lnTo>
                    <a:lnTo>
                      <a:pt x="89" y="151"/>
                    </a:lnTo>
                    <a:lnTo>
                      <a:pt x="89" y="89"/>
                    </a:lnTo>
                    <a:lnTo>
                      <a:pt x="244" y="89"/>
                    </a:lnTo>
                    <a:lnTo>
                      <a:pt x="244" y="61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22" name="Group 21"/>
            <p:cNvGrpSpPr>
              <a:grpSpLocks/>
            </p:cNvGrpSpPr>
            <p:nvPr userDrawn="1"/>
          </p:nvGrpSpPr>
          <p:grpSpPr bwMode="auto">
            <a:xfrm>
              <a:off x="3341609" y="5092835"/>
              <a:ext cx="163288" cy="104917"/>
              <a:chOff x="1117" y="2897"/>
              <a:chExt cx="243" cy="157"/>
            </a:xfrm>
          </p:grpSpPr>
          <p:sp>
            <p:nvSpPr>
              <p:cNvPr id="111" name="Freeform 21"/>
              <p:cNvSpPr>
                <a:spLocks/>
              </p:cNvSpPr>
              <p:nvPr/>
            </p:nvSpPr>
            <p:spPr bwMode="auto">
              <a:xfrm>
                <a:off x="1117" y="2897"/>
                <a:ext cx="243" cy="157"/>
              </a:xfrm>
              <a:custGeom>
                <a:avLst/>
                <a:gdLst>
                  <a:gd name="T0" fmla="*/ 244 w 244"/>
                  <a:gd name="T1" fmla="*/ 156 h 156"/>
                  <a:gd name="T2" fmla="*/ 244 w 244"/>
                  <a:gd name="T3" fmla="*/ 0 h 156"/>
                  <a:gd name="T4" fmla="*/ 0 w 244"/>
                  <a:gd name="T5" fmla="*/ 0 h 156"/>
                  <a:gd name="T6" fmla="*/ 0 w 244"/>
                  <a:gd name="T7" fmla="*/ 156 h 156"/>
                  <a:gd name="T8" fmla="*/ 244 w 244"/>
                  <a:gd name="T9" fmla="*/ 156 h 156"/>
                  <a:gd name="T10" fmla="*/ 244 w 24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12" name="Freeform 22"/>
              <p:cNvSpPr>
                <a:spLocks/>
              </p:cNvSpPr>
              <p:nvPr/>
            </p:nvSpPr>
            <p:spPr bwMode="auto">
              <a:xfrm>
                <a:off x="1117" y="2897"/>
                <a:ext cx="77" cy="157"/>
              </a:xfrm>
              <a:custGeom>
                <a:avLst/>
                <a:gdLst>
                  <a:gd name="T0" fmla="*/ 77 w 77"/>
                  <a:gd name="T1" fmla="*/ 156 h 156"/>
                  <a:gd name="T2" fmla="*/ 77 w 77"/>
                  <a:gd name="T3" fmla="*/ 0 h 156"/>
                  <a:gd name="T4" fmla="*/ 0 w 77"/>
                  <a:gd name="T5" fmla="*/ 0 h 156"/>
                  <a:gd name="T6" fmla="*/ 0 w 77"/>
                  <a:gd name="T7" fmla="*/ 156 h 156"/>
                  <a:gd name="T8" fmla="*/ 77 w 77"/>
                  <a:gd name="T9" fmla="*/ 156 h 156"/>
                  <a:gd name="T10" fmla="*/ 77 w 77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56"/>
                  <a:gd name="T20" fmla="*/ 77 w 77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56">
                    <a:moveTo>
                      <a:pt x="77" y="156"/>
                    </a:moveTo>
                    <a:lnTo>
                      <a:pt x="77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77" y="156"/>
                    </a:lnTo>
                    <a:close/>
                  </a:path>
                </a:pathLst>
              </a:custGeom>
              <a:solidFill>
                <a:srgbClr val="00883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13" name="Freeform 23"/>
              <p:cNvSpPr>
                <a:spLocks/>
              </p:cNvSpPr>
              <p:nvPr/>
            </p:nvSpPr>
            <p:spPr bwMode="auto">
              <a:xfrm>
                <a:off x="1277" y="2897"/>
                <a:ext cx="83" cy="157"/>
              </a:xfrm>
              <a:custGeom>
                <a:avLst/>
                <a:gdLst>
                  <a:gd name="T0" fmla="*/ 84 w 84"/>
                  <a:gd name="T1" fmla="*/ 156 h 156"/>
                  <a:gd name="T2" fmla="*/ 84 w 84"/>
                  <a:gd name="T3" fmla="*/ 0 h 156"/>
                  <a:gd name="T4" fmla="*/ 0 w 84"/>
                  <a:gd name="T5" fmla="*/ 0 h 156"/>
                  <a:gd name="T6" fmla="*/ 0 w 84"/>
                  <a:gd name="T7" fmla="*/ 156 h 156"/>
                  <a:gd name="T8" fmla="*/ 84 w 84"/>
                  <a:gd name="T9" fmla="*/ 156 h 156"/>
                  <a:gd name="T10" fmla="*/ 84 w 8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156"/>
                  <a:gd name="T20" fmla="*/ 84 w 8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156">
                    <a:moveTo>
                      <a:pt x="84" y="156"/>
                    </a:moveTo>
                    <a:lnTo>
                      <a:pt x="8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84" y="156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14" name="Freeform 24"/>
              <p:cNvSpPr>
                <a:spLocks/>
              </p:cNvSpPr>
              <p:nvPr/>
            </p:nvSpPr>
            <p:spPr bwMode="auto">
              <a:xfrm>
                <a:off x="1117" y="2897"/>
                <a:ext cx="243" cy="157"/>
              </a:xfrm>
              <a:custGeom>
                <a:avLst/>
                <a:gdLst>
                  <a:gd name="T0" fmla="*/ 244 w 244"/>
                  <a:gd name="T1" fmla="*/ 156 h 156"/>
                  <a:gd name="T2" fmla="*/ 244 w 244"/>
                  <a:gd name="T3" fmla="*/ 0 h 156"/>
                  <a:gd name="T4" fmla="*/ 0 w 244"/>
                  <a:gd name="T5" fmla="*/ 0 h 156"/>
                  <a:gd name="T6" fmla="*/ 0 w 244"/>
                  <a:gd name="T7" fmla="*/ 156 h 156"/>
                  <a:gd name="T8" fmla="*/ 244 w 244"/>
                  <a:gd name="T9" fmla="*/ 156 h 156"/>
                  <a:gd name="T10" fmla="*/ 244 w 24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23" name="Group 25"/>
            <p:cNvGrpSpPr>
              <a:grpSpLocks/>
            </p:cNvGrpSpPr>
            <p:nvPr userDrawn="1"/>
          </p:nvGrpSpPr>
          <p:grpSpPr bwMode="auto">
            <a:xfrm>
              <a:off x="3130146" y="5092835"/>
              <a:ext cx="163288" cy="104917"/>
              <a:chOff x="1118" y="2646"/>
              <a:chExt cx="243" cy="157"/>
            </a:xfrm>
          </p:grpSpPr>
          <p:sp>
            <p:nvSpPr>
              <p:cNvPr id="107" name="Freeform 26"/>
              <p:cNvSpPr>
                <a:spLocks/>
              </p:cNvSpPr>
              <p:nvPr/>
            </p:nvSpPr>
            <p:spPr bwMode="auto">
              <a:xfrm>
                <a:off x="1118" y="2646"/>
                <a:ext cx="243" cy="157"/>
              </a:xfrm>
              <a:custGeom>
                <a:avLst/>
                <a:gdLst>
                  <a:gd name="T0" fmla="*/ 244 w 244"/>
                  <a:gd name="T1" fmla="*/ 156 h 156"/>
                  <a:gd name="T2" fmla="*/ 244 w 244"/>
                  <a:gd name="T3" fmla="*/ 0 h 156"/>
                  <a:gd name="T4" fmla="*/ 0 w 244"/>
                  <a:gd name="T5" fmla="*/ 0 h 156"/>
                  <a:gd name="T6" fmla="*/ 0 w 244"/>
                  <a:gd name="T7" fmla="*/ 156 h 156"/>
                  <a:gd name="T8" fmla="*/ 244 w 244"/>
                  <a:gd name="T9" fmla="*/ 156 h 156"/>
                  <a:gd name="T10" fmla="*/ 244 w 24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08" name="Freeform 27"/>
              <p:cNvSpPr>
                <a:spLocks/>
              </p:cNvSpPr>
              <p:nvPr/>
            </p:nvSpPr>
            <p:spPr bwMode="auto">
              <a:xfrm>
                <a:off x="1118" y="2646"/>
                <a:ext cx="77" cy="157"/>
              </a:xfrm>
              <a:custGeom>
                <a:avLst/>
                <a:gdLst>
                  <a:gd name="T0" fmla="*/ 77 w 77"/>
                  <a:gd name="T1" fmla="*/ 156 h 156"/>
                  <a:gd name="T2" fmla="*/ 77 w 77"/>
                  <a:gd name="T3" fmla="*/ 0 h 156"/>
                  <a:gd name="T4" fmla="*/ 0 w 77"/>
                  <a:gd name="T5" fmla="*/ 0 h 156"/>
                  <a:gd name="T6" fmla="*/ 0 w 77"/>
                  <a:gd name="T7" fmla="*/ 156 h 156"/>
                  <a:gd name="T8" fmla="*/ 77 w 77"/>
                  <a:gd name="T9" fmla="*/ 156 h 156"/>
                  <a:gd name="T10" fmla="*/ 77 w 77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56"/>
                  <a:gd name="T20" fmla="*/ 77 w 77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56">
                    <a:moveTo>
                      <a:pt x="77" y="156"/>
                    </a:moveTo>
                    <a:lnTo>
                      <a:pt x="77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77" y="156"/>
                    </a:lnTo>
                    <a:close/>
                  </a:path>
                </a:pathLst>
              </a:custGeom>
              <a:solidFill>
                <a:srgbClr val="00883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09" name="Freeform 28"/>
              <p:cNvSpPr>
                <a:spLocks/>
              </p:cNvSpPr>
              <p:nvPr/>
            </p:nvSpPr>
            <p:spPr bwMode="auto">
              <a:xfrm>
                <a:off x="1278" y="2646"/>
                <a:ext cx="83" cy="157"/>
              </a:xfrm>
              <a:custGeom>
                <a:avLst/>
                <a:gdLst>
                  <a:gd name="T0" fmla="*/ 84 w 84"/>
                  <a:gd name="T1" fmla="*/ 156 h 156"/>
                  <a:gd name="T2" fmla="*/ 84 w 84"/>
                  <a:gd name="T3" fmla="*/ 0 h 156"/>
                  <a:gd name="T4" fmla="*/ 0 w 84"/>
                  <a:gd name="T5" fmla="*/ 0 h 156"/>
                  <a:gd name="T6" fmla="*/ 0 w 84"/>
                  <a:gd name="T7" fmla="*/ 156 h 156"/>
                  <a:gd name="T8" fmla="*/ 84 w 84"/>
                  <a:gd name="T9" fmla="*/ 156 h 156"/>
                  <a:gd name="T10" fmla="*/ 84 w 8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156"/>
                  <a:gd name="T20" fmla="*/ 84 w 8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156">
                    <a:moveTo>
                      <a:pt x="84" y="156"/>
                    </a:moveTo>
                    <a:lnTo>
                      <a:pt x="8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84" y="156"/>
                    </a:lnTo>
                    <a:close/>
                  </a:path>
                </a:pathLst>
              </a:custGeom>
              <a:solidFill>
                <a:srgbClr val="FF7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10" name="Freeform 29"/>
              <p:cNvSpPr>
                <a:spLocks/>
              </p:cNvSpPr>
              <p:nvPr/>
            </p:nvSpPr>
            <p:spPr bwMode="auto">
              <a:xfrm>
                <a:off x="1118" y="2646"/>
                <a:ext cx="243" cy="157"/>
              </a:xfrm>
              <a:custGeom>
                <a:avLst/>
                <a:gdLst>
                  <a:gd name="T0" fmla="*/ 244 w 244"/>
                  <a:gd name="T1" fmla="*/ 156 h 156"/>
                  <a:gd name="T2" fmla="*/ 244 w 244"/>
                  <a:gd name="T3" fmla="*/ 0 h 156"/>
                  <a:gd name="T4" fmla="*/ 0 w 244"/>
                  <a:gd name="T5" fmla="*/ 0 h 156"/>
                  <a:gd name="T6" fmla="*/ 0 w 244"/>
                  <a:gd name="T7" fmla="*/ 156 h 156"/>
                  <a:gd name="T8" fmla="*/ 244 w 244"/>
                  <a:gd name="T9" fmla="*/ 156 h 156"/>
                  <a:gd name="T10" fmla="*/ 244 w 24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24" name="Group 30"/>
            <p:cNvGrpSpPr>
              <a:grpSpLocks/>
            </p:cNvGrpSpPr>
            <p:nvPr userDrawn="1"/>
          </p:nvGrpSpPr>
          <p:grpSpPr bwMode="auto">
            <a:xfrm>
              <a:off x="2277513" y="5092835"/>
              <a:ext cx="163288" cy="104596"/>
              <a:chOff x="1117" y="2143"/>
              <a:chExt cx="243" cy="155"/>
            </a:xfrm>
          </p:grpSpPr>
          <p:sp>
            <p:nvSpPr>
              <p:cNvPr id="103" name="Freeform 31"/>
              <p:cNvSpPr>
                <a:spLocks/>
              </p:cNvSpPr>
              <p:nvPr/>
            </p:nvSpPr>
            <p:spPr bwMode="auto">
              <a:xfrm>
                <a:off x="1117" y="2143"/>
                <a:ext cx="243" cy="155"/>
              </a:xfrm>
              <a:custGeom>
                <a:avLst/>
                <a:gdLst>
                  <a:gd name="T0" fmla="*/ 244 w 244"/>
                  <a:gd name="T1" fmla="*/ 156 h 156"/>
                  <a:gd name="T2" fmla="*/ 244 w 244"/>
                  <a:gd name="T3" fmla="*/ 0 h 156"/>
                  <a:gd name="T4" fmla="*/ 0 w 244"/>
                  <a:gd name="T5" fmla="*/ 0 h 156"/>
                  <a:gd name="T6" fmla="*/ 0 w 244"/>
                  <a:gd name="T7" fmla="*/ 156 h 156"/>
                  <a:gd name="T8" fmla="*/ 244 w 244"/>
                  <a:gd name="T9" fmla="*/ 156 h 156"/>
                  <a:gd name="T10" fmla="*/ 244 w 24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04" name="Freeform 32"/>
              <p:cNvSpPr>
                <a:spLocks/>
              </p:cNvSpPr>
              <p:nvPr/>
            </p:nvSpPr>
            <p:spPr bwMode="auto">
              <a:xfrm>
                <a:off x="1117" y="2143"/>
                <a:ext cx="243" cy="50"/>
              </a:xfrm>
              <a:custGeom>
                <a:avLst/>
                <a:gdLst>
                  <a:gd name="T0" fmla="*/ 244 w 244"/>
                  <a:gd name="T1" fmla="*/ 50 h 50"/>
                  <a:gd name="T2" fmla="*/ 244 w 244"/>
                  <a:gd name="T3" fmla="*/ 0 h 50"/>
                  <a:gd name="T4" fmla="*/ 0 w 244"/>
                  <a:gd name="T5" fmla="*/ 0 h 50"/>
                  <a:gd name="T6" fmla="*/ 0 w 244"/>
                  <a:gd name="T7" fmla="*/ 50 h 50"/>
                  <a:gd name="T8" fmla="*/ 244 w 244"/>
                  <a:gd name="T9" fmla="*/ 50 h 50"/>
                  <a:gd name="T10" fmla="*/ 244 w 244"/>
                  <a:gd name="T11" fmla="*/ 5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0"/>
                  <a:gd name="T20" fmla="*/ 244 w 244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0">
                    <a:moveTo>
                      <a:pt x="244" y="50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50"/>
                    </a:lnTo>
                    <a:lnTo>
                      <a:pt x="244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05" name="Freeform 33"/>
              <p:cNvSpPr>
                <a:spLocks/>
              </p:cNvSpPr>
              <p:nvPr/>
            </p:nvSpPr>
            <p:spPr bwMode="auto">
              <a:xfrm>
                <a:off x="1117" y="2248"/>
                <a:ext cx="243" cy="50"/>
              </a:xfrm>
              <a:custGeom>
                <a:avLst/>
                <a:gdLst>
                  <a:gd name="T0" fmla="*/ 244 w 244"/>
                  <a:gd name="T1" fmla="*/ 50 h 50"/>
                  <a:gd name="T2" fmla="*/ 244 w 244"/>
                  <a:gd name="T3" fmla="*/ 0 h 50"/>
                  <a:gd name="T4" fmla="*/ 0 w 244"/>
                  <a:gd name="T5" fmla="*/ 0 h 50"/>
                  <a:gd name="T6" fmla="*/ 0 w 244"/>
                  <a:gd name="T7" fmla="*/ 50 h 50"/>
                  <a:gd name="T8" fmla="*/ 244 w 244"/>
                  <a:gd name="T9" fmla="*/ 50 h 50"/>
                  <a:gd name="T10" fmla="*/ 244 w 244"/>
                  <a:gd name="T11" fmla="*/ 5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0"/>
                  <a:gd name="T20" fmla="*/ 244 w 244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0">
                    <a:moveTo>
                      <a:pt x="244" y="50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50"/>
                    </a:lnTo>
                    <a:lnTo>
                      <a:pt x="244" y="50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06" name="Freeform 34"/>
              <p:cNvSpPr>
                <a:spLocks/>
              </p:cNvSpPr>
              <p:nvPr/>
            </p:nvSpPr>
            <p:spPr bwMode="auto">
              <a:xfrm>
                <a:off x="1117" y="2143"/>
                <a:ext cx="243" cy="155"/>
              </a:xfrm>
              <a:custGeom>
                <a:avLst/>
                <a:gdLst>
                  <a:gd name="T0" fmla="*/ 244 w 244"/>
                  <a:gd name="T1" fmla="*/ 156 h 156"/>
                  <a:gd name="T2" fmla="*/ 244 w 244"/>
                  <a:gd name="T3" fmla="*/ 0 h 156"/>
                  <a:gd name="T4" fmla="*/ 0 w 244"/>
                  <a:gd name="T5" fmla="*/ 0 h 156"/>
                  <a:gd name="T6" fmla="*/ 0 w 244"/>
                  <a:gd name="T7" fmla="*/ 156 h 156"/>
                  <a:gd name="T8" fmla="*/ 244 w 244"/>
                  <a:gd name="T9" fmla="*/ 156 h 156"/>
                  <a:gd name="T10" fmla="*/ 244 w 24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25" name="Group 35"/>
            <p:cNvGrpSpPr>
              <a:grpSpLocks/>
            </p:cNvGrpSpPr>
            <p:nvPr userDrawn="1"/>
          </p:nvGrpSpPr>
          <p:grpSpPr bwMode="auto">
            <a:xfrm>
              <a:off x="2066045" y="5092835"/>
              <a:ext cx="163288" cy="104596"/>
              <a:chOff x="1117" y="1892"/>
              <a:chExt cx="243" cy="155"/>
            </a:xfrm>
          </p:grpSpPr>
          <p:sp>
            <p:nvSpPr>
              <p:cNvPr id="99" name="Freeform 36"/>
              <p:cNvSpPr>
                <a:spLocks/>
              </p:cNvSpPr>
              <p:nvPr/>
            </p:nvSpPr>
            <p:spPr bwMode="auto">
              <a:xfrm>
                <a:off x="1117" y="1892"/>
                <a:ext cx="243" cy="155"/>
              </a:xfrm>
              <a:custGeom>
                <a:avLst/>
                <a:gdLst>
                  <a:gd name="T0" fmla="*/ 244 w 244"/>
                  <a:gd name="T1" fmla="*/ 156 h 156"/>
                  <a:gd name="T2" fmla="*/ 244 w 244"/>
                  <a:gd name="T3" fmla="*/ 0 h 156"/>
                  <a:gd name="T4" fmla="*/ 0 w 244"/>
                  <a:gd name="T5" fmla="*/ 0 h 156"/>
                  <a:gd name="T6" fmla="*/ 0 w 244"/>
                  <a:gd name="T7" fmla="*/ 156 h 156"/>
                  <a:gd name="T8" fmla="*/ 244 w 244"/>
                  <a:gd name="T9" fmla="*/ 156 h 156"/>
                  <a:gd name="T10" fmla="*/ 244 w 24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00" name="Freeform 37"/>
              <p:cNvSpPr>
                <a:spLocks/>
              </p:cNvSpPr>
              <p:nvPr/>
            </p:nvSpPr>
            <p:spPr bwMode="auto">
              <a:xfrm>
                <a:off x="1117" y="1892"/>
                <a:ext cx="77" cy="155"/>
              </a:xfrm>
              <a:custGeom>
                <a:avLst/>
                <a:gdLst>
                  <a:gd name="T0" fmla="*/ 77 w 77"/>
                  <a:gd name="T1" fmla="*/ 156 h 156"/>
                  <a:gd name="T2" fmla="*/ 77 w 77"/>
                  <a:gd name="T3" fmla="*/ 0 h 156"/>
                  <a:gd name="T4" fmla="*/ 0 w 77"/>
                  <a:gd name="T5" fmla="*/ 0 h 156"/>
                  <a:gd name="T6" fmla="*/ 0 w 77"/>
                  <a:gd name="T7" fmla="*/ 156 h 156"/>
                  <a:gd name="T8" fmla="*/ 77 w 77"/>
                  <a:gd name="T9" fmla="*/ 156 h 156"/>
                  <a:gd name="T10" fmla="*/ 77 w 77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56"/>
                  <a:gd name="T20" fmla="*/ 77 w 77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56">
                    <a:moveTo>
                      <a:pt x="77" y="156"/>
                    </a:moveTo>
                    <a:lnTo>
                      <a:pt x="77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77" y="156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01" name="Freeform 38"/>
              <p:cNvSpPr>
                <a:spLocks/>
              </p:cNvSpPr>
              <p:nvPr/>
            </p:nvSpPr>
            <p:spPr bwMode="auto">
              <a:xfrm>
                <a:off x="1277" y="1892"/>
                <a:ext cx="83" cy="155"/>
              </a:xfrm>
              <a:custGeom>
                <a:avLst/>
                <a:gdLst>
                  <a:gd name="T0" fmla="*/ 84 w 84"/>
                  <a:gd name="T1" fmla="*/ 156 h 156"/>
                  <a:gd name="T2" fmla="*/ 84 w 84"/>
                  <a:gd name="T3" fmla="*/ 0 h 156"/>
                  <a:gd name="T4" fmla="*/ 0 w 84"/>
                  <a:gd name="T5" fmla="*/ 0 h 156"/>
                  <a:gd name="T6" fmla="*/ 0 w 84"/>
                  <a:gd name="T7" fmla="*/ 156 h 156"/>
                  <a:gd name="T8" fmla="*/ 84 w 84"/>
                  <a:gd name="T9" fmla="*/ 156 h 156"/>
                  <a:gd name="T10" fmla="*/ 84 w 8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156"/>
                  <a:gd name="T20" fmla="*/ 84 w 8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156">
                    <a:moveTo>
                      <a:pt x="84" y="156"/>
                    </a:moveTo>
                    <a:lnTo>
                      <a:pt x="8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84" y="156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102" name="Freeform 39"/>
              <p:cNvSpPr>
                <a:spLocks/>
              </p:cNvSpPr>
              <p:nvPr/>
            </p:nvSpPr>
            <p:spPr bwMode="auto">
              <a:xfrm>
                <a:off x="1117" y="1892"/>
                <a:ext cx="243" cy="155"/>
              </a:xfrm>
              <a:custGeom>
                <a:avLst/>
                <a:gdLst>
                  <a:gd name="T0" fmla="*/ 244 w 244"/>
                  <a:gd name="T1" fmla="*/ 156 h 156"/>
                  <a:gd name="T2" fmla="*/ 244 w 244"/>
                  <a:gd name="T3" fmla="*/ 0 h 156"/>
                  <a:gd name="T4" fmla="*/ 0 w 244"/>
                  <a:gd name="T5" fmla="*/ 0 h 156"/>
                  <a:gd name="T6" fmla="*/ 0 w 244"/>
                  <a:gd name="T7" fmla="*/ 156 h 156"/>
                  <a:gd name="T8" fmla="*/ 244 w 244"/>
                  <a:gd name="T9" fmla="*/ 156 h 156"/>
                  <a:gd name="T10" fmla="*/ 244 w 24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26" name="Group 255"/>
            <p:cNvGrpSpPr>
              <a:grpSpLocks/>
            </p:cNvGrpSpPr>
            <p:nvPr userDrawn="1"/>
          </p:nvGrpSpPr>
          <p:grpSpPr bwMode="auto">
            <a:xfrm>
              <a:off x="1431114" y="5092835"/>
              <a:ext cx="163489" cy="106268"/>
              <a:chOff x="7106991" y="2034190"/>
              <a:chExt cx="255683" cy="163929"/>
            </a:xfrm>
          </p:grpSpPr>
          <p:sp>
            <p:nvSpPr>
              <p:cNvPr id="97" name="Freeform 41"/>
              <p:cNvSpPr>
                <a:spLocks/>
              </p:cNvSpPr>
              <p:nvPr/>
            </p:nvSpPr>
            <p:spPr bwMode="auto">
              <a:xfrm>
                <a:off x="7106991" y="2034190"/>
                <a:ext cx="255683" cy="163929"/>
              </a:xfrm>
              <a:custGeom>
                <a:avLst/>
                <a:gdLst>
                  <a:gd name="T0" fmla="*/ 244 w 244"/>
                  <a:gd name="T1" fmla="*/ 2942 h 151"/>
                  <a:gd name="T2" fmla="*/ 244 w 244"/>
                  <a:gd name="T3" fmla="*/ 0 h 151"/>
                  <a:gd name="T4" fmla="*/ 0 w 244"/>
                  <a:gd name="T5" fmla="*/ 0 h 151"/>
                  <a:gd name="T6" fmla="*/ 0 w 244"/>
                  <a:gd name="T7" fmla="*/ 2942 h 151"/>
                  <a:gd name="T8" fmla="*/ 244 w 244"/>
                  <a:gd name="T9" fmla="*/ 2942 h 151"/>
                  <a:gd name="T10" fmla="*/ 244 w 244"/>
                  <a:gd name="T11" fmla="*/ 2942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1"/>
                  <a:gd name="T20" fmla="*/ 244 w 244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1">
                    <a:moveTo>
                      <a:pt x="244" y="151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1"/>
                    </a:lnTo>
                    <a:lnTo>
                      <a:pt x="244" y="151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98" name="Freeform 42"/>
              <p:cNvSpPr>
                <a:spLocks/>
              </p:cNvSpPr>
              <p:nvPr userDrawn="1"/>
            </p:nvSpPr>
            <p:spPr bwMode="auto">
              <a:xfrm>
                <a:off x="7106991" y="2034190"/>
                <a:ext cx="255683" cy="161827"/>
              </a:xfrm>
              <a:custGeom>
                <a:avLst/>
                <a:gdLst>
                  <a:gd name="T0" fmla="*/ 244 w 244"/>
                  <a:gd name="T1" fmla="*/ 264 h 151"/>
                  <a:gd name="T2" fmla="*/ 95 w 244"/>
                  <a:gd name="T3" fmla="*/ 264 h 151"/>
                  <a:gd name="T4" fmla="*/ 95 w 244"/>
                  <a:gd name="T5" fmla="*/ 0 h 151"/>
                  <a:gd name="T6" fmla="*/ 65 w 244"/>
                  <a:gd name="T7" fmla="*/ 0 h 151"/>
                  <a:gd name="T8" fmla="*/ 65 w 244"/>
                  <a:gd name="T9" fmla="*/ 264 h 151"/>
                  <a:gd name="T10" fmla="*/ 0 w 244"/>
                  <a:gd name="T11" fmla="*/ 264 h 151"/>
                  <a:gd name="T12" fmla="*/ 0 w 244"/>
                  <a:gd name="T13" fmla="*/ 398 h 151"/>
                  <a:gd name="T14" fmla="*/ 65 w 244"/>
                  <a:gd name="T15" fmla="*/ 398 h 151"/>
                  <a:gd name="T16" fmla="*/ 65 w 244"/>
                  <a:gd name="T17" fmla="*/ 666 h 151"/>
                  <a:gd name="T18" fmla="*/ 95 w 244"/>
                  <a:gd name="T19" fmla="*/ 666 h 151"/>
                  <a:gd name="T20" fmla="*/ 95 w 244"/>
                  <a:gd name="T21" fmla="*/ 398 h 151"/>
                  <a:gd name="T22" fmla="*/ 244 w 244"/>
                  <a:gd name="T23" fmla="*/ 398 h 151"/>
                  <a:gd name="T24" fmla="*/ 244 w 244"/>
                  <a:gd name="T25" fmla="*/ 264 h 151"/>
                  <a:gd name="T26" fmla="*/ 244 w 244"/>
                  <a:gd name="T27" fmla="*/ 264 h 15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44"/>
                  <a:gd name="T43" fmla="*/ 0 h 151"/>
                  <a:gd name="T44" fmla="*/ 244 w 244"/>
                  <a:gd name="T45" fmla="*/ 151 h 15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44" h="151">
                    <a:moveTo>
                      <a:pt x="244" y="62"/>
                    </a:moveTo>
                    <a:lnTo>
                      <a:pt x="95" y="62"/>
                    </a:lnTo>
                    <a:lnTo>
                      <a:pt x="95" y="0"/>
                    </a:lnTo>
                    <a:lnTo>
                      <a:pt x="65" y="0"/>
                    </a:lnTo>
                    <a:lnTo>
                      <a:pt x="65" y="62"/>
                    </a:lnTo>
                    <a:lnTo>
                      <a:pt x="0" y="62"/>
                    </a:lnTo>
                    <a:lnTo>
                      <a:pt x="0" y="90"/>
                    </a:lnTo>
                    <a:lnTo>
                      <a:pt x="65" y="90"/>
                    </a:lnTo>
                    <a:lnTo>
                      <a:pt x="65" y="151"/>
                    </a:lnTo>
                    <a:lnTo>
                      <a:pt x="95" y="151"/>
                    </a:lnTo>
                    <a:lnTo>
                      <a:pt x="95" y="90"/>
                    </a:lnTo>
                    <a:lnTo>
                      <a:pt x="244" y="90"/>
                    </a:lnTo>
                    <a:lnTo>
                      <a:pt x="244" y="6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27" name="Group 254"/>
            <p:cNvGrpSpPr>
              <a:grpSpLocks/>
            </p:cNvGrpSpPr>
            <p:nvPr userDrawn="1"/>
          </p:nvGrpSpPr>
          <p:grpSpPr bwMode="auto">
            <a:xfrm>
              <a:off x="581678" y="5092835"/>
              <a:ext cx="163489" cy="110355"/>
              <a:chOff x="6341261" y="2034186"/>
              <a:chExt cx="254095" cy="170190"/>
            </a:xfrm>
          </p:grpSpPr>
          <p:sp>
            <p:nvSpPr>
              <p:cNvPr id="94" name="Freeform 93"/>
              <p:cNvSpPr>
                <a:spLocks/>
              </p:cNvSpPr>
              <p:nvPr/>
            </p:nvSpPr>
            <p:spPr bwMode="auto">
              <a:xfrm>
                <a:off x="6341261" y="2034186"/>
                <a:ext cx="254095" cy="170190"/>
              </a:xfrm>
              <a:custGeom>
                <a:avLst/>
                <a:gdLst>
                  <a:gd name="T0" fmla="*/ 244 w 244"/>
                  <a:gd name="T1" fmla="*/ 151 h 151"/>
                  <a:gd name="T2" fmla="*/ 244 w 244"/>
                  <a:gd name="T3" fmla="*/ 0 h 151"/>
                  <a:gd name="T4" fmla="*/ 0 w 244"/>
                  <a:gd name="T5" fmla="*/ 0 h 151"/>
                  <a:gd name="T6" fmla="*/ 0 w 244"/>
                  <a:gd name="T7" fmla="*/ 151 h 151"/>
                  <a:gd name="T8" fmla="*/ 244 w 244"/>
                  <a:gd name="T9" fmla="*/ 151 h 151"/>
                  <a:gd name="T10" fmla="*/ 244 w 244"/>
                  <a:gd name="T11" fmla="*/ 151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1"/>
                  <a:gd name="T20" fmla="*/ 244 w 244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1">
                    <a:moveTo>
                      <a:pt x="244" y="151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1"/>
                    </a:lnTo>
                    <a:lnTo>
                      <a:pt x="244" y="151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95" name="Freeform 94"/>
              <p:cNvSpPr>
                <a:spLocks/>
              </p:cNvSpPr>
              <p:nvPr/>
            </p:nvSpPr>
            <p:spPr bwMode="auto">
              <a:xfrm>
                <a:off x="6341261" y="2034186"/>
                <a:ext cx="80463" cy="170190"/>
              </a:xfrm>
              <a:custGeom>
                <a:avLst/>
                <a:gdLst>
                  <a:gd name="T0" fmla="*/ 77 w 77"/>
                  <a:gd name="T1" fmla="*/ 151 h 151"/>
                  <a:gd name="T2" fmla="*/ 77 w 77"/>
                  <a:gd name="T3" fmla="*/ 0 h 151"/>
                  <a:gd name="T4" fmla="*/ 0 w 77"/>
                  <a:gd name="T5" fmla="*/ 0 h 151"/>
                  <a:gd name="T6" fmla="*/ 0 w 77"/>
                  <a:gd name="T7" fmla="*/ 151 h 151"/>
                  <a:gd name="T8" fmla="*/ 77 w 77"/>
                  <a:gd name="T9" fmla="*/ 151 h 151"/>
                  <a:gd name="T10" fmla="*/ 77 w 77"/>
                  <a:gd name="T11" fmla="*/ 151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51"/>
                  <a:gd name="T20" fmla="*/ 77 w 77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51">
                    <a:moveTo>
                      <a:pt x="77" y="151"/>
                    </a:moveTo>
                    <a:lnTo>
                      <a:pt x="77" y="0"/>
                    </a:lnTo>
                    <a:lnTo>
                      <a:pt x="0" y="0"/>
                    </a:lnTo>
                    <a:lnTo>
                      <a:pt x="0" y="151"/>
                    </a:lnTo>
                    <a:lnTo>
                      <a:pt x="77" y="1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96" name="Freeform 95"/>
              <p:cNvSpPr>
                <a:spLocks/>
              </p:cNvSpPr>
              <p:nvPr/>
            </p:nvSpPr>
            <p:spPr bwMode="auto">
              <a:xfrm>
                <a:off x="6508541" y="2034186"/>
                <a:ext cx="86815" cy="170190"/>
              </a:xfrm>
              <a:custGeom>
                <a:avLst/>
                <a:gdLst>
                  <a:gd name="T0" fmla="*/ 84 w 84"/>
                  <a:gd name="T1" fmla="*/ 151 h 151"/>
                  <a:gd name="T2" fmla="*/ 84 w 84"/>
                  <a:gd name="T3" fmla="*/ 0 h 151"/>
                  <a:gd name="T4" fmla="*/ 0 w 84"/>
                  <a:gd name="T5" fmla="*/ 0 h 151"/>
                  <a:gd name="T6" fmla="*/ 0 w 84"/>
                  <a:gd name="T7" fmla="*/ 151 h 151"/>
                  <a:gd name="T8" fmla="*/ 84 w 84"/>
                  <a:gd name="T9" fmla="*/ 151 h 151"/>
                  <a:gd name="T10" fmla="*/ 84 w 84"/>
                  <a:gd name="T11" fmla="*/ 151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151"/>
                  <a:gd name="T20" fmla="*/ 84 w 84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151">
                    <a:moveTo>
                      <a:pt x="84" y="151"/>
                    </a:moveTo>
                    <a:lnTo>
                      <a:pt x="84" y="0"/>
                    </a:lnTo>
                    <a:lnTo>
                      <a:pt x="0" y="0"/>
                    </a:lnTo>
                    <a:lnTo>
                      <a:pt x="0" y="151"/>
                    </a:lnTo>
                    <a:lnTo>
                      <a:pt x="84" y="151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28" name="Group 49"/>
            <p:cNvGrpSpPr>
              <a:grpSpLocks/>
            </p:cNvGrpSpPr>
            <p:nvPr userDrawn="1"/>
          </p:nvGrpSpPr>
          <p:grpSpPr bwMode="auto">
            <a:xfrm>
              <a:off x="369889" y="5092835"/>
              <a:ext cx="163609" cy="106293"/>
              <a:chOff x="529" y="1166"/>
              <a:chExt cx="245" cy="157"/>
            </a:xfrm>
          </p:grpSpPr>
          <p:sp>
            <p:nvSpPr>
              <p:cNvPr id="90" name="Freeform 50"/>
              <p:cNvSpPr>
                <a:spLocks/>
              </p:cNvSpPr>
              <p:nvPr/>
            </p:nvSpPr>
            <p:spPr bwMode="auto">
              <a:xfrm>
                <a:off x="529" y="1166"/>
                <a:ext cx="245" cy="151"/>
              </a:xfrm>
              <a:custGeom>
                <a:avLst/>
                <a:gdLst>
                  <a:gd name="T0" fmla="*/ 244 w 244"/>
                  <a:gd name="T1" fmla="*/ 151 h 151"/>
                  <a:gd name="T2" fmla="*/ 244 w 244"/>
                  <a:gd name="T3" fmla="*/ 0 h 151"/>
                  <a:gd name="T4" fmla="*/ 0 w 244"/>
                  <a:gd name="T5" fmla="*/ 0 h 151"/>
                  <a:gd name="T6" fmla="*/ 0 w 244"/>
                  <a:gd name="T7" fmla="*/ 151 h 151"/>
                  <a:gd name="T8" fmla="*/ 244 w 244"/>
                  <a:gd name="T9" fmla="*/ 151 h 151"/>
                  <a:gd name="T10" fmla="*/ 244 w 244"/>
                  <a:gd name="T11" fmla="*/ 151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1"/>
                  <a:gd name="T20" fmla="*/ 244 w 244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1">
                    <a:moveTo>
                      <a:pt x="244" y="151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1"/>
                    </a:lnTo>
                    <a:lnTo>
                      <a:pt x="244" y="15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91" name="Freeform 51"/>
              <p:cNvSpPr>
                <a:spLocks/>
              </p:cNvSpPr>
              <p:nvPr/>
            </p:nvSpPr>
            <p:spPr bwMode="auto">
              <a:xfrm>
                <a:off x="529" y="1166"/>
                <a:ext cx="245" cy="50"/>
              </a:xfrm>
              <a:custGeom>
                <a:avLst/>
                <a:gdLst>
                  <a:gd name="T0" fmla="*/ 244 w 244"/>
                  <a:gd name="T1" fmla="*/ 50 h 50"/>
                  <a:gd name="T2" fmla="*/ 244 w 244"/>
                  <a:gd name="T3" fmla="*/ 0 h 50"/>
                  <a:gd name="T4" fmla="*/ 0 w 244"/>
                  <a:gd name="T5" fmla="*/ 0 h 50"/>
                  <a:gd name="T6" fmla="*/ 0 w 244"/>
                  <a:gd name="T7" fmla="*/ 50 h 50"/>
                  <a:gd name="T8" fmla="*/ 244 w 244"/>
                  <a:gd name="T9" fmla="*/ 50 h 50"/>
                  <a:gd name="T10" fmla="*/ 244 w 244"/>
                  <a:gd name="T11" fmla="*/ 5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0"/>
                  <a:gd name="T20" fmla="*/ 244 w 244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0">
                    <a:moveTo>
                      <a:pt x="244" y="50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50"/>
                    </a:lnTo>
                    <a:lnTo>
                      <a:pt x="244" y="5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92" name="Freeform 52"/>
              <p:cNvSpPr>
                <a:spLocks/>
              </p:cNvSpPr>
              <p:nvPr/>
            </p:nvSpPr>
            <p:spPr bwMode="auto">
              <a:xfrm>
                <a:off x="529" y="1273"/>
                <a:ext cx="245" cy="50"/>
              </a:xfrm>
              <a:custGeom>
                <a:avLst/>
                <a:gdLst>
                  <a:gd name="T0" fmla="*/ 244 w 244"/>
                  <a:gd name="T1" fmla="*/ 51 h 51"/>
                  <a:gd name="T2" fmla="*/ 244 w 244"/>
                  <a:gd name="T3" fmla="*/ 0 h 51"/>
                  <a:gd name="T4" fmla="*/ 0 w 244"/>
                  <a:gd name="T5" fmla="*/ 0 h 51"/>
                  <a:gd name="T6" fmla="*/ 0 w 244"/>
                  <a:gd name="T7" fmla="*/ 51 h 51"/>
                  <a:gd name="T8" fmla="*/ 244 w 244"/>
                  <a:gd name="T9" fmla="*/ 51 h 51"/>
                  <a:gd name="T10" fmla="*/ 244 w 244"/>
                  <a:gd name="T11" fmla="*/ 51 h 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1"/>
                  <a:gd name="T20" fmla="*/ 244 w 244"/>
                  <a:gd name="T21" fmla="*/ 51 h 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1">
                    <a:moveTo>
                      <a:pt x="244" y="51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244" y="51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93" name="Freeform 53"/>
              <p:cNvSpPr>
                <a:spLocks/>
              </p:cNvSpPr>
              <p:nvPr/>
            </p:nvSpPr>
            <p:spPr bwMode="auto">
              <a:xfrm>
                <a:off x="529" y="1166"/>
                <a:ext cx="245" cy="155"/>
              </a:xfrm>
              <a:custGeom>
                <a:avLst/>
                <a:gdLst>
                  <a:gd name="T0" fmla="*/ 244 w 244"/>
                  <a:gd name="T1" fmla="*/ 156 h 156"/>
                  <a:gd name="T2" fmla="*/ 244 w 244"/>
                  <a:gd name="T3" fmla="*/ 0 h 156"/>
                  <a:gd name="T4" fmla="*/ 0 w 244"/>
                  <a:gd name="T5" fmla="*/ 0 h 156"/>
                  <a:gd name="T6" fmla="*/ 0 w 244"/>
                  <a:gd name="T7" fmla="*/ 156 h 156"/>
                  <a:gd name="T8" fmla="*/ 244 w 244"/>
                  <a:gd name="T9" fmla="*/ 156 h 156"/>
                  <a:gd name="T10" fmla="*/ 244 w 24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29" name="Group 54"/>
            <p:cNvGrpSpPr>
              <a:grpSpLocks/>
            </p:cNvGrpSpPr>
            <p:nvPr userDrawn="1"/>
          </p:nvGrpSpPr>
          <p:grpSpPr bwMode="auto">
            <a:xfrm>
              <a:off x="2488981" y="5092835"/>
              <a:ext cx="164632" cy="106293"/>
              <a:chOff x="1117" y="2394"/>
              <a:chExt cx="245" cy="157"/>
            </a:xfrm>
          </p:grpSpPr>
          <p:sp>
            <p:nvSpPr>
              <p:cNvPr id="79" name="Freeform 55"/>
              <p:cNvSpPr>
                <a:spLocks/>
              </p:cNvSpPr>
              <p:nvPr/>
            </p:nvSpPr>
            <p:spPr bwMode="auto">
              <a:xfrm>
                <a:off x="1117" y="2394"/>
                <a:ext cx="245" cy="157"/>
              </a:xfrm>
              <a:custGeom>
                <a:avLst/>
                <a:gdLst>
                  <a:gd name="T0" fmla="*/ 244 w 244"/>
                  <a:gd name="T1" fmla="*/ 157 h 157"/>
                  <a:gd name="T2" fmla="*/ 0 w 244"/>
                  <a:gd name="T3" fmla="*/ 157 h 157"/>
                  <a:gd name="T4" fmla="*/ 0 w 244"/>
                  <a:gd name="T5" fmla="*/ 0 h 157"/>
                  <a:gd name="T6" fmla="*/ 244 w 244"/>
                  <a:gd name="T7" fmla="*/ 0 h 157"/>
                  <a:gd name="T8" fmla="*/ 244 w 244"/>
                  <a:gd name="T9" fmla="*/ 157 h 157"/>
                  <a:gd name="T10" fmla="*/ 244 w 244"/>
                  <a:gd name="T11" fmla="*/ 157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7"/>
                  <a:gd name="T20" fmla="*/ 244 w 244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7">
                    <a:moveTo>
                      <a:pt x="244" y="157"/>
                    </a:moveTo>
                    <a:lnTo>
                      <a:pt x="0" y="157"/>
                    </a:lnTo>
                    <a:lnTo>
                      <a:pt x="0" y="0"/>
                    </a:lnTo>
                    <a:lnTo>
                      <a:pt x="244" y="0"/>
                    </a:lnTo>
                    <a:lnTo>
                      <a:pt x="244" y="15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80" name="Freeform 56"/>
              <p:cNvSpPr>
                <a:spLocks/>
              </p:cNvSpPr>
              <p:nvPr/>
            </p:nvSpPr>
            <p:spPr bwMode="auto">
              <a:xfrm>
                <a:off x="1117" y="2394"/>
                <a:ext cx="34" cy="34"/>
              </a:xfrm>
              <a:custGeom>
                <a:avLst/>
                <a:gdLst>
                  <a:gd name="T0" fmla="*/ 35 w 35"/>
                  <a:gd name="T1" fmla="*/ 34 h 34"/>
                  <a:gd name="T2" fmla="*/ 0 w 35"/>
                  <a:gd name="T3" fmla="*/ 34 h 34"/>
                  <a:gd name="T4" fmla="*/ 0 w 35"/>
                  <a:gd name="T5" fmla="*/ 0 h 34"/>
                  <a:gd name="T6" fmla="*/ 35 w 35"/>
                  <a:gd name="T7" fmla="*/ 0 h 34"/>
                  <a:gd name="T8" fmla="*/ 35 w 35"/>
                  <a:gd name="T9" fmla="*/ 34 h 34"/>
                  <a:gd name="T10" fmla="*/ 35 w 35"/>
                  <a:gd name="T11" fmla="*/ 34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34"/>
                  <a:gd name="T20" fmla="*/ 35 w 35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34">
                    <a:moveTo>
                      <a:pt x="35" y="34"/>
                    </a:moveTo>
                    <a:lnTo>
                      <a:pt x="0" y="34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35" y="34"/>
                    </a:lnTo>
                    <a:close/>
                  </a:path>
                </a:pathLst>
              </a:custGeom>
              <a:solidFill>
                <a:srgbClr val="34AA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81" name="Freeform 57"/>
              <p:cNvSpPr>
                <a:spLocks/>
              </p:cNvSpPr>
              <p:nvPr/>
            </p:nvSpPr>
            <p:spPr bwMode="auto">
              <a:xfrm>
                <a:off x="1117" y="2444"/>
                <a:ext cx="34" cy="34"/>
              </a:xfrm>
              <a:custGeom>
                <a:avLst/>
                <a:gdLst>
                  <a:gd name="T0" fmla="*/ 35 w 35"/>
                  <a:gd name="T1" fmla="*/ 33 h 33"/>
                  <a:gd name="T2" fmla="*/ 0 w 35"/>
                  <a:gd name="T3" fmla="*/ 33 h 33"/>
                  <a:gd name="T4" fmla="*/ 0 w 35"/>
                  <a:gd name="T5" fmla="*/ 0 h 33"/>
                  <a:gd name="T6" fmla="*/ 35 w 35"/>
                  <a:gd name="T7" fmla="*/ 0 h 33"/>
                  <a:gd name="T8" fmla="*/ 35 w 35"/>
                  <a:gd name="T9" fmla="*/ 33 h 33"/>
                  <a:gd name="T10" fmla="*/ 35 w 35"/>
                  <a:gd name="T11" fmla="*/ 33 h 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33"/>
                  <a:gd name="T20" fmla="*/ 35 w 35"/>
                  <a:gd name="T21" fmla="*/ 33 h 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33">
                    <a:moveTo>
                      <a:pt x="35" y="33"/>
                    </a:moveTo>
                    <a:lnTo>
                      <a:pt x="0" y="33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35" y="33"/>
                    </a:lnTo>
                    <a:close/>
                  </a:path>
                </a:pathLst>
              </a:custGeom>
              <a:solidFill>
                <a:srgbClr val="34AA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82" name="Freeform 58"/>
              <p:cNvSpPr>
                <a:spLocks/>
              </p:cNvSpPr>
              <p:nvPr/>
            </p:nvSpPr>
            <p:spPr bwMode="auto">
              <a:xfrm>
                <a:off x="1175" y="2394"/>
                <a:ext cx="22" cy="34"/>
              </a:xfrm>
              <a:custGeom>
                <a:avLst/>
                <a:gdLst>
                  <a:gd name="T0" fmla="*/ 36 w 36"/>
                  <a:gd name="T1" fmla="*/ 34 h 34"/>
                  <a:gd name="T2" fmla="*/ 0 w 36"/>
                  <a:gd name="T3" fmla="*/ 34 h 34"/>
                  <a:gd name="T4" fmla="*/ 0 w 36"/>
                  <a:gd name="T5" fmla="*/ 0 h 34"/>
                  <a:gd name="T6" fmla="*/ 36 w 36"/>
                  <a:gd name="T7" fmla="*/ 0 h 34"/>
                  <a:gd name="T8" fmla="*/ 36 w 36"/>
                  <a:gd name="T9" fmla="*/ 34 h 34"/>
                  <a:gd name="T10" fmla="*/ 36 w 36"/>
                  <a:gd name="T11" fmla="*/ 34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6"/>
                  <a:gd name="T19" fmla="*/ 0 h 34"/>
                  <a:gd name="T20" fmla="*/ 36 w 36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6" h="34">
                    <a:moveTo>
                      <a:pt x="36" y="34"/>
                    </a:moveTo>
                    <a:lnTo>
                      <a:pt x="0" y="34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36" y="34"/>
                    </a:lnTo>
                    <a:close/>
                  </a:path>
                </a:pathLst>
              </a:custGeom>
              <a:solidFill>
                <a:srgbClr val="34AA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83" name="Freeform 59"/>
              <p:cNvSpPr>
                <a:spLocks/>
              </p:cNvSpPr>
              <p:nvPr/>
            </p:nvSpPr>
            <p:spPr bwMode="auto">
              <a:xfrm>
                <a:off x="1175" y="2444"/>
                <a:ext cx="22" cy="34"/>
              </a:xfrm>
              <a:custGeom>
                <a:avLst/>
                <a:gdLst>
                  <a:gd name="T0" fmla="*/ 36 w 36"/>
                  <a:gd name="T1" fmla="*/ 33 h 33"/>
                  <a:gd name="T2" fmla="*/ 0 w 36"/>
                  <a:gd name="T3" fmla="*/ 33 h 33"/>
                  <a:gd name="T4" fmla="*/ 0 w 36"/>
                  <a:gd name="T5" fmla="*/ 0 h 33"/>
                  <a:gd name="T6" fmla="*/ 36 w 36"/>
                  <a:gd name="T7" fmla="*/ 0 h 33"/>
                  <a:gd name="T8" fmla="*/ 36 w 36"/>
                  <a:gd name="T9" fmla="*/ 33 h 33"/>
                  <a:gd name="T10" fmla="*/ 36 w 36"/>
                  <a:gd name="T11" fmla="*/ 33 h 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6"/>
                  <a:gd name="T19" fmla="*/ 0 h 33"/>
                  <a:gd name="T20" fmla="*/ 36 w 36"/>
                  <a:gd name="T21" fmla="*/ 33 h 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6" h="33">
                    <a:moveTo>
                      <a:pt x="36" y="33"/>
                    </a:moveTo>
                    <a:lnTo>
                      <a:pt x="0" y="33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36" y="33"/>
                    </a:lnTo>
                    <a:close/>
                  </a:path>
                </a:pathLst>
              </a:custGeom>
              <a:solidFill>
                <a:srgbClr val="34AA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84" name="Freeform 60"/>
              <p:cNvSpPr>
                <a:spLocks/>
              </p:cNvSpPr>
              <p:nvPr/>
            </p:nvSpPr>
            <p:spPr bwMode="auto">
              <a:xfrm>
                <a:off x="1117" y="2501"/>
                <a:ext cx="245" cy="16"/>
              </a:xfrm>
              <a:custGeom>
                <a:avLst/>
                <a:gdLst>
                  <a:gd name="T0" fmla="*/ 244 w 244"/>
                  <a:gd name="T1" fmla="*/ 0 h 17"/>
                  <a:gd name="T2" fmla="*/ 0 w 244"/>
                  <a:gd name="T3" fmla="*/ 0 h 17"/>
                  <a:gd name="T4" fmla="*/ 0 w 244"/>
                  <a:gd name="T5" fmla="*/ 17 h 17"/>
                  <a:gd name="T6" fmla="*/ 244 w 244"/>
                  <a:gd name="T7" fmla="*/ 17 h 17"/>
                  <a:gd name="T8" fmla="*/ 244 w 244"/>
                  <a:gd name="T9" fmla="*/ 0 h 17"/>
                  <a:gd name="T10" fmla="*/ 244 w 244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7"/>
                  <a:gd name="T20" fmla="*/ 244 w 244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7">
                    <a:moveTo>
                      <a:pt x="244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244" y="17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34AA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85" name="Freeform 61"/>
              <p:cNvSpPr>
                <a:spLocks/>
              </p:cNvSpPr>
              <p:nvPr/>
            </p:nvSpPr>
            <p:spPr bwMode="auto">
              <a:xfrm>
                <a:off x="1117" y="2535"/>
                <a:ext cx="245" cy="16"/>
              </a:xfrm>
              <a:custGeom>
                <a:avLst/>
                <a:gdLst>
                  <a:gd name="T0" fmla="*/ 244 w 244"/>
                  <a:gd name="T1" fmla="*/ 0 h 17"/>
                  <a:gd name="T2" fmla="*/ 0 w 244"/>
                  <a:gd name="T3" fmla="*/ 0 h 17"/>
                  <a:gd name="T4" fmla="*/ 0 w 244"/>
                  <a:gd name="T5" fmla="*/ 17 h 17"/>
                  <a:gd name="T6" fmla="*/ 244 w 244"/>
                  <a:gd name="T7" fmla="*/ 17 h 17"/>
                  <a:gd name="T8" fmla="*/ 244 w 244"/>
                  <a:gd name="T9" fmla="*/ 0 h 17"/>
                  <a:gd name="T10" fmla="*/ 244 w 244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7"/>
                  <a:gd name="T20" fmla="*/ 244 w 244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7">
                    <a:moveTo>
                      <a:pt x="244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244" y="17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34AA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86" name="Freeform 62"/>
              <p:cNvSpPr>
                <a:spLocks/>
              </p:cNvSpPr>
              <p:nvPr/>
            </p:nvSpPr>
            <p:spPr bwMode="auto">
              <a:xfrm>
                <a:off x="1212" y="2428"/>
                <a:ext cx="150" cy="18"/>
              </a:xfrm>
              <a:custGeom>
                <a:avLst/>
                <a:gdLst>
                  <a:gd name="T0" fmla="*/ 149 w 149"/>
                  <a:gd name="T1" fmla="*/ 0 h 17"/>
                  <a:gd name="T2" fmla="*/ 0 w 149"/>
                  <a:gd name="T3" fmla="*/ 0 h 17"/>
                  <a:gd name="T4" fmla="*/ 0 w 149"/>
                  <a:gd name="T5" fmla="*/ 17 h 17"/>
                  <a:gd name="T6" fmla="*/ 149 w 149"/>
                  <a:gd name="T7" fmla="*/ 17 h 17"/>
                  <a:gd name="T8" fmla="*/ 149 w 149"/>
                  <a:gd name="T9" fmla="*/ 0 h 17"/>
                  <a:gd name="T10" fmla="*/ 149 w 149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9"/>
                  <a:gd name="T19" fmla="*/ 0 h 17"/>
                  <a:gd name="T20" fmla="*/ 149 w 149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9" h="17">
                    <a:moveTo>
                      <a:pt x="149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149" y="17"/>
                    </a:lnTo>
                    <a:lnTo>
                      <a:pt x="149" y="0"/>
                    </a:lnTo>
                    <a:close/>
                  </a:path>
                </a:pathLst>
              </a:custGeom>
              <a:solidFill>
                <a:srgbClr val="34AA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87" name="Freeform 63"/>
              <p:cNvSpPr>
                <a:spLocks/>
              </p:cNvSpPr>
              <p:nvPr/>
            </p:nvSpPr>
            <p:spPr bwMode="auto">
              <a:xfrm>
                <a:off x="1212" y="2394"/>
                <a:ext cx="150" cy="16"/>
              </a:xfrm>
              <a:custGeom>
                <a:avLst/>
                <a:gdLst>
                  <a:gd name="T0" fmla="*/ 149 w 149"/>
                  <a:gd name="T1" fmla="*/ 0 h 17"/>
                  <a:gd name="T2" fmla="*/ 0 w 149"/>
                  <a:gd name="T3" fmla="*/ 0 h 17"/>
                  <a:gd name="T4" fmla="*/ 0 w 149"/>
                  <a:gd name="T5" fmla="*/ 17 h 17"/>
                  <a:gd name="T6" fmla="*/ 149 w 149"/>
                  <a:gd name="T7" fmla="*/ 17 h 17"/>
                  <a:gd name="T8" fmla="*/ 149 w 149"/>
                  <a:gd name="T9" fmla="*/ 0 h 17"/>
                  <a:gd name="T10" fmla="*/ 149 w 149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9"/>
                  <a:gd name="T19" fmla="*/ 0 h 17"/>
                  <a:gd name="T20" fmla="*/ 149 w 149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9" h="17">
                    <a:moveTo>
                      <a:pt x="149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149" y="17"/>
                    </a:lnTo>
                    <a:lnTo>
                      <a:pt x="149" y="0"/>
                    </a:lnTo>
                    <a:close/>
                  </a:path>
                </a:pathLst>
              </a:custGeom>
              <a:solidFill>
                <a:srgbClr val="34AA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88" name="Freeform 64"/>
              <p:cNvSpPr>
                <a:spLocks/>
              </p:cNvSpPr>
              <p:nvPr/>
            </p:nvSpPr>
            <p:spPr bwMode="auto">
              <a:xfrm>
                <a:off x="1212" y="2460"/>
                <a:ext cx="150" cy="18"/>
              </a:xfrm>
              <a:custGeom>
                <a:avLst/>
                <a:gdLst>
                  <a:gd name="T0" fmla="*/ 149 w 149"/>
                  <a:gd name="T1" fmla="*/ 0 h 17"/>
                  <a:gd name="T2" fmla="*/ 0 w 149"/>
                  <a:gd name="T3" fmla="*/ 0 h 17"/>
                  <a:gd name="T4" fmla="*/ 0 w 149"/>
                  <a:gd name="T5" fmla="*/ 17 h 17"/>
                  <a:gd name="T6" fmla="*/ 149 w 149"/>
                  <a:gd name="T7" fmla="*/ 17 h 17"/>
                  <a:gd name="T8" fmla="*/ 149 w 149"/>
                  <a:gd name="T9" fmla="*/ 0 h 17"/>
                  <a:gd name="T10" fmla="*/ 149 w 149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9"/>
                  <a:gd name="T19" fmla="*/ 0 h 17"/>
                  <a:gd name="T20" fmla="*/ 149 w 149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9" h="17">
                    <a:moveTo>
                      <a:pt x="149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149" y="17"/>
                    </a:lnTo>
                    <a:lnTo>
                      <a:pt x="149" y="0"/>
                    </a:lnTo>
                    <a:close/>
                  </a:path>
                </a:pathLst>
              </a:custGeom>
              <a:solidFill>
                <a:srgbClr val="34AA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89" name="Freeform 65"/>
              <p:cNvSpPr>
                <a:spLocks/>
              </p:cNvSpPr>
              <p:nvPr/>
            </p:nvSpPr>
            <p:spPr bwMode="auto">
              <a:xfrm>
                <a:off x="1117" y="2394"/>
                <a:ext cx="245" cy="157"/>
              </a:xfrm>
              <a:custGeom>
                <a:avLst/>
                <a:gdLst>
                  <a:gd name="T0" fmla="*/ 244 w 244"/>
                  <a:gd name="T1" fmla="*/ 157 h 157"/>
                  <a:gd name="T2" fmla="*/ 244 w 244"/>
                  <a:gd name="T3" fmla="*/ 0 h 157"/>
                  <a:gd name="T4" fmla="*/ 0 w 244"/>
                  <a:gd name="T5" fmla="*/ 0 h 157"/>
                  <a:gd name="T6" fmla="*/ 0 w 244"/>
                  <a:gd name="T7" fmla="*/ 157 h 157"/>
                  <a:gd name="T8" fmla="*/ 244 w 244"/>
                  <a:gd name="T9" fmla="*/ 157 h 157"/>
                  <a:gd name="T10" fmla="*/ 244 w 244"/>
                  <a:gd name="T11" fmla="*/ 157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7"/>
                  <a:gd name="T20" fmla="*/ 244 w 244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7">
                    <a:moveTo>
                      <a:pt x="244" y="157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4" y="15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30" name="Group 185"/>
            <p:cNvGrpSpPr>
              <a:grpSpLocks/>
            </p:cNvGrpSpPr>
            <p:nvPr userDrawn="1"/>
          </p:nvGrpSpPr>
          <p:grpSpPr bwMode="auto">
            <a:xfrm>
              <a:off x="1004798" y="5092835"/>
              <a:ext cx="164978" cy="104898"/>
              <a:chOff x="4187" y="1590"/>
              <a:chExt cx="238" cy="162"/>
            </a:xfrm>
          </p:grpSpPr>
          <p:sp>
            <p:nvSpPr>
              <p:cNvPr id="52" name="Freeform 186"/>
              <p:cNvSpPr>
                <a:spLocks/>
              </p:cNvSpPr>
              <p:nvPr/>
            </p:nvSpPr>
            <p:spPr bwMode="auto">
              <a:xfrm>
                <a:off x="4187" y="1590"/>
                <a:ext cx="238" cy="53"/>
              </a:xfrm>
              <a:custGeom>
                <a:avLst/>
                <a:gdLst>
                  <a:gd name="T0" fmla="*/ 0 w 244"/>
                  <a:gd name="T1" fmla="*/ 0 h 50"/>
                  <a:gd name="T2" fmla="*/ 40 w 244"/>
                  <a:gd name="T3" fmla="*/ 0 h 50"/>
                  <a:gd name="T4" fmla="*/ 40 w 244"/>
                  <a:gd name="T5" fmla="*/ 962 h 50"/>
                  <a:gd name="T6" fmla="*/ 0 w 244"/>
                  <a:gd name="T7" fmla="*/ 962 h 50"/>
                  <a:gd name="T8" fmla="*/ 0 w 244"/>
                  <a:gd name="T9" fmla="*/ 0 h 50"/>
                  <a:gd name="T10" fmla="*/ 0 w 244"/>
                  <a:gd name="T11" fmla="*/ 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0"/>
                  <a:gd name="T20" fmla="*/ 244 w 244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0">
                    <a:moveTo>
                      <a:pt x="0" y="0"/>
                    </a:moveTo>
                    <a:lnTo>
                      <a:pt x="244" y="0"/>
                    </a:lnTo>
                    <a:lnTo>
                      <a:pt x="244" y="50"/>
                    </a:lnTo>
                    <a:lnTo>
                      <a:pt x="0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0F0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53" name="Freeform 187"/>
              <p:cNvSpPr>
                <a:spLocks/>
              </p:cNvSpPr>
              <p:nvPr/>
            </p:nvSpPr>
            <p:spPr bwMode="auto">
              <a:xfrm>
                <a:off x="4187" y="1695"/>
                <a:ext cx="238" cy="57"/>
              </a:xfrm>
              <a:custGeom>
                <a:avLst/>
                <a:gdLst>
                  <a:gd name="T0" fmla="*/ 0 w 244"/>
                  <a:gd name="T1" fmla="*/ 0 h 55"/>
                  <a:gd name="T2" fmla="*/ 40 w 244"/>
                  <a:gd name="T3" fmla="*/ 0 h 55"/>
                  <a:gd name="T4" fmla="*/ 40 w 244"/>
                  <a:gd name="T5" fmla="*/ 820 h 55"/>
                  <a:gd name="T6" fmla="*/ 0 w 244"/>
                  <a:gd name="T7" fmla="*/ 820 h 55"/>
                  <a:gd name="T8" fmla="*/ 0 w 244"/>
                  <a:gd name="T9" fmla="*/ 0 h 55"/>
                  <a:gd name="T10" fmla="*/ 0 w 244"/>
                  <a:gd name="T11" fmla="*/ 0 h 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5"/>
                  <a:gd name="T20" fmla="*/ 244 w 244"/>
                  <a:gd name="T21" fmla="*/ 55 h 5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5">
                    <a:moveTo>
                      <a:pt x="0" y="0"/>
                    </a:moveTo>
                    <a:lnTo>
                      <a:pt x="244" y="0"/>
                    </a:lnTo>
                    <a:lnTo>
                      <a:pt x="244" y="55"/>
                    </a:lnTo>
                    <a:lnTo>
                      <a:pt x="0" y="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C0A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54" name="Freeform 188"/>
              <p:cNvSpPr>
                <a:spLocks/>
              </p:cNvSpPr>
              <p:nvPr/>
            </p:nvSpPr>
            <p:spPr bwMode="auto">
              <a:xfrm>
                <a:off x="4187" y="1643"/>
                <a:ext cx="238" cy="57"/>
              </a:xfrm>
              <a:custGeom>
                <a:avLst/>
                <a:gdLst>
                  <a:gd name="T0" fmla="*/ 0 w 244"/>
                  <a:gd name="T1" fmla="*/ 0 h 56"/>
                  <a:gd name="T2" fmla="*/ 40 w 244"/>
                  <a:gd name="T3" fmla="*/ 0 h 56"/>
                  <a:gd name="T4" fmla="*/ 40 w 244"/>
                  <a:gd name="T5" fmla="*/ 201 h 56"/>
                  <a:gd name="T6" fmla="*/ 0 w 244"/>
                  <a:gd name="T7" fmla="*/ 201 h 56"/>
                  <a:gd name="T8" fmla="*/ 0 w 244"/>
                  <a:gd name="T9" fmla="*/ 0 h 56"/>
                  <a:gd name="T10" fmla="*/ 0 w 244"/>
                  <a:gd name="T11" fmla="*/ 0 h 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6"/>
                  <a:gd name="T20" fmla="*/ 244 w 244"/>
                  <a:gd name="T21" fmla="*/ 56 h 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6">
                    <a:moveTo>
                      <a:pt x="0" y="0"/>
                    </a:moveTo>
                    <a:lnTo>
                      <a:pt x="244" y="0"/>
                    </a:lnTo>
                    <a:lnTo>
                      <a:pt x="244" y="56"/>
                    </a:lnTo>
                    <a:lnTo>
                      <a:pt x="0" y="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55" name="Freeform 189"/>
              <p:cNvSpPr>
                <a:spLocks/>
              </p:cNvSpPr>
              <p:nvPr/>
            </p:nvSpPr>
            <p:spPr bwMode="auto">
              <a:xfrm>
                <a:off x="4267" y="1643"/>
                <a:ext cx="69" cy="63"/>
              </a:xfrm>
              <a:custGeom>
                <a:avLst/>
                <a:gdLst>
                  <a:gd name="T0" fmla="*/ 17 w 71"/>
                  <a:gd name="T1" fmla="*/ 355 h 62"/>
                  <a:gd name="T2" fmla="*/ 17 w 71"/>
                  <a:gd name="T3" fmla="*/ 0 h 62"/>
                  <a:gd name="T4" fmla="*/ 0 w 71"/>
                  <a:gd name="T5" fmla="*/ 0 h 62"/>
                  <a:gd name="T6" fmla="*/ 0 w 71"/>
                  <a:gd name="T7" fmla="*/ 355 h 62"/>
                  <a:gd name="T8" fmla="*/ 6 w 71"/>
                  <a:gd name="T9" fmla="*/ 503 h 62"/>
                  <a:gd name="T10" fmla="*/ 12 w 71"/>
                  <a:gd name="T11" fmla="*/ 571 h 62"/>
                  <a:gd name="T12" fmla="*/ 17 w 71"/>
                  <a:gd name="T13" fmla="*/ 618 h 62"/>
                  <a:gd name="T14" fmla="*/ 17 w 71"/>
                  <a:gd name="T15" fmla="*/ 680 h 62"/>
                  <a:gd name="T16" fmla="*/ 17 w 71"/>
                  <a:gd name="T17" fmla="*/ 618 h 62"/>
                  <a:gd name="T18" fmla="*/ 17 w 71"/>
                  <a:gd name="T19" fmla="*/ 571 h 62"/>
                  <a:gd name="T20" fmla="*/ 17 w 71"/>
                  <a:gd name="T21" fmla="*/ 503 h 62"/>
                  <a:gd name="T22" fmla="*/ 17 w 71"/>
                  <a:gd name="T23" fmla="*/ 355 h 62"/>
                  <a:gd name="T24" fmla="*/ 17 w 71"/>
                  <a:gd name="T25" fmla="*/ 355 h 6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1"/>
                  <a:gd name="T40" fmla="*/ 0 h 62"/>
                  <a:gd name="T41" fmla="*/ 71 w 71"/>
                  <a:gd name="T42" fmla="*/ 62 h 6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1" h="62">
                    <a:moveTo>
                      <a:pt x="71" y="34"/>
                    </a:moveTo>
                    <a:lnTo>
                      <a:pt x="71" y="0"/>
                    </a:lnTo>
                    <a:lnTo>
                      <a:pt x="0" y="0"/>
                    </a:lnTo>
                    <a:lnTo>
                      <a:pt x="0" y="34"/>
                    </a:lnTo>
                    <a:lnTo>
                      <a:pt x="6" y="45"/>
                    </a:lnTo>
                    <a:lnTo>
                      <a:pt x="12" y="51"/>
                    </a:lnTo>
                    <a:lnTo>
                      <a:pt x="24" y="56"/>
                    </a:lnTo>
                    <a:lnTo>
                      <a:pt x="36" y="62"/>
                    </a:lnTo>
                    <a:lnTo>
                      <a:pt x="54" y="56"/>
                    </a:lnTo>
                    <a:lnTo>
                      <a:pt x="60" y="51"/>
                    </a:lnTo>
                    <a:lnTo>
                      <a:pt x="66" y="45"/>
                    </a:lnTo>
                    <a:lnTo>
                      <a:pt x="71" y="3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56" name="Freeform 190"/>
              <p:cNvSpPr>
                <a:spLocks/>
              </p:cNvSpPr>
              <p:nvPr/>
            </p:nvSpPr>
            <p:spPr bwMode="auto">
              <a:xfrm>
                <a:off x="4267" y="1643"/>
                <a:ext cx="69" cy="63"/>
              </a:xfrm>
              <a:custGeom>
                <a:avLst/>
                <a:gdLst>
                  <a:gd name="T0" fmla="*/ 17 w 71"/>
                  <a:gd name="T1" fmla="*/ 355 h 62"/>
                  <a:gd name="T2" fmla="*/ 17 w 71"/>
                  <a:gd name="T3" fmla="*/ 0 h 62"/>
                  <a:gd name="T4" fmla="*/ 0 w 71"/>
                  <a:gd name="T5" fmla="*/ 0 h 62"/>
                  <a:gd name="T6" fmla="*/ 0 w 71"/>
                  <a:gd name="T7" fmla="*/ 355 h 62"/>
                  <a:gd name="T8" fmla="*/ 6 w 71"/>
                  <a:gd name="T9" fmla="*/ 503 h 62"/>
                  <a:gd name="T10" fmla="*/ 12 w 71"/>
                  <a:gd name="T11" fmla="*/ 571 h 62"/>
                  <a:gd name="T12" fmla="*/ 17 w 71"/>
                  <a:gd name="T13" fmla="*/ 618 h 62"/>
                  <a:gd name="T14" fmla="*/ 17 w 71"/>
                  <a:gd name="T15" fmla="*/ 680 h 62"/>
                  <a:gd name="T16" fmla="*/ 17 w 71"/>
                  <a:gd name="T17" fmla="*/ 618 h 62"/>
                  <a:gd name="T18" fmla="*/ 17 w 71"/>
                  <a:gd name="T19" fmla="*/ 571 h 62"/>
                  <a:gd name="T20" fmla="*/ 17 w 71"/>
                  <a:gd name="T21" fmla="*/ 503 h 62"/>
                  <a:gd name="T22" fmla="*/ 17 w 71"/>
                  <a:gd name="T23" fmla="*/ 355 h 62"/>
                  <a:gd name="T24" fmla="*/ 17 w 71"/>
                  <a:gd name="T25" fmla="*/ 355 h 6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1"/>
                  <a:gd name="T40" fmla="*/ 0 h 62"/>
                  <a:gd name="T41" fmla="*/ 71 w 71"/>
                  <a:gd name="T42" fmla="*/ 62 h 6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1" h="62">
                    <a:moveTo>
                      <a:pt x="71" y="34"/>
                    </a:moveTo>
                    <a:lnTo>
                      <a:pt x="71" y="0"/>
                    </a:lnTo>
                    <a:lnTo>
                      <a:pt x="0" y="0"/>
                    </a:lnTo>
                    <a:lnTo>
                      <a:pt x="0" y="34"/>
                    </a:lnTo>
                    <a:lnTo>
                      <a:pt x="6" y="45"/>
                    </a:lnTo>
                    <a:lnTo>
                      <a:pt x="12" y="51"/>
                    </a:lnTo>
                    <a:lnTo>
                      <a:pt x="24" y="56"/>
                    </a:lnTo>
                    <a:lnTo>
                      <a:pt x="36" y="62"/>
                    </a:lnTo>
                    <a:lnTo>
                      <a:pt x="54" y="56"/>
                    </a:lnTo>
                    <a:lnTo>
                      <a:pt x="60" y="51"/>
                    </a:lnTo>
                    <a:lnTo>
                      <a:pt x="66" y="45"/>
                    </a:lnTo>
                    <a:lnTo>
                      <a:pt x="71" y="34"/>
                    </a:lnTo>
                  </a:path>
                </a:pathLst>
              </a:custGeom>
              <a:noFill/>
              <a:ln w="0">
                <a:solidFill>
                  <a:srgbClr val="FB0F0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57" name="Freeform 191"/>
              <p:cNvSpPr>
                <a:spLocks/>
              </p:cNvSpPr>
              <p:nvPr/>
            </p:nvSpPr>
            <p:spPr bwMode="auto">
              <a:xfrm>
                <a:off x="4267" y="1643"/>
                <a:ext cx="69" cy="63"/>
              </a:xfrm>
              <a:custGeom>
                <a:avLst/>
                <a:gdLst>
                  <a:gd name="T0" fmla="*/ 17 w 71"/>
                  <a:gd name="T1" fmla="*/ 0 h 62"/>
                  <a:gd name="T2" fmla="*/ 17 w 71"/>
                  <a:gd name="T3" fmla="*/ 251 h 62"/>
                  <a:gd name="T4" fmla="*/ 0 w 71"/>
                  <a:gd name="T5" fmla="*/ 251 h 62"/>
                  <a:gd name="T6" fmla="*/ 0 w 71"/>
                  <a:gd name="T7" fmla="*/ 355 h 62"/>
                  <a:gd name="T8" fmla="*/ 17 w 71"/>
                  <a:gd name="T9" fmla="*/ 355 h 62"/>
                  <a:gd name="T10" fmla="*/ 17 w 71"/>
                  <a:gd name="T11" fmla="*/ 571 h 62"/>
                  <a:gd name="T12" fmla="*/ 17 w 71"/>
                  <a:gd name="T13" fmla="*/ 618 h 62"/>
                  <a:gd name="T14" fmla="*/ 12 w 71"/>
                  <a:gd name="T15" fmla="*/ 571 h 62"/>
                  <a:gd name="T16" fmla="*/ 6 w 71"/>
                  <a:gd name="T17" fmla="*/ 571 h 62"/>
                  <a:gd name="T18" fmla="*/ 17 w 71"/>
                  <a:gd name="T19" fmla="*/ 571 h 62"/>
                  <a:gd name="T20" fmla="*/ 17 w 71"/>
                  <a:gd name="T21" fmla="*/ 571 h 62"/>
                  <a:gd name="T22" fmla="*/ 17 w 71"/>
                  <a:gd name="T23" fmla="*/ 618 h 62"/>
                  <a:gd name="T24" fmla="*/ 17 w 71"/>
                  <a:gd name="T25" fmla="*/ 680 h 62"/>
                  <a:gd name="T26" fmla="*/ 17 w 71"/>
                  <a:gd name="T27" fmla="*/ 618 h 62"/>
                  <a:gd name="T28" fmla="*/ 17 w 71"/>
                  <a:gd name="T29" fmla="*/ 355 h 62"/>
                  <a:gd name="T30" fmla="*/ 17 w 71"/>
                  <a:gd name="T31" fmla="*/ 251 h 62"/>
                  <a:gd name="T32" fmla="*/ 17 w 71"/>
                  <a:gd name="T33" fmla="*/ 251 h 62"/>
                  <a:gd name="T34" fmla="*/ 17 w 71"/>
                  <a:gd name="T35" fmla="*/ 355 h 62"/>
                  <a:gd name="T36" fmla="*/ 17 w 71"/>
                  <a:gd name="T37" fmla="*/ 355 h 62"/>
                  <a:gd name="T38" fmla="*/ 17 w 71"/>
                  <a:gd name="T39" fmla="*/ 355 h 62"/>
                  <a:gd name="T40" fmla="*/ 17 w 71"/>
                  <a:gd name="T41" fmla="*/ 251 h 62"/>
                  <a:gd name="T42" fmla="*/ 17 w 71"/>
                  <a:gd name="T43" fmla="*/ 0 h 62"/>
                  <a:gd name="T44" fmla="*/ 0 w 71"/>
                  <a:gd name="T45" fmla="*/ 0 h 62"/>
                  <a:gd name="T46" fmla="*/ 0 w 71"/>
                  <a:gd name="T47" fmla="*/ 11 h 62"/>
                  <a:gd name="T48" fmla="*/ 17 w 71"/>
                  <a:gd name="T49" fmla="*/ 11 h 62"/>
                  <a:gd name="T50" fmla="*/ 17 w 71"/>
                  <a:gd name="T51" fmla="*/ 11 h 62"/>
                  <a:gd name="T52" fmla="*/ 17 w 71"/>
                  <a:gd name="T53" fmla="*/ 11 h 62"/>
                  <a:gd name="T54" fmla="*/ 17 w 71"/>
                  <a:gd name="T55" fmla="*/ 0 h 62"/>
                  <a:gd name="T56" fmla="*/ 17 w 71"/>
                  <a:gd name="T57" fmla="*/ 0 h 62"/>
                  <a:gd name="T58" fmla="*/ 17 w 71"/>
                  <a:gd name="T59" fmla="*/ 11 h 62"/>
                  <a:gd name="T60" fmla="*/ 17 w 71"/>
                  <a:gd name="T61" fmla="*/ 355 h 62"/>
                  <a:gd name="T62" fmla="*/ 17 w 71"/>
                  <a:gd name="T63" fmla="*/ 355 h 62"/>
                  <a:gd name="T64" fmla="*/ 17 w 71"/>
                  <a:gd name="T65" fmla="*/ 571 h 62"/>
                  <a:gd name="T66" fmla="*/ 17 w 71"/>
                  <a:gd name="T67" fmla="*/ 571 h 62"/>
                  <a:gd name="T68" fmla="*/ 17 w 71"/>
                  <a:gd name="T69" fmla="*/ 618 h 62"/>
                  <a:gd name="T70" fmla="*/ 17 w 71"/>
                  <a:gd name="T71" fmla="*/ 571 h 62"/>
                  <a:gd name="T72" fmla="*/ 17 w 71"/>
                  <a:gd name="T73" fmla="*/ 571 h 62"/>
                  <a:gd name="T74" fmla="*/ 17 w 71"/>
                  <a:gd name="T75" fmla="*/ 571 h 62"/>
                  <a:gd name="T76" fmla="*/ 17 w 71"/>
                  <a:gd name="T77" fmla="*/ 355 h 62"/>
                  <a:gd name="T78" fmla="*/ 17 w 71"/>
                  <a:gd name="T79" fmla="*/ 355 h 62"/>
                  <a:gd name="T80" fmla="*/ 17 w 71"/>
                  <a:gd name="T81" fmla="*/ 251 h 62"/>
                  <a:gd name="T82" fmla="*/ 17 w 71"/>
                  <a:gd name="T83" fmla="*/ 251 h 62"/>
                  <a:gd name="T84" fmla="*/ 17 w 71"/>
                  <a:gd name="T85" fmla="*/ 251 h 62"/>
                  <a:gd name="T86" fmla="*/ 17 w 71"/>
                  <a:gd name="T87" fmla="*/ 0 h 62"/>
                  <a:gd name="T88" fmla="*/ 17 w 71"/>
                  <a:gd name="T89" fmla="*/ 0 h 62"/>
                  <a:gd name="T90" fmla="*/ 17 w 71"/>
                  <a:gd name="T91" fmla="*/ 0 h 6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1"/>
                  <a:gd name="T139" fmla="*/ 0 h 62"/>
                  <a:gd name="T140" fmla="*/ 71 w 71"/>
                  <a:gd name="T141" fmla="*/ 62 h 6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1" h="62">
                    <a:moveTo>
                      <a:pt x="30" y="0"/>
                    </a:moveTo>
                    <a:lnTo>
                      <a:pt x="30" y="23"/>
                    </a:lnTo>
                    <a:lnTo>
                      <a:pt x="0" y="23"/>
                    </a:lnTo>
                    <a:lnTo>
                      <a:pt x="0" y="34"/>
                    </a:lnTo>
                    <a:lnTo>
                      <a:pt x="18" y="34"/>
                    </a:lnTo>
                    <a:lnTo>
                      <a:pt x="18" y="51"/>
                    </a:lnTo>
                    <a:lnTo>
                      <a:pt x="18" y="56"/>
                    </a:lnTo>
                    <a:lnTo>
                      <a:pt x="12" y="51"/>
                    </a:lnTo>
                    <a:lnTo>
                      <a:pt x="6" y="51"/>
                    </a:lnTo>
                    <a:lnTo>
                      <a:pt x="30" y="51"/>
                    </a:lnTo>
                    <a:lnTo>
                      <a:pt x="42" y="51"/>
                    </a:lnTo>
                    <a:lnTo>
                      <a:pt x="42" y="56"/>
                    </a:lnTo>
                    <a:lnTo>
                      <a:pt x="36" y="62"/>
                    </a:lnTo>
                    <a:lnTo>
                      <a:pt x="30" y="56"/>
                    </a:lnTo>
                    <a:lnTo>
                      <a:pt x="30" y="34"/>
                    </a:lnTo>
                    <a:lnTo>
                      <a:pt x="30" y="23"/>
                    </a:lnTo>
                    <a:lnTo>
                      <a:pt x="42" y="23"/>
                    </a:lnTo>
                    <a:lnTo>
                      <a:pt x="42" y="34"/>
                    </a:lnTo>
                    <a:lnTo>
                      <a:pt x="30" y="34"/>
                    </a:lnTo>
                    <a:lnTo>
                      <a:pt x="18" y="34"/>
                    </a:lnTo>
                    <a:lnTo>
                      <a:pt x="18" y="23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18" y="11"/>
                    </a:lnTo>
                    <a:lnTo>
                      <a:pt x="60" y="11"/>
                    </a:lnTo>
                    <a:lnTo>
                      <a:pt x="71" y="11"/>
                    </a:lnTo>
                    <a:lnTo>
                      <a:pt x="71" y="0"/>
                    </a:lnTo>
                    <a:lnTo>
                      <a:pt x="60" y="0"/>
                    </a:lnTo>
                    <a:lnTo>
                      <a:pt x="60" y="11"/>
                    </a:lnTo>
                    <a:lnTo>
                      <a:pt x="60" y="34"/>
                    </a:lnTo>
                    <a:lnTo>
                      <a:pt x="42" y="34"/>
                    </a:lnTo>
                    <a:lnTo>
                      <a:pt x="42" y="51"/>
                    </a:lnTo>
                    <a:lnTo>
                      <a:pt x="60" y="51"/>
                    </a:lnTo>
                    <a:lnTo>
                      <a:pt x="60" y="56"/>
                    </a:lnTo>
                    <a:lnTo>
                      <a:pt x="60" y="51"/>
                    </a:lnTo>
                    <a:lnTo>
                      <a:pt x="66" y="51"/>
                    </a:lnTo>
                    <a:lnTo>
                      <a:pt x="60" y="51"/>
                    </a:lnTo>
                    <a:lnTo>
                      <a:pt x="60" y="34"/>
                    </a:lnTo>
                    <a:lnTo>
                      <a:pt x="71" y="34"/>
                    </a:lnTo>
                    <a:lnTo>
                      <a:pt x="71" y="23"/>
                    </a:lnTo>
                    <a:lnTo>
                      <a:pt x="60" y="23"/>
                    </a:lnTo>
                    <a:lnTo>
                      <a:pt x="42" y="23"/>
                    </a:lnTo>
                    <a:lnTo>
                      <a:pt x="42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FB0F0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58" name="Freeform 192"/>
              <p:cNvSpPr>
                <a:spLocks/>
              </p:cNvSpPr>
              <p:nvPr/>
            </p:nvSpPr>
            <p:spPr bwMode="auto">
              <a:xfrm>
                <a:off x="4256" y="1607"/>
                <a:ext cx="92" cy="36"/>
              </a:xfrm>
              <a:custGeom>
                <a:avLst/>
                <a:gdLst>
                  <a:gd name="T0" fmla="*/ 23 w 95"/>
                  <a:gd name="T1" fmla="*/ 256 h 33"/>
                  <a:gd name="T2" fmla="*/ 23 w 95"/>
                  <a:gd name="T3" fmla="*/ 256 h 33"/>
                  <a:gd name="T4" fmla="*/ 23 w 95"/>
                  <a:gd name="T5" fmla="*/ 256 h 33"/>
                  <a:gd name="T6" fmla="*/ 23 w 95"/>
                  <a:gd name="T7" fmla="*/ 256 h 33"/>
                  <a:gd name="T8" fmla="*/ 23 w 95"/>
                  <a:gd name="T9" fmla="*/ 256 h 33"/>
                  <a:gd name="T10" fmla="*/ 23 w 95"/>
                  <a:gd name="T11" fmla="*/ 297 h 33"/>
                  <a:gd name="T12" fmla="*/ 23 w 95"/>
                  <a:gd name="T13" fmla="*/ 297 h 33"/>
                  <a:gd name="T14" fmla="*/ 23 w 95"/>
                  <a:gd name="T15" fmla="*/ 11 h 33"/>
                  <a:gd name="T16" fmla="*/ 23 w 95"/>
                  <a:gd name="T17" fmla="*/ 5 h 33"/>
                  <a:gd name="T18" fmla="*/ 23 w 95"/>
                  <a:gd name="T19" fmla="*/ 5 h 33"/>
                  <a:gd name="T20" fmla="*/ 23 w 95"/>
                  <a:gd name="T21" fmla="*/ 0 h 33"/>
                  <a:gd name="T22" fmla="*/ 23 w 95"/>
                  <a:gd name="T23" fmla="*/ 5 h 33"/>
                  <a:gd name="T24" fmla="*/ 23 w 95"/>
                  <a:gd name="T25" fmla="*/ 0 h 33"/>
                  <a:gd name="T26" fmla="*/ 23 w 95"/>
                  <a:gd name="T27" fmla="*/ 5 h 33"/>
                  <a:gd name="T28" fmla="*/ 23 w 95"/>
                  <a:gd name="T29" fmla="*/ 0 h 33"/>
                  <a:gd name="T30" fmla="*/ 18 w 95"/>
                  <a:gd name="T31" fmla="*/ 5 h 33"/>
                  <a:gd name="T32" fmla="*/ 12 w 95"/>
                  <a:gd name="T33" fmla="*/ 5 h 33"/>
                  <a:gd name="T34" fmla="*/ 0 w 95"/>
                  <a:gd name="T35" fmla="*/ 11 h 33"/>
                  <a:gd name="T36" fmla="*/ 12 w 95"/>
                  <a:gd name="T37" fmla="*/ 297 h 33"/>
                  <a:gd name="T38" fmla="*/ 18 w 95"/>
                  <a:gd name="T39" fmla="*/ 256 h 33"/>
                  <a:gd name="T40" fmla="*/ 23 w 95"/>
                  <a:gd name="T41" fmla="*/ 256 h 33"/>
                  <a:gd name="T42" fmla="*/ 23 w 95"/>
                  <a:gd name="T43" fmla="*/ 256 h 33"/>
                  <a:gd name="T44" fmla="*/ 23 w 95"/>
                  <a:gd name="T45" fmla="*/ 256 h 33"/>
                  <a:gd name="T46" fmla="*/ 23 w 95"/>
                  <a:gd name="T47" fmla="*/ 256 h 3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95"/>
                  <a:gd name="T73" fmla="*/ 0 h 33"/>
                  <a:gd name="T74" fmla="*/ 95 w 95"/>
                  <a:gd name="T75" fmla="*/ 33 h 3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95" h="33">
                    <a:moveTo>
                      <a:pt x="48" y="28"/>
                    </a:moveTo>
                    <a:lnTo>
                      <a:pt x="54" y="28"/>
                    </a:lnTo>
                    <a:lnTo>
                      <a:pt x="60" y="28"/>
                    </a:lnTo>
                    <a:lnTo>
                      <a:pt x="66" y="28"/>
                    </a:lnTo>
                    <a:lnTo>
                      <a:pt x="78" y="28"/>
                    </a:lnTo>
                    <a:lnTo>
                      <a:pt x="78" y="33"/>
                    </a:lnTo>
                    <a:lnTo>
                      <a:pt x="83" y="33"/>
                    </a:lnTo>
                    <a:lnTo>
                      <a:pt x="95" y="11"/>
                    </a:lnTo>
                    <a:lnTo>
                      <a:pt x="89" y="5"/>
                    </a:lnTo>
                    <a:lnTo>
                      <a:pt x="78" y="5"/>
                    </a:lnTo>
                    <a:lnTo>
                      <a:pt x="72" y="0"/>
                    </a:lnTo>
                    <a:lnTo>
                      <a:pt x="60" y="5"/>
                    </a:lnTo>
                    <a:lnTo>
                      <a:pt x="48" y="0"/>
                    </a:lnTo>
                    <a:lnTo>
                      <a:pt x="36" y="5"/>
                    </a:lnTo>
                    <a:lnTo>
                      <a:pt x="30" y="0"/>
                    </a:lnTo>
                    <a:lnTo>
                      <a:pt x="18" y="5"/>
                    </a:lnTo>
                    <a:lnTo>
                      <a:pt x="12" y="5"/>
                    </a:lnTo>
                    <a:lnTo>
                      <a:pt x="0" y="11"/>
                    </a:lnTo>
                    <a:lnTo>
                      <a:pt x="12" y="33"/>
                    </a:lnTo>
                    <a:lnTo>
                      <a:pt x="18" y="28"/>
                    </a:lnTo>
                    <a:lnTo>
                      <a:pt x="30" y="28"/>
                    </a:lnTo>
                    <a:lnTo>
                      <a:pt x="36" y="28"/>
                    </a:lnTo>
                    <a:lnTo>
                      <a:pt x="48" y="28"/>
                    </a:lnTo>
                    <a:close/>
                  </a:path>
                </a:pathLst>
              </a:custGeom>
              <a:solidFill>
                <a:srgbClr val="2F30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59" name="Freeform 193"/>
              <p:cNvSpPr>
                <a:spLocks/>
              </p:cNvSpPr>
              <p:nvPr/>
            </p:nvSpPr>
            <p:spPr bwMode="auto">
              <a:xfrm>
                <a:off x="4256" y="1607"/>
                <a:ext cx="92" cy="36"/>
              </a:xfrm>
              <a:custGeom>
                <a:avLst/>
                <a:gdLst>
                  <a:gd name="T0" fmla="*/ 23 w 95"/>
                  <a:gd name="T1" fmla="*/ 256 h 33"/>
                  <a:gd name="T2" fmla="*/ 23 w 95"/>
                  <a:gd name="T3" fmla="*/ 256 h 33"/>
                  <a:gd name="T4" fmla="*/ 23 w 95"/>
                  <a:gd name="T5" fmla="*/ 256 h 33"/>
                  <a:gd name="T6" fmla="*/ 23 w 95"/>
                  <a:gd name="T7" fmla="*/ 256 h 33"/>
                  <a:gd name="T8" fmla="*/ 23 w 95"/>
                  <a:gd name="T9" fmla="*/ 256 h 33"/>
                  <a:gd name="T10" fmla="*/ 23 w 95"/>
                  <a:gd name="T11" fmla="*/ 297 h 33"/>
                  <a:gd name="T12" fmla="*/ 23 w 95"/>
                  <a:gd name="T13" fmla="*/ 297 h 33"/>
                  <a:gd name="T14" fmla="*/ 23 w 95"/>
                  <a:gd name="T15" fmla="*/ 11 h 33"/>
                  <a:gd name="T16" fmla="*/ 23 w 95"/>
                  <a:gd name="T17" fmla="*/ 5 h 33"/>
                  <a:gd name="T18" fmla="*/ 23 w 95"/>
                  <a:gd name="T19" fmla="*/ 5 h 33"/>
                  <a:gd name="T20" fmla="*/ 23 w 95"/>
                  <a:gd name="T21" fmla="*/ 0 h 33"/>
                  <a:gd name="T22" fmla="*/ 23 w 95"/>
                  <a:gd name="T23" fmla="*/ 5 h 33"/>
                  <a:gd name="T24" fmla="*/ 23 w 95"/>
                  <a:gd name="T25" fmla="*/ 0 h 33"/>
                  <a:gd name="T26" fmla="*/ 23 w 95"/>
                  <a:gd name="T27" fmla="*/ 5 h 33"/>
                  <a:gd name="T28" fmla="*/ 23 w 95"/>
                  <a:gd name="T29" fmla="*/ 0 h 33"/>
                  <a:gd name="T30" fmla="*/ 18 w 95"/>
                  <a:gd name="T31" fmla="*/ 5 h 33"/>
                  <a:gd name="T32" fmla="*/ 12 w 95"/>
                  <a:gd name="T33" fmla="*/ 5 h 33"/>
                  <a:gd name="T34" fmla="*/ 0 w 95"/>
                  <a:gd name="T35" fmla="*/ 11 h 33"/>
                  <a:gd name="T36" fmla="*/ 12 w 95"/>
                  <a:gd name="T37" fmla="*/ 297 h 33"/>
                  <a:gd name="T38" fmla="*/ 18 w 95"/>
                  <a:gd name="T39" fmla="*/ 256 h 33"/>
                  <a:gd name="T40" fmla="*/ 23 w 95"/>
                  <a:gd name="T41" fmla="*/ 256 h 33"/>
                  <a:gd name="T42" fmla="*/ 23 w 95"/>
                  <a:gd name="T43" fmla="*/ 256 h 33"/>
                  <a:gd name="T44" fmla="*/ 23 w 95"/>
                  <a:gd name="T45" fmla="*/ 256 h 33"/>
                  <a:gd name="T46" fmla="*/ 23 w 95"/>
                  <a:gd name="T47" fmla="*/ 256 h 3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95"/>
                  <a:gd name="T73" fmla="*/ 0 h 33"/>
                  <a:gd name="T74" fmla="*/ 95 w 95"/>
                  <a:gd name="T75" fmla="*/ 33 h 3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95" h="33">
                    <a:moveTo>
                      <a:pt x="48" y="28"/>
                    </a:moveTo>
                    <a:lnTo>
                      <a:pt x="54" y="28"/>
                    </a:lnTo>
                    <a:lnTo>
                      <a:pt x="60" y="28"/>
                    </a:lnTo>
                    <a:lnTo>
                      <a:pt x="66" y="28"/>
                    </a:lnTo>
                    <a:lnTo>
                      <a:pt x="78" y="28"/>
                    </a:lnTo>
                    <a:lnTo>
                      <a:pt x="78" y="33"/>
                    </a:lnTo>
                    <a:lnTo>
                      <a:pt x="83" y="33"/>
                    </a:lnTo>
                    <a:lnTo>
                      <a:pt x="95" y="11"/>
                    </a:lnTo>
                    <a:lnTo>
                      <a:pt x="89" y="5"/>
                    </a:lnTo>
                    <a:lnTo>
                      <a:pt x="78" y="5"/>
                    </a:lnTo>
                    <a:lnTo>
                      <a:pt x="72" y="0"/>
                    </a:lnTo>
                    <a:lnTo>
                      <a:pt x="60" y="5"/>
                    </a:lnTo>
                    <a:lnTo>
                      <a:pt x="48" y="0"/>
                    </a:lnTo>
                    <a:lnTo>
                      <a:pt x="36" y="5"/>
                    </a:lnTo>
                    <a:lnTo>
                      <a:pt x="30" y="0"/>
                    </a:lnTo>
                    <a:lnTo>
                      <a:pt x="18" y="5"/>
                    </a:lnTo>
                    <a:lnTo>
                      <a:pt x="12" y="5"/>
                    </a:lnTo>
                    <a:lnTo>
                      <a:pt x="0" y="11"/>
                    </a:lnTo>
                    <a:lnTo>
                      <a:pt x="12" y="33"/>
                    </a:lnTo>
                    <a:lnTo>
                      <a:pt x="18" y="28"/>
                    </a:lnTo>
                    <a:lnTo>
                      <a:pt x="30" y="28"/>
                    </a:lnTo>
                    <a:lnTo>
                      <a:pt x="36" y="28"/>
                    </a:lnTo>
                    <a:lnTo>
                      <a:pt x="48" y="28"/>
                    </a:lnTo>
                  </a:path>
                </a:pathLst>
              </a:custGeom>
              <a:noFill/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60" name="Freeform 194"/>
              <p:cNvSpPr>
                <a:spLocks/>
              </p:cNvSpPr>
              <p:nvPr/>
            </p:nvSpPr>
            <p:spPr bwMode="auto">
              <a:xfrm>
                <a:off x="4273" y="1607"/>
                <a:ext cx="24" cy="29"/>
              </a:xfrm>
              <a:custGeom>
                <a:avLst/>
                <a:gdLst>
                  <a:gd name="T0" fmla="*/ 12 w 24"/>
                  <a:gd name="T1" fmla="*/ 5 h 28"/>
                  <a:gd name="T2" fmla="*/ 12 w 24"/>
                  <a:gd name="T3" fmla="*/ 0 h 28"/>
                  <a:gd name="T4" fmla="*/ 0 w 24"/>
                  <a:gd name="T5" fmla="*/ 5 h 28"/>
                  <a:gd name="T6" fmla="*/ 6 w 24"/>
                  <a:gd name="T7" fmla="*/ 28 h 28"/>
                  <a:gd name="T8" fmla="*/ 12 w 24"/>
                  <a:gd name="T9" fmla="*/ 28 h 28"/>
                  <a:gd name="T10" fmla="*/ 12 w 24"/>
                  <a:gd name="T11" fmla="*/ 28 h 28"/>
                  <a:gd name="T12" fmla="*/ 12 w 24"/>
                  <a:gd name="T13" fmla="*/ 5 h 28"/>
                  <a:gd name="T14" fmla="*/ 12 w 24"/>
                  <a:gd name="T15" fmla="*/ 5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4"/>
                  <a:gd name="T25" fmla="*/ 0 h 28"/>
                  <a:gd name="T26" fmla="*/ 24 w 24"/>
                  <a:gd name="T27" fmla="*/ 28 h 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4" h="28">
                    <a:moveTo>
                      <a:pt x="18" y="5"/>
                    </a:moveTo>
                    <a:lnTo>
                      <a:pt x="12" y="0"/>
                    </a:lnTo>
                    <a:lnTo>
                      <a:pt x="0" y="5"/>
                    </a:lnTo>
                    <a:lnTo>
                      <a:pt x="6" y="28"/>
                    </a:lnTo>
                    <a:lnTo>
                      <a:pt x="18" y="28"/>
                    </a:lnTo>
                    <a:lnTo>
                      <a:pt x="24" y="28"/>
                    </a:lnTo>
                    <a:lnTo>
                      <a:pt x="18" y="5"/>
                    </a:lnTo>
                    <a:close/>
                  </a:path>
                </a:pathLst>
              </a:custGeom>
              <a:solidFill>
                <a:srgbClr val="16067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61" name="Freeform 195"/>
              <p:cNvSpPr>
                <a:spLocks/>
              </p:cNvSpPr>
              <p:nvPr/>
            </p:nvSpPr>
            <p:spPr bwMode="auto">
              <a:xfrm>
                <a:off x="4273" y="1607"/>
                <a:ext cx="24" cy="29"/>
              </a:xfrm>
              <a:custGeom>
                <a:avLst/>
                <a:gdLst>
                  <a:gd name="T0" fmla="*/ 12 w 24"/>
                  <a:gd name="T1" fmla="*/ 5 h 28"/>
                  <a:gd name="T2" fmla="*/ 12 w 24"/>
                  <a:gd name="T3" fmla="*/ 0 h 28"/>
                  <a:gd name="T4" fmla="*/ 0 w 24"/>
                  <a:gd name="T5" fmla="*/ 5 h 28"/>
                  <a:gd name="T6" fmla="*/ 6 w 24"/>
                  <a:gd name="T7" fmla="*/ 28 h 28"/>
                  <a:gd name="T8" fmla="*/ 12 w 24"/>
                  <a:gd name="T9" fmla="*/ 28 h 28"/>
                  <a:gd name="T10" fmla="*/ 12 w 24"/>
                  <a:gd name="T11" fmla="*/ 28 h 28"/>
                  <a:gd name="T12" fmla="*/ 12 w 24"/>
                  <a:gd name="T13" fmla="*/ 5 h 28"/>
                  <a:gd name="T14" fmla="*/ 12 w 24"/>
                  <a:gd name="T15" fmla="*/ 5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4"/>
                  <a:gd name="T25" fmla="*/ 0 h 28"/>
                  <a:gd name="T26" fmla="*/ 24 w 24"/>
                  <a:gd name="T27" fmla="*/ 28 h 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4" h="28">
                    <a:moveTo>
                      <a:pt x="18" y="5"/>
                    </a:moveTo>
                    <a:lnTo>
                      <a:pt x="12" y="0"/>
                    </a:lnTo>
                    <a:lnTo>
                      <a:pt x="0" y="5"/>
                    </a:lnTo>
                    <a:lnTo>
                      <a:pt x="6" y="28"/>
                    </a:lnTo>
                    <a:lnTo>
                      <a:pt x="18" y="28"/>
                    </a:lnTo>
                    <a:lnTo>
                      <a:pt x="24" y="28"/>
                    </a:lnTo>
                    <a:lnTo>
                      <a:pt x="18" y="5"/>
                    </a:lnTo>
                  </a:path>
                </a:pathLst>
              </a:custGeom>
              <a:noFill/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62" name="Freeform 196"/>
              <p:cNvSpPr>
                <a:spLocks/>
              </p:cNvSpPr>
              <p:nvPr/>
            </p:nvSpPr>
            <p:spPr bwMode="auto">
              <a:xfrm>
                <a:off x="4315" y="1607"/>
                <a:ext cx="18" cy="29"/>
              </a:xfrm>
              <a:custGeom>
                <a:avLst/>
                <a:gdLst>
                  <a:gd name="T0" fmla="*/ 0 w 18"/>
                  <a:gd name="T1" fmla="*/ 5 h 28"/>
                  <a:gd name="T2" fmla="*/ 9 w 18"/>
                  <a:gd name="T3" fmla="*/ 0 h 28"/>
                  <a:gd name="T4" fmla="*/ 9 w 18"/>
                  <a:gd name="T5" fmla="*/ 5 h 28"/>
                  <a:gd name="T6" fmla="*/ 9 w 18"/>
                  <a:gd name="T7" fmla="*/ 28 h 28"/>
                  <a:gd name="T8" fmla="*/ 6 w 18"/>
                  <a:gd name="T9" fmla="*/ 28 h 28"/>
                  <a:gd name="T10" fmla="*/ 0 w 18"/>
                  <a:gd name="T11" fmla="*/ 28 h 28"/>
                  <a:gd name="T12" fmla="*/ 0 w 18"/>
                  <a:gd name="T13" fmla="*/ 5 h 28"/>
                  <a:gd name="T14" fmla="*/ 0 w 18"/>
                  <a:gd name="T15" fmla="*/ 5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8"/>
                  <a:gd name="T26" fmla="*/ 18 w 18"/>
                  <a:gd name="T27" fmla="*/ 28 h 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8">
                    <a:moveTo>
                      <a:pt x="0" y="5"/>
                    </a:moveTo>
                    <a:lnTo>
                      <a:pt x="12" y="0"/>
                    </a:lnTo>
                    <a:lnTo>
                      <a:pt x="18" y="5"/>
                    </a:lnTo>
                    <a:lnTo>
                      <a:pt x="12" y="28"/>
                    </a:lnTo>
                    <a:lnTo>
                      <a:pt x="6" y="28"/>
                    </a:lnTo>
                    <a:lnTo>
                      <a:pt x="0" y="28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16067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63" name="Freeform 197"/>
              <p:cNvSpPr>
                <a:spLocks/>
              </p:cNvSpPr>
              <p:nvPr/>
            </p:nvSpPr>
            <p:spPr bwMode="auto">
              <a:xfrm>
                <a:off x="4315" y="1607"/>
                <a:ext cx="18" cy="29"/>
              </a:xfrm>
              <a:custGeom>
                <a:avLst/>
                <a:gdLst>
                  <a:gd name="T0" fmla="*/ 0 w 18"/>
                  <a:gd name="T1" fmla="*/ 5 h 28"/>
                  <a:gd name="T2" fmla="*/ 9 w 18"/>
                  <a:gd name="T3" fmla="*/ 0 h 28"/>
                  <a:gd name="T4" fmla="*/ 9 w 18"/>
                  <a:gd name="T5" fmla="*/ 5 h 28"/>
                  <a:gd name="T6" fmla="*/ 9 w 18"/>
                  <a:gd name="T7" fmla="*/ 28 h 28"/>
                  <a:gd name="T8" fmla="*/ 6 w 18"/>
                  <a:gd name="T9" fmla="*/ 28 h 28"/>
                  <a:gd name="T10" fmla="*/ 0 w 18"/>
                  <a:gd name="T11" fmla="*/ 28 h 28"/>
                  <a:gd name="T12" fmla="*/ 0 w 18"/>
                  <a:gd name="T13" fmla="*/ 5 h 28"/>
                  <a:gd name="T14" fmla="*/ 0 w 18"/>
                  <a:gd name="T15" fmla="*/ 5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8"/>
                  <a:gd name="T26" fmla="*/ 18 w 18"/>
                  <a:gd name="T27" fmla="*/ 28 h 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8">
                    <a:moveTo>
                      <a:pt x="0" y="5"/>
                    </a:moveTo>
                    <a:lnTo>
                      <a:pt x="12" y="0"/>
                    </a:lnTo>
                    <a:lnTo>
                      <a:pt x="18" y="5"/>
                    </a:lnTo>
                    <a:lnTo>
                      <a:pt x="12" y="28"/>
                    </a:lnTo>
                    <a:lnTo>
                      <a:pt x="6" y="28"/>
                    </a:lnTo>
                    <a:lnTo>
                      <a:pt x="0" y="28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64" name="Freeform 198"/>
              <p:cNvSpPr>
                <a:spLocks/>
              </p:cNvSpPr>
              <p:nvPr/>
            </p:nvSpPr>
            <p:spPr bwMode="auto">
              <a:xfrm>
                <a:off x="4261" y="1617"/>
                <a:ext cx="12" cy="6"/>
              </a:xfrm>
              <a:custGeom>
                <a:avLst/>
                <a:gdLst>
                  <a:gd name="T0" fmla="*/ 0 w 12"/>
                  <a:gd name="T1" fmla="*/ 5 h 5"/>
                  <a:gd name="T2" fmla="*/ 6 w 12"/>
                  <a:gd name="T3" fmla="*/ 5 h 5"/>
                  <a:gd name="T4" fmla="*/ 6 w 12"/>
                  <a:gd name="T5" fmla="*/ 5 h 5"/>
                  <a:gd name="T6" fmla="*/ 6 w 12"/>
                  <a:gd name="T7" fmla="*/ 5 h 5"/>
                  <a:gd name="T8" fmla="*/ 6 w 12"/>
                  <a:gd name="T9" fmla="*/ 5 h 5"/>
                  <a:gd name="T10" fmla="*/ 6 w 12"/>
                  <a:gd name="T11" fmla="*/ 5 h 5"/>
                  <a:gd name="T12" fmla="*/ 12 w 12"/>
                  <a:gd name="T13" fmla="*/ 5 h 5"/>
                  <a:gd name="T14" fmla="*/ 12 w 12"/>
                  <a:gd name="T15" fmla="*/ 5 h 5"/>
                  <a:gd name="T16" fmla="*/ 12 w 12"/>
                  <a:gd name="T17" fmla="*/ 0 h 5"/>
                  <a:gd name="T18" fmla="*/ 6 w 12"/>
                  <a:gd name="T19" fmla="*/ 0 h 5"/>
                  <a:gd name="T20" fmla="*/ 6 w 12"/>
                  <a:gd name="T21" fmla="*/ 0 h 5"/>
                  <a:gd name="T22" fmla="*/ 6 w 12"/>
                  <a:gd name="T23" fmla="*/ 0 h 5"/>
                  <a:gd name="T24" fmla="*/ 0 w 12"/>
                  <a:gd name="T25" fmla="*/ 5 h 5"/>
                  <a:gd name="T26" fmla="*/ 0 w 12"/>
                  <a:gd name="T27" fmla="*/ 5 h 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"/>
                  <a:gd name="T43" fmla="*/ 0 h 5"/>
                  <a:gd name="T44" fmla="*/ 12 w 12"/>
                  <a:gd name="T45" fmla="*/ 5 h 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" h="5">
                    <a:moveTo>
                      <a:pt x="0" y="5"/>
                    </a:moveTo>
                    <a:lnTo>
                      <a:pt x="6" y="5"/>
                    </a:lnTo>
                    <a:lnTo>
                      <a:pt x="12" y="5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7F6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65" name="Freeform 199"/>
              <p:cNvSpPr>
                <a:spLocks/>
              </p:cNvSpPr>
              <p:nvPr/>
            </p:nvSpPr>
            <p:spPr bwMode="auto">
              <a:xfrm>
                <a:off x="4267" y="1630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0 w 12"/>
                  <a:gd name="T5" fmla="*/ 6 h 6"/>
                  <a:gd name="T6" fmla="*/ 6 w 12"/>
                  <a:gd name="T7" fmla="*/ 6 h 6"/>
                  <a:gd name="T8" fmla="*/ 6 w 12"/>
                  <a:gd name="T9" fmla="*/ 6 h 6"/>
                  <a:gd name="T10" fmla="*/ 6 w 12"/>
                  <a:gd name="T11" fmla="*/ 6 h 6"/>
                  <a:gd name="T12" fmla="*/ 12 w 12"/>
                  <a:gd name="T13" fmla="*/ 0 h 6"/>
                  <a:gd name="T14" fmla="*/ 12 w 12"/>
                  <a:gd name="T15" fmla="*/ 0 h 6"/>
                  <a:gd name="T16" fmla="*/ 12 w 12"/>
                  <a:gd name="T17" fmla="*/ 0 h 6"/>
                  <a:gd name="T18" fmla="*/ 6 w 12"/>
                  <a:gd name="T19" fmla="*/ 0 h 6"/>
                  <a:gd name="T20" fmla="*/ 6 w 12"/>
                  <a:gd name="T21" fmla="*/ 0 h 6"/>
                  <a:gd name="T22" fmla="*/ 6 w 12"/>
                  <a:gd name="T23" fmla="*/ 6 h 6"/>
                  <a:gd name="T24" fmla="*/ 0 w 12"/>
                  <a:gd name="T25" fmla="*/ 6 h 6"/>
                  <a:gd name="T26" fmla="*/ 0 w 12"/>
                  <a:gd name="T27" fmla="*/ 6 h 6"/>
                  <a:gd name="T28" fmla="*/ 0 w 12"/>
                  <a:gd name="T29" fmla="*/ 6 h 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"/>
                  <a:gd name="T46" fmla="*/ 0 h 6"/>
                  <a:gd name="T47" fmla="*/ 12 w 12"/>
                  <a:gd name="T48" fmla="*/ 6 h 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66" name="Freeform 200"/>
              <p:cNvSpPr>
                <a:spLocks/>
              </p:cNvSpPr>
              <p:nvPr/>
            </p:nvSpPr>
            <p:spPr bwMode="auto">
              <a:xfrm>
                <a:off x="4273" y="1613"/>
                <a:ext cx="18" cy="13"/>
              </a:xfrm>
              <a:custGeom>
                <a:avLst/>
                <a:gdLst>
                  <a:gd name="T0" fmla="*/ 9 w 18"/>
                  <a:gd name="T1" fmla="*/ 0 h 11"/>
                  <a:gd name="T2" fmla="*/ 9 w 18"/>
                  <a:gd name="T3" fmla="*/ 0 h 11"/>
                  <a:gd name="T4" fmla="*/ 6 w 18"/>
                  <a:gd name="T5" fmla="*/ 0 h 11"/>
                  <a:gd name="T6" fmla="*/ 0 w 18"/>
                  <a:gd name="T7" fmla="*/ 6 h 11"/>
                  <a:gd name="T8" fmla="*/ 6 w 18"/>
                  <a:gd name="T9" fmla="*/ 11 h 11"/>
                  <a:gd name="T10" fmla="*/ 9 w 18"/>
                  <a:gd name="T11" fmla="*/ 6 h 11"/>
                  <a:gd name="T12" fmla="*/ 9 w 18"/>
                  <a:gd name="T13" fmla="*/ 6 h 11"/>
                  <a:gd name="T14" fmla="*/ 9 w 18"/>
                  <a:gd name="T15" fmla="*/ 6 h 11"/>
                  <a:gd name="T16" fmla="*/ 9 w 18"/>
                  <a:gd name="T17" fmla="*/ 0 h 11"/>
                  <a:gd name="T18" fmla="*/ 9 w 18"/>
                  <a:gd name="T19" fmla="*/ 0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"/>
                  <a:gd name="T31" fmla="*/ 0 h 11"/>
                  <a:gd name="T32" fmla="*/ 18 w 18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" h="11">
                    <a:moveTo>
                      <a:pt x="18" y="0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1"/>
                    </a:lnTo>
                    <a:lnTo>
                      <a:pt x="12" y="6"/>
                    </a:lnTo>
                    <a:lnTo>
                      <a:pt x="18" y="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B0F0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67" name="Freeform 201"/>
              <p:cNvSpPr>
                <a:spLocks/>
              </p:cNvSpPr>
              <p:nvPr/>
            </p:nvSpPr>
            <p:spPr bwMode="auto">
              <a:xfrm>
                <a:off x="4279" y="1626"/>
                <a:ext cx="18" cy="4"/>
              </a:xfrm>
              <a:custGeom>
                <a:avLst/>
                <a:gdLst>
                  <a:gd name="T0" fmla="*/ 9 w 18"/>
                  <a:gd name="T1" fmla="*/ 0 h 6"/>
                  <a:gd name="T2" fmla="*/ 9 w 18"/>
                  <a:gd name="T3" fmla="*/ 0 h 6"/>
                  <a:gd name="T4" fmla="*/ 6 w 18"/>
                  <a:gd name="T5" fmla="*/ 0 h 6"/>
                  <a:gd name="T6" fmla="*/ 0 w 18"/>
                  <a:gd name="T7" fmla="*/ 0 h 6"/>
                  <a:gd name="T8" fmla="*/ 0 w 18"/>
                  <a:gd name="T9" fmla="*/ 6 h 6"/>
                  <a:gd name="T10" fmla="*/ 6 w 18"/>
                  <a:gd name="T11" fmla="*/ 6 h 6"/>
                  <a:gd name="T12" fmla="*/ 9 w 18"/>
                  <a:gd name="T13" fmla="*/ 6 h 6"/>
                  <a:gd name="T14" fmla="*/ 9 w 18"/>
                  <a:gd name="T15" fmla="*/ 6 h 6"/>
                  <a:gd name="T16" fmla="*/ 9 w 18"/>
                  <a:gd name="T17" fmla="*/ 0 h 6"/>
                  <a:gd name="T18" fmla="*/ 9 w 18"/>
                  <a:gd name="T19" fmla="*/ 0 h 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"/>
                  <a:gd name="T31" fmla="*/ 0 h 6"/>
                  <a:gd name="T32" fmla="*/ 18 w 18"/>
                  <a:gd name="T33" fmla="*/ 6 h 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" h="6">
                    <a:moveTo>
                      <a:pt x="12" y="0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18" y="6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B0F0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68" name="Freeform 202"/>
              <p:cNvSpPr>
                <a:spLocks/>
              </p:cNvSpPr>
              <p:nvPr/>
            </p:nvSpPr>
            <p:spPr bwMode="auto">
              <a:xfrm>
                <a:off x="4332" y="1613"/>
                <a:ext cx="10" cy="13"/>
              </a:xfrm>
              <a:custGeom>
                <a:avLst/>
                <a:gdLst>
                  <a:gd name="T0" fmla="*/ 5 w 11"/>
                  <a:gd name="T1" fmla="*/ 0 h 11"/>
                  <a:gd name="T2" fmla="*/ 5 w 11"/>
                  <a:gd name="T3" fmla="*/ 6 h 11"/>
                  <a:gd name="T4" fmla="*/ 5 w 11"/>
                  <a:gd name="T5" fmla="*/ 6 h 11"/>
                  <a:gd name="T6" fmla="*/ 5 w 11"/>
                  <a:gd name="T7" fmla="*/ 6 h 11"/>
                  <a:gd name="T8" fmla="*/ 0 w 11"/>
                  <a:gd name="T9" fmla="*/ 6 h 11"/>
                  <a:gd name="T10" fmla="*/ 5 w 11"/>
                  <a:gd name="T11" fmla="*/ 11 h 11"/>
                  <a:gd name="T12" fmla="*/ 5 w 11"/>
                  <a:gd name="T13" fmla="*/ 11 h 11"/>
                  <a:gd name="T14" fmla="*/ 5 w 11"/>
                  <a:gd name="T15" fmla="*/ 11 h 11"/>
                  <a:gd name="T16" fmla="*/ 11 w 11"/>
                  <a:gd name="T17" fmla="*/ 11 h 11"/>
                  <a:gd name="T18" fmla="*/ 11 w 11"/>
                  <a:gd name="T19" fmla="*/ 6 h 11"/>
                  <a:gd name="T20" fmla="*/ 11 w 11"/>
                  <a:gd name="T21" fmla="*/ 6 h 11"/>
                  <a:gd name="T22" fmla="*/ 11 w 11"/>
                  <a:gd name="T23" fmla="*/ 6 h 11"/>
                  <a:gd name="T24" fmla="*/ 5 w 11"/>
                  <a:gd name="T25" fmla="*/ 0 h 11"/>
                  <a:gd name="T26" fmla="*/ 5 w 11"/>
                  <a:gd name="T27" fmla="*/ 0 h 1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1"/>
                  <a:gd name="T43" fmla="*/ 0 h 11"/>
                  <a:gd name="T44" fmla="*/ 11 w 11"/>
                  <a:gd name="T45" fmla="*/ 11 h 1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1" h="11">
                    <a:moveTo>
                      <a:pt x="5" y="0"/>
                    </a:moveTo>
                    <a:lnTo>
                      <a:pt x="5" y="6"/>
                    </a:lnTo>
                    <a:lnTo>
                      <a:pt x="0" y="6"/>
                    </a:lnTo>
                    <a:lnTo>
                      <a:pt x="5" y="11"/>
                    </a:lnTo>
                    <a:lnTo>
                      <a:pt x="11" y="11"/>
                    </a:lnTo>
                    <a:lnTo>
                      <a:pt x="11" y="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7F6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69" name="Freeform 203"/>
              <p:cNvSpPr>
                <a:spLocks/>
              </p:cNvSpPr>
              <p:nvPr/>
            </p:nvSpPr>
            <p:spPr bwMode="auto">
              <a:xfrm>
                <a:off x="4326" y="1626"/>
                <a:ext cx="16" cy="11"/>
              </a:xfrm>
              <a:custGeom>
                <a:avLst/>
                <a:gdLst>
                  <a:gd name="T0" fmla="*/ 6 w 17"/>
                  <a:gd name="T1" fmla="*/ 0 h 12"/>
                  <a:gd name="T2" fmla="*/ 6 w 17"/>
                  <a:gd name="T3" fmla="*/ 0 h 12"/>
                  <a:gd name="T4" fmla="*/ 11 w 17"/>
                  <a:gd name="T5" fmla="*/ 0 h 12"/>
                  <a:gd name="T6" fmla="*/ 11 w 17"/>
                  <a:gd name="T7" fmla="*/ 0 h 12"/>
                  <a:gd name="T8" fmla="*/ 17 w 17"/>
                  <a:gd name="T9" fmla="*/ 0 h 12"/>
                  <a:gd name="T10" fmla="*/ 17 w 17"/>
                  <a:gd name="T11" fmla="*/ 6 h 12"/>
                  <a:gd name="T12" fmla="*/ 11 w 17"/>
                  <a:gd name="T13" fmla="*/ 12 h 12"/>
                  <a:gd name="T14" fmla="*/ 11 w 17"/>
                  <a:gd name="T15" fmla="*/ 12 h 12"/>
                  <a:gd name="T16" fmla="*/ 6 w 17"/>
                  <a:gd name="T17" fmla="*/ 12 h 12"/>
                  <a:gd name="T18" fmla="*/ 0 w 17"/>
                  <a:gd name="T19" fmla="*/ 12 h 12"/>
                  <a:gd name="T20" fmla="*/ 6 w 17"/>
                  <a:gd name="T21" fmla="*/ 0 h 12"/>
                  <a:gd name="T22" fmla="*/ 6 w 17"/>
                  <a:gd name="T23" fmla="*/ 0 h 1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"/>
                  <a:gd name="T37" fmla="*/ 0 h 12"/>
                  <a:gd name="T38" fmla="*/ 17 w 17"/>
                  <a:gd name="T39" fmla="*/ 12 h 1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" h="12">
                    <a:moveTo>
                      <a:pt x="6" y="0"/>
                    </a:moveTo>
                    <a:lnTo>
                      <a:pt x="6" y="0"/>
                    </a:lnTo>
                    <a:lnTo>
                      <a:pt x="11" y="0"/>
                    </a:lnTo>
                    <a:lnTo>
                      <a:pt x="17" y="0"/>
                    </a:lnTo>
                    <a:lnTo>
                      <a:pt x="17" y="6"/>
                    </a:lnTo>
                    <a:lnTo>
                      <a:pt x="11" y="12"/>
                    </a:lnTo>
                    <a:lnTo>
                      <a:pt x="6" y="12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70" name="Freeform 204"/>
              <p:cNvSpPr>
                <a:spLocks/>
              </p:cNvSpPr>
              <p:nvPr/>
            </p:nvSpPr>
            <p:spPr bwMode="auto">
              <a:xfrm>
                <a:off x="4326" y="1626"/>
                <a:ext cx="16" cy="11"/>
              </a:xfrm>
              <a:custGeom>
                <a:avLst/>
                <a:gdLst>
                  <a:gd name="T0" fmla="*/ 0 w 17"/>
                  <a:gd name="T1" fmla="*/ 0 h 12"/>
                  <a:gd name="T2" fmla="*/ 6 w 17"/>
                  <a:gd name="T3" fmla="*/ 0 h 12"/>
                  <a:gd name="T4" fmla="*/ 11 w 17"/>
                  <a:gd name="T5" fmla="*/ 6 h 12"/>
                  <a:gd name="T6" fmla="*/ 11 w 17"/>
                  <a:gd name="T7" fmla="*/ 6 h 12"/>
                  <a:gd name="T8" fmla="*/ 17 w 17"/>
                  <a:gd name="T9" fmla="*/ 6 h 12"/>
                  <a:gd name="T10" fmla="*/ 11 w 17"/>
                  <a:gd name="T11" fmla="*/ 12 h 12"/>
                  <a:gd name="T12" fmla="*/ 11 w 17"/>
                  <a:gd name="T13" fmla="*/ 12 h 12"/>
                  <a:gd name="T14" fmla="*/ 6 w 17"/>
                  <a:gd name="T15" fmla="*/ 12 h 12"/>
                  <a:gd name="T16" fmla="*/ 0 w 17"/>
                  <a:gd name="T17" fmla="*/ 6 h 12"/>
                  <a:gd name="T18" fmla="*/ 0 w 17"/>
                  <a:gd name="T19" fmla="*/ 0 h 12"/>
                  <a:gd name="T20" fmla="*/ 0 w 17"/>
                  <a:gd name="T21" fmla="*/ 0 h 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7"/>
                  <a:gd name="T34" fmla="*/ 0 h 12"/>
                  <a:gd name="T35" fmla="*/ 17 w 17"/>
                  <a:gd name="T36" fmla="*/ 12 h 1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7" h="12">
                    <a:moveTo>
                      <a:pt x="0" y="0"/>
                    </a:moveTo>
                    <a:lnTo>
                      <a:pt x="6" y="0"/>
                    </a:lnTo>
                    <a:lnTo>
                      <a:pt x="11" y="6"/>
                    </a:lnTo>
                    <a:lnTo>
                      <a:pt x="17" y="6"/>
                    </a:lnTo>
                    <a:lnTo>
                      <a:pt x="11" y="12"/>
                    </a:lnTo>
                    <a:lnTo>
                      <a:pt x="6" y="12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0F0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71" name="Freeform 205"/>
              <p:cNvSpPr>
                <a:spLocks/>
              </p:cNvSpPr>
              <p:nvPr/>
            </p:nvSpPr>
            <p:spPr bwMode="auto">
              <a:xfrm>
                <a:off x="4332" y="1630"/>
                <a:ext cx="10" cy="6"/>
              </a:xfrm>
              <a:custGeom>
                <a:avLst/>
                <a:gdLst>
                  <a:gd name="T0" fmla="*/ 5 w 11"/>
                  <a:gd name="T1" fmla="*/ 6 h 6"/>
                  <a:gd name="T2" fmla="*/ 5 w 11"/>
                  <a:gd name="T3" fmla="*/ 6 h 6"/>
                  <a:gd name="T4" fmla="*/ 5 w 11"/>
                  <a:gd name="T5" fmla="*/ 0 h 6"/>
                  <a:gd name="T6" fmla="*/ 5 w 11"/>
                  <a:gd name="T7" fmla="*/ 0 h 6"/>
                  <a:gd name="T8" fmla="*/ 5 w 11"/>
                  <a:gd name="T9" fmla="*/ 0 h 6"/>
                  <a:gd name="T10" fmla="*/ 11 w 11"/>
                  <a:gd name="T11" fmla="*/ 0 h 6"/>
                  <a:gd name="T12" fmla="*/ 11 w 11"/>
                  <a:gd name="T13" fmla="*/ 0 h 6"/>
                  <a:gd name="T14" fmla="*/ 11 w 11"/>
                  <a:gd name="T15" fmla="*/ 0 h 6"/>
                  <a:gd name="T16" fmla="*/ 5 w 11"/>
                  <a:gd name="T17" fmla="*/ 0 h 6"/>
                  <a:gd name="T18" fmla="*/ 5 w 11"/>
                  <a:gd name="T19" fmla="*/ 0 h 6"/>
                  <a:gd name="T20" fmla="*/ 5 w 11"/>
                  <a:gd name="T21" fmla="*/ 0 h 6"/>
                  <a:gd name="T22" fmla="*/ 0 w 11"/>
                  <a:gd name="T23" fmla="*/ 0 h 6"/>
                  <a:gd name="T24" fmla="*/ 0 w 11"/>
                  <a:gd name="T25" fmla="*/ 0 h 6"/>
                  <a:gd name="T26" fmla="*/ 0 w 11"/>
                  <a:gd name="T27" fmla="*/ 0 h 6"/>
                  <a:gd name="T28" fmla="*/ 0 w 11"/>
                  <a:gd name="T29" fmla="*/ 0 h 6"/>
                  <a:gd name="T30" fmla="*/ 0 w 11"/>
                  <a:gd name="T31" fmla="*/ 0 h 6"/>
                  <a:gd name="T32" fmla="*/ 0 w 11"/>
                  <a:gd name="T33" fmla="*/ 0 h 6"/>
                  <a:gd name="T34" fmla="*/ 0 w 11"/>
                  <a:gd name="T35" fmla="*/ 0 h 6"/>
                  <a:gd name="T36" fmla="*/ 0 w 11"/>
                  <a:gd name="T37" fmla="*/ 0 h 6"/>
                  <a:gd name="T38" fmla="*/ 0 w 11"/>
                  <a:gd name="T39" fmla="*/ 0 h 6"/>
                  <a:gd name="T40" fmla="*/ 0 w 11"/>
                  <a:gd name="T41" fmla="*/ 0 h 6"/>
                  <a:gd name="T42" fmla="*/ 0 w 11"/>
                  <a:gd name="T43" fmla="*/ 0 h 6"/>
                  <a:gd name="T44" fmla="*/ 0 w 11"/>
                  <a:gd name="T45" fmla="*/ 0 h 6"/>
                  <a:gd name="T46" fmla="*/ 0 w 11"/>
                  <a:gd name="T47" fmla="*/ 0 h 6"/>
                  <a:gd name="T48" fmla="*/ 0 w 11"/>
                  <a:gd name="T49" fmla="*/ 0 h 6"/>
                  <a:gd name="T50" fmla="*/ 0 w 11"/>
                  <a:gd name="T51" fmla="*/ 0 h 6"/>
                  <a:gd name="T52" fmla="*/ 0 w 11"/>
                  <a:gd name="T53" fmla="*/ 0 h 6"/>
                  <a:gd name="T54" fmla="*/ 0 w 11"/>
                  <a:gd name="T55" fmla="*/ 0 h 6"/>
                  <a:gd name="T56" fmla="*/ 0 w 11"/>
                  <a:gd name="T57" fmla="*/ 0 h 6"/>
                  <a:gd name="T58" fmla="*/ 0 w 11"/>
                  <a:gd name="T59" fmla="*/ 0 h 6"/>
                  <a:gd name="T60" fmla="*/ 0 w 11"/>
                  <a:gd name="T61" fmla="*/ 0 h 6"/>
                  <a:gd name="T62" fmla="*/ 0 w 11"/>
                  <a:gd name="T63" fmla="*/ 0 h 6"/>
                  <a:gd name="T64" fmla="*/ 5 w 11"/>
                  <a:gd name="T65" fmla="*/ 0 h 6"/>
                  <a:gd name="T66" fmla="*/ 5 w 11"/>
                  <a:gd name="T67" fmla="*/ 0 h 6"/>
                  <a:gd name="T68" fmla="*/ 5 w 11"/>
                  <a:gd name="T69" fmla="*/ 6 h 6"/>
                  <a:gd name="T70" fmla="*/ 5 w 11"/>
                  <a:gd name="T71" fmla="*/ 6 h 6"/>
                  <a:gd name="T72" fmla="*/ 5 w 11"/>
                  <a:gd name="T73" fmla="*/ 6 h 6"/>
                  <a:gd name="T74" fmla="*/ 5 w 11"/>
                  <a:gd name="T75" fmla="*/ 0 h 6"/>
                  <a:gd name="T76" fmla="*/ 5 w 11"/>
                  <a:gd name="T77" fmla="*/ 0 h 6"/>
                  <a:gd name="T78" fmla="*/ 5 w 11"/>
                  <a:gd name="T79" fmla="*/ 0 h 6"/>
                  <a:gd name="T80" fmla="*/ 5 w 11"/>
                  <a:gd name="T81" fmla="*/ 0 h 6"/>
                  <a:gd name="T82" fmla="*/ 5 w 11"/>
                  <a:gd name="T83" fmla="*/ 6 h 6"/>
                  <a:gd name="T84" fmla="*/ 5 w 11"/>
                  <a:gd name="T85" fmla="*/ 6 h 6"/>
                  <a:gd name="T86" fmla="*/ 5 w 11"/>
                  <a:gd name="T87" fmla="*/ 6 h 6"/>
                  <a:gd name="T88" fmla="*/ 5 w 11"/>
                  <a:gd name="T89" fmla="*/ 6 h 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1"/>
                  <a:gd name="T136" fmla="*/ 0 h 6"/>
                  <a:gd name="T137" fmla="*/ 11 w 11"/>
                  <a:gd name="T138" fmla="*/ 6 h 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1" h="6">
                    <a:moveTo>
                      <a:pt x="5" y="6"/>
                    </a:moveTo>
                    <a:lnTo>
                      <a:pt x="5" y="6"/>
                    </a:lnTo>
                    <a:lnTo>
                      <a:pt x="5" y="0"/>
                    </a:lnTo>
                    <a:lnTo>
                      <a:pt x="11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6"/>
                    </a:lnTo>
                    <a:lnTo>
                      <a:pt x="5" y="0"/>
                    </a:ln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72" name="Freeform 206"/>
              <p:cNvSpPr>
                <a:spLocks/>
              </p:cNvSpPr>
              <p:nvPr/>
            </p:nvSpPr>
            <p:spPr bwMode="auto">
              <a:xfrm>
                <a:off x="4315" y="1617"/>
                <a:ext cx="12" cy="13"/>
              </a:xfrm>
              <a:custGeom>
                <a:avLst/>
                <a:gdLst>
                  <a:gd name="T0" fmla="*/ 6 w 12"/>
                  <a:gd name="T1" fmla="*/ 11 h 11"/>
                  <a:gd name="T2" fmla="*/ 6 w 12"/>
                  <a:gd name="T3" fmla="*/ 11 h 11"/>
                  <a:gd name="T4" fmla="*/ 6 w 12"/>
                  <a:gd name="T5" fmla="*/ 5 h 11"/>
                  <a:gd name="T6" fmla="*/ 6 w 12"/>
                  <a:gd name="T7" fmla="*/ 5 h 11"/>
                  <a:gd name="T8" fmla="*/ 6 w 12"/>
                  <a:gd name="T9" fmla="*/ 5 h 11"/>
                  <a:gd name="T10" fmla="*/ 6 w 12"/>
                  <a:gd name="T11" fmla="*/ 5 h 11"/>
                  <a:gd name="T12" fmla="*/ 6 w 12"/>
                  <a:gd name="T13" fmla="*/ 5 h 11"/>
                  <a:gd name="T14" fmla="*/ 6 w 12"/>
                  <a:gd name="T15" fmla="*/ 5 h 11"/>
                  <a:gd name="T16" fmla="*/ 6 w 12"/>
                  <a:gd name="T17" fmla="*/ 5 h 11"/>
                  <a:gd name="T18" fmla="*/ 6 w 12"/>
                  <a:gd name="T19" fmla="*/ 5 h 11"/>
                  <a:gd name="T20" fmla="*/ 6 w 12"/>
                  <a:gd name="T21" fmla="*/ 5 h 11"/>
                  <a:gd name="T22" fmla="*/ 6 w 12"/>
                  <a:gd name="T23" fmla="*/ 0 h 11"/>
                  <a:gd name="T24" fmla="*/ 0 w 12"/>
                  <a:gd name="T25" fmla="*/ 0 h 11"/>
                  <a:gd name="T26" fmla="*/ 0 w 12"/>
                  <a:gd name="T27" fmla="*/ 0 h 11"/>
                  <a:gd name="T28" fmla="*/ 0 w 12"/>
                  <a:gd name="T29" fmla="*/ 0 h 11"/>
                  <a:gd name="T30" fmla="*/ 0 w 12"/>
                  <a:gd name="T31" fmla="*/ 5 h 11"/>
                  <a:gd name="T32" fmla="*/ 0 w 12"/>
                  <a:gd name="T33" fmla="*/ 5 h 11"/>
                  <a:gd name="T34" fmla="*/ 0 w 12"/>
                  <a:gd name="T35" fmla="*/ 5 h 11"/>
                  <a:gd name="T36" fmla="*/ 0 w 12"/>
                  <a:gd name="T37" fmla="*/ 5 h 11"/>
                  <a:gd name="T38" fmla="*/ 0 w 12"/>
                  <a:gd name="T39" fmla="*/ 5 h 11"/>
                  <a:gd name="T40" fmla="*/ 6 w 12"/>
                  <a:gd name="T41" fmla="*/ 5 h 11"/>
                  <a:gd name="T42" fmla="*/ 0 w 12"/>
                  <a:gd name="T43" fmla="*/ 5 h 11"/>
                  <a:gd name="T44" fmla="*/ 6 w 12"/>
                  <a:gd name="T45" fmla="*/ 11 h 11"/>
                  <a:gd name="T46" fmla="*/ 6 w 12"/>
                  <a:gd name="T47" fmla="*/ 11 h 11"/>
                  <a:gd name="T48" fmla="*/ 6 w 12"/>
                  <a:gd name="T49" fmla="*/ 5 h 11"/>
                  <a:gd name="T50" fmla="*/ 6 w 12"/>
                  <a:gd name="T51" fmla="*/ 5 h 11"/>
                  <a:gd name="T52" fmla="*/ 6 w 12"/>
                  <a:gd name="T53" fmla="*/ 5 h 11"/>
                  <a:gd name="T54" fmla="*/ 6 w 12"/>
                  <a:gd name="T55" fmla="*/ 11 h 11"/>
                  <a:gd name="T56" fmla="*/ 6 w 12"/>
                  <a:gd name="T57" fmla="*/ 11 h 11"/>
                  <a:gd name="T58" fmla="*/ 6 w 12"/>
                  <a:gd name="T59" fmla="*/ 11 h 11"/>
                  <a:gd name="T60" fmla="*/ 6 w 12"/>
                  <a:gd name="T61" fmla="*/ 5 h 11"/>
                  <a:gd name="T62" fmla="*/ 6 w 12"/>
                  <a:gd name="T63" fmla="*/ 5 h 11"/>
                  <a:gd name="T64" fmla="*/ 6 w 12"/>
                  <a:gd name="T65" fmla="*/ 5 h 11"/>
                  <a:gd name="T66" fmla="*/ 6 w 12"/>
                  <a:gd name="T67" fmla="*/ 5 h 11"/>
                  <a:gd name="T68" fmla="*/ 6 w 12"/>
                  <a:gd name="T69" fmla="*/ 5 h 11"/>
                  <a:gd name="T70" fmla="*/ 6 w 12"/>
                  <a:gd name="T71" fmla="*/ 11 h 11"/>
                  <a:gd name="T72" fmla="*/ 6 w 12"/>
                  <a:gd name="T73" fmla="*/ 11 h 11"/>
                  <a:gd name="T74" fmla="*/ 6 w 12"/>
                  <a:gd name="T75" fmla="*/ 5 h 11"/>
                  <a:gd name="T76" fmla="*/ 6 w 12"/>
                  <a:gd name="T77" fmla="*/ 5 h 11"/>
                  <a:gd name="T78" fmla="*/ 6 w 12"/>
                  <a:gd name="T79" fmla="*/ 5 h 11"/>
                  <a:gd name="T80" fmla="*/ 6 w 12"/>
                  <a:gd name="T81" fmla="*/ 11 h 11"/>
                  <a:gd name="T82" fmla="*/ 6 w 12"/>
                  <a:gd name="T83" fmla="*/ 11 h 11"/>
                  <a:gd name="T84" fmla="*/ 6 w 12"/>
                  <a:gd name="T85" fmla="*/ 11 h 11"/>
                  <a:gd name="T86" fmla="*/ 6 w 12"/>
                  <a:gd name="T87" fmla="*/ 11 h 1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"/>
                  <a:gd name="T133" fmla="*/ 0 h 11"/>
                  <a:gd name="T134" fmla="*/ 12 w 12"/>
                  <a:gd name="T135" fmla="*/ 11 h 1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" h="11">
                    <a:moveTo>
                      <a:pt x="12" y="11"/>
                    </a:moveTo>
                    <a:lnTo>
                      <a:pt x="12" y="11"/>
                    </a:lnTo>
                    <a:lnTo>
                      <a:pt x="12" y="5"/>
                    </a:lnTo>
                    <a:lnTo>
                      <a:pt x="6" y="5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6" y="5"/>
                    </a:lnTo>
                    <a:lnTo>
                      <a:pt x="0" y="5"/>
                    </a:lnTo>
                    <a:lnTo>
                      <a:pt x="6" y="11"/>
                    </a:lnTo>
                    <a:lnTo>
                      <a:pt x="6" y="5"/>
                    </a:lnTo>
                    <a:lnTo>
                      <a:pt x="6" y="11"/>
                    </a:lnTo>
                    <a:lnTo>
                      <a:pt x="6" y="5"/>
                    </a:lnTo>
                    <a:lnTo>
                      <a:pt x="12" y="11"/>
                    </a:lnTo>
                    <a:lnTo>
                      <a:pt x="12" y="5"/>
                    </a:lnTo>
                    <a:lnTo>
                      <a:pt x="12" y="1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73" name="Freeform 207"/>
              <p:cNvSpPr>
                <a:spLocks/>
              </p:cNvSpPr>
              <p:nvPr/>
            </p:nvSpPr>
            <p:spPr bwMode="auto">
              <a:xfrm>
                <a:off x="4315" y="1617"/>
                <a:ext cx="6" cy="2"/>
              </a:xfrm>
              <a:custGeom>
                <a:avLst/>
                <a:gdLst>
                  <a:gd name="T0" fmla="*/ 6 w 6"/>
                  <a:gd name="T1" fmla="*/ 0 h 1"/>
                  <a:gd name="T2" fmla="*/ 6 w 6"/>
                  <a:gd name="T3" fmla="*/ 0 h 1"/>
                  <a:gd name="T4" fmla="*/ 6 w 6"/>
                  <a:gd name="T5" fmla="*/ 0 h 1"/>
                  <a:gd name="T6" fmla="*/ 6 w 6"/>
                  <a:gd name="T7" fmla="*/ 0 h 1"/>
                  <a:gd name="T8" fmla="*/ 6 w 6"/>
                  <a:gd name="T9" fmla="*/ 0 h 1"/>
                  <a:gd name="T10" fmla="*/ 6 w 6"/>
                  <a:gd name="T11" fmla="*/ 0 h 1"/>
                  <a:gd name="T12" fmla="*/ 6 w 6"/>
                  <a:gd name="T13" fmla="*/ 0 h 1"/>
                  <a:gd name="T14" fmla="*/ 6 w 6"/>
                  <a:gd name="T15" fmla="*/ 0 h 1"/>
                  <a:gd name="T16" fmla="*/ 0 w 6"/>
                  <a:gd name="T17" fmla="*/ 0 h 1"/>
                  <a:gd name="T18" fmla="*/ 0 w 6"/>
                  <a:gd name="T19" fmla="*/ 0 h 1"/>
                  <a:gd name="T20" fmla="*/ 0 w 6"/>
                  <a:gd name="T21" fmla="*/ 0 h 1"/>
                  <a:gd name="T22" fmla="*/ 0 w 6"/>
                  <a:gd name="T23" fmla="*/ 0 h 1"/>
                  <a:gd name="T24" fmla="*/ 0 w 6"/>
                  <a:gd name="T25" fmla="*/ 0 h 1"/>
                  <a:gd name="T26" fmla="*/ 0 w 6"/>
                  <a:gd name="T27" fmla="*/ 0 h 1"/>
                  <a:gd name="T28" fmla="*/ 0 w 6"/>
                  <a:gd name="T29" fmla="*/ 0 h 1"/>
                  <a:gd name="T30" fmla="*/ 6 w 6"/>
                  <a:gd name="T31" fmla="*/ 0 h 1"/>
                  <a:gd name="T32" fmla="*/ 6 w 6"/>
                  <a:gd name="T33" fmla="*/ 0 h 1"/>
                  <a:gd name="T34" fmla="*/ 6 w 6"/>
                  <a:gd name="T35" fmla="*/ 0 h 1"/>
                  <a:gd name="T36" fmla="*/ 6 w 6"/>
                  <a:gd name="T37" fmla="*/ 0 h 1"/>
                  <a:gd name="T38" fmla="*/ 6 w 6"/>
                  <a:gd name="T39" fmla="*/ 0 h 1"/>
                  <a:gd name="T40" fmla="*/ 6 w 6"/>
                  <a:gd name="T41" fmla="*/ 0 h 1"/>
                  <a:gd name="T42" fmla="*/ 6 w 6"/>
                  <a:gd name="T43" fmla="*/ 0 h 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6"/>
                  <a:gd name="T67" fmla="*/ 0 h 1"/>
                  <a:gd name="T68" fmla="*/ 6 w 6"/>
                  <a:gd name="T69" fmla="*/ 1 h 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6" h="1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B0F0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74" name="Freeform 208"/>
              <p:cNvSpPr>
                <a:spLocks/>
              </p:cNvSpPr>
              <p:nvPr/>
            </p:nvSpPr>
            <p:spPr bwMode="auto">
              <a:xfrm>
                <a:off x="4315" y="1617"/>
                <a:ext cx="6" cy="6"/>
              </a:xfrm>
              <a:custGeom>
                <a:avLst/>
                <a:gdLst>
                  <a:gd name="T0" fmla="*/ 6 w 6"/>
                  <a:gd name="T1" fmla="*/ 0 h 5"/>
                  <a:gd name="T2" fmla="*/ 0 w 6"/>
                  <a:gd name="T3" fmla="*/ 0 h 5"/>
                  <a:gd name="T4" fmla="*/ 6 w 6"/>
                  <a:gd name="T5" fmla="*/ 5 h 5"/>
                  <a:gd name="T6" fmla="*/ 6 w 6"/>
                  <a:gd name="T7" fmla="*/ 0 h 5"/>
                  <a:gd name="T8" fmla="*/ 6 w 6"/>
                  <a:gd name="T9" fmla="*/ 0 h 5"/>
                  <a:gd name="T10" fmla="*/ 6 w 6"/>
                  <a:gd name="T11" fmla="*/ 0 h 5"/>
                  <a:gd name="T12" fmla="*/ 6 w 6"/>
                  <a:gd name="T13" fmla="*/ 5 h 5"/>
                  <a:gd name="T14" fmla="*/ 6 w 6"/>
                  <a:gd name="T15" fmla="*/ 5 h 5"/>
                  <a:gd name="T16" fmla="*/ 6 w 6"/>
                  <a:gd name="T17" fmla="*/ 5 h 5"/>
                  <a:gd name="T18" fmla="*/ 6 w 6"/>
                  <a:gd name="T19" fmla="*/ 0 h 5"/>
                  <a:gd name="T20" fmla="*/ 6 w 6"/>
                  <a:gd name="T21" fmla="*/ 0 h 5"/>
                  <a:gd name="T22" fmla="*/ 6 w 6"/>
                  <a:gd name="T23" fmla="*/ 0 h 5"/>
                  <a:gd name="T24" fmla="*/ 6 w 6"/>
                  <a:gd name="T25" fmla="*/ 0 h 5"/>
                  <a:gd name="T26" fmla="*/ 6 w 6"/>
                  <a:gd name="T27" fmla="*/ 0 h 5"/>
                  <a:gd name="T28" fmla="*/ 6 w 6"/>
                  <a:gd name="T29" fmla="*/ 0 h 5"/>
                  <a:gd name="T30" fmla="*/ 6 w 6"/>
                  <a:gd name="T31" fmla="*/ 0 h 5"/>
                  <a:gd name="T32" fmla="*/ 6 w 6"/>
                  <a:gd name="T33" fmla="*/ 0 h 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"/>
                  <a:gd name="T52" fmla="*/ 0 h 5"/>
                  <a:gd name="T53" fmla="*/ 6 w 6"/>
                  <a:gd name="T54" fmla="*/ 5 h 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" h="5">
                    <a:moveTo>
                      <a:pt x="6" y="0"/>
                    </a:moveTo>
                    <a:lnTo>
                      <a:pt x="0" y="0"/>
                    </a:lnTo>
                    <a:lnTo>
                      <a:pt x="6" y="5"/>
                    </a:lnTo>
                    <a:lnTo>
                      <a:pt x="6" y="0"/>
                    </a:lnTo>
                    <a:lnTo>
                      <a:pt x="6" y="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B0F0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75" name="Freeform 209"/>
              <p:cNvSpPr>
                <a:spLocks/>
              </p:cNvSpPr>
              <p:nvPr/>
            </p:nvSpPr>
            <p:spPr bwMode="auto">
              <a:xfrm>
                <a:off x="4303" y="1626"/>
                <a:ext cx="6" cy="0"/>
              </a:xfrm>
              <a:custGeom>
                <a:avLst/>
                <a:gdLst>
                  <a:gd name="T0" fmla="*/ 0 w 6"/>
                  <a:gd name="T1" fmla="*/ 0 h 1"/>
                  <a:gd name="T2" fmla="*/ 0 w 6"/>
                  <a:gd name="T3" fmla="*/ 0 h 1"/>
                  <a:gd name="T4" fmla="*/ 0 w 6"/>
                  <a:gd name="T5" fmla="*/ 0 h 1"/>
                  <a:gd name="T6" fmla="*/ 6 w 6"/>
                  <a:gd name="T7" fmla="*/ 0 h 1"/>
                  <a:gd name="T8" fmla="*/ 6 w 6"/>
                  <a:gd name="T9" fmla="*/ 0 h 1"/>
                  <a:gd name="T10" fmla="*/ 0 w 6"/>
                  <a:gd name="T11" fmla="*/ 0 h 1"/>
                  <a:gd name="T12" fmla="*/ 0 w 6"/>
                  <a:gd name="T13" fmla="*/ 0 h 1"/>
                  <a:gd name="T14" fmla="*/ 0 w 6"/>
                  <a:gd name="T15" fmla="*/ 0 h 1"/>
                  <a:gd name="T16" fmla="*/ 0 w 6"/>
                  <a:gd name="T17" fmla="*/ 0 h 1"/>
                  <a:gd name="T18" fmla="*/ 0 w 6"/>
                  <a:gd name="T19" fmla="*/ 0 h 1"/>
                  <a:gd name="T20" fmla="*/ 0 w 6"/>
                  <a:gd name="T21" fmla="*/ 0 h 1"/>
                  <a:gd name="T22" fmla="*/ 0 w 6"/>
                  <a:gd name="T23" fmla="*/ 0 h 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"/>
                  <a:gd name="T37" fmla="*/ 0 h 1"/>
                  <a:gd name="T38" fmla="*/ 6 w 6"/>
                  <a:gd name="T39" fmla="*/ 1 h 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" h="1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CF4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76" name="Freeform 210"/>
              <p:cNvSpPr>
                <a:spLocks/>
              </p:cNvSpPr>
              <p:nvPr/>
            </p:nvSpPr>
            <p:spPr bwMode="auto">
              <a:xfrm>
                <a:off x="4297" y="1617"/>
                <a:ext cx="6" cy="2"/>
              </a:xfrm>
              <a:custGeom>
                <a:avLst/>
                <a:gdLst>
                  <a:gd name="T0" fmla="*/ 0 w 6"/>
                  <a:gd name="T1" fmla="*/ 0 h 1"/>
                  <a:gd name="T2" fmla="*/ 0 w 6"/>
                  <a:gd name="T3" fmla="*/ 0 h 1"/>
                  <a:gd name="T4" fmla="*/ 0 w 6"/>
                  <a:gd name="T5" fmla="*/ 0 h 1"/>
                  <a:gd name="T6" fmla="*/ 6 w 6"/>
                  <a:gd name="T7" fmla="*/ 0 h 1"/>
                  <a:gd name="T8" fmla="*/ 6 w 6"/>
                  <a:gd name="T9" fmla="*/ 0 h 1"/>
                  <a:gd name="T10" fmla="*/ 6 w 6"/>
                  <a:gd name="T11" fmla="*/ 0 h 1"/>
                  <a:gd name="T12" fmla="*/ 6 w 6"/>
                  <a:gd name="T13" fmla="*/ 0 h 1"/>
                  <a:gd name="T14" fmla="*/ 0 w 6"/>
                  <a:gd name="T15" fmla="*/ 0 h 1"/>
                  <a:gd name="T16" fmla="*/ 0 w 6"/>
                  <a:gd name="T17" fmla="*/ 0 h 1"/>
                  <a:gd name="T18" fmla="*/ 0 w 6"/>
                  <a:gd name="T19" fmla="*/ 0 h 1"/>
                  <a:gd name="T20" fmla="*/ 0 w 6"/>
                  <a:gd name="T21" fmla="*/ 0 h 1"/>
                  <a:gd name="T22" fmla="*/ 0 w 6"/>
                  <a:gd name="T23" fmla="*/ 0 h 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"/>
                  <a:gd name="T37" fmla="*/ 0 h 1"/>
                  <a:gd name="T38" fmla="*/ 6 w 6"/>
                  <a:gd name="T39" fmla="*/ 1 h 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" h="1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CF4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77" name="Freeform 211"/>
              <p:cNvSpPr>
                <a:spLocks/>
              </p:cNvSpPr>
              <p:nvPr/>
            </p:nvSpPr>
            <p:spPr bwMode="auto">
              <a:xfrm>
                <a:off x="4309" y="161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"/>
                  <a:gd name="T37" fmla="*/ 0 h 1"/>
                  <a:gd name="T38" fmla="*/ 1 w 1"/>
                  <a:gd name="T39" fmla="*/ 1 h 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CF4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78" name="Freeform 212"/>
              <p:cNvSpPr>
                <a:spLocks/>
              </p:cNvSpPr>
              <p:nvPr/>
            </p:nvSpPr>
            <p:spPr bwMode="auto">
              <a:xfrm>
                <a:off x="4187" y="1590"/>
                <a:ext cx="238" cy="162"/>
              </a:xfrm>
              <a:custGeom>
                <a:avLst/>
                <a:gdLst>
                  <a:gd name="T0" fmla="*/ 40 w 244"/>
                  <a:gd name="T1" fmla="*/ 1704 h 156"/>
                  <a:gd name="T2" fmla="*/ 40 w 244"/>
                  <a:gd name="T3" fmla="*/ 0 h 156"/>
                  <a:gd name="T4" fmla="*/ 0 w 244"/>
                  <a:gd name="T5" fmla="*/ 0 h 156"/>
                  <a:gd name="T6" fmla="*/ 0 w 244"/>
                  <a:gd name="T7" fmla="*/ 1704 h 156"/>
                  <a:gd name="T8" fmla="*/ 40 w 244"/>
                  <a:gd name="T9" fmla="*/ 1704 h 156"/>
                  <a:gd name="T10" fmla="*/ 40 w 244"/>
                  <a:gd name="T11" fmla="*/ 1704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31" name="Group 223"/>
            <p:cNvGrpSpPr>
              <a:grpSpLocks/>
            </p:cNvGrpSpPr>
            <p:nvPr userDrawn="1"/>
          </p:nvGrpSpPr>
          <p:grpSpPr bwMode="auto">
            <a:xfrm>
              <a:off x="2701793" y="5092835"/>
              <a:ext cx="164978" cy="104897"/>
              <a:chOff x="4184" y="1339"/>
              <a:chExt cx="238" cy="162"/>
            </a:xfrm>
          </p:grpSpPr>
          <p:sp>
            <p:nvSpPr>
              <p:cNvPr id="48" name="Freeform 224"/>
              <p:cNvSpPr>
                <a:spLocks/>
              </p:cNvSpPr>
              <p:nvPr/>
            </p:nvSpPr>
            <p:spPr bwMode="auto">
              <a:xfrm>
                <a:off x="4184" y="1339"/>
                <a:ext cx="238" cy="162"/>
              </a:xfrm>
              <a:custGeom>
                <a:avLst/>
                <a:gdLst>
                  <a:gd name="T0" fmla="*/ 40 w 244"/>
                  <a:gd name="T1" fmla="*/ 1704 h 156"/>
                  <a:gd name="T2" fmla="*/ 40 w 244"/>
                  <a:gd name="T3" fmla="*/ 0 h 156"/>
                  <a:gd name="T4" fmla="*/ 0 w 244"/>
                  <a:gd name="T5" fmla="*/ 0 h 156"/>
                  <a:gd name="T6" fmla="*/ 0 w 244"/>
                  <a:gd name="T7" fmla="*/ 1704 h 156"/>
                  <a:gd name="T8" fmla="*/ 40 w 244"/>
                  <a:gd name="T9" fmla="*/ 1704 h 156"/>
                  <a:gd name="T10" fmla="*/ 40 w 244"/>
                  <a:gd name="T11" fmla="*/ 1704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49" name="Freeform 225"/>
              <p:cNvSpPr>
                <a:spLocks/>
              </p:cNvSpPr>
              <p:nvPr/>
            </p:nvSpPr>
            <p:spPr bwMode="auto">
              <a:xfrm>
                <a:off x="4184" y="1339"/>
                <a:ext cx="238" cy="53"/>
              </a:xfrm>
              <a:custGeom>
                <a:avLst/>
                <a:gdLst>
                  <a:gd name="T0" fmla="*/ 40 w 244"/>
                  <a:gd name="T1" fmla="*/ 962 h 50"/>
                  <a:gd name="T2" fmla="*/ 40 w 244"/>
                  <a:gd name="T3" fmla="*/ 0 h 50"/>
                  <a:gd name="T4" fmla="*/ 0 w 244"/>
                  <a:gd name="T5" fmla="*/ 0 h 50"/>
                  <a:gd name="T6" fmla="*/ 0 w 244"/>
                  <a:gd name="T7" fmla="*/ 962 h 50"/>
                  <a:gd name="T8" fmla="*/ 40 w 244"/>
                  <a:gd name="T9" fmla="*/ 962 h 50"/>
                  <a:gd name="T10" fmla="*/ 40 w 244"/>
                  <a:gd name="T11" fmla="*/ 962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0"/>
                  <a:gd name="T20" fmla="*/ 244 w 244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0">
                    <a:moveTo>
                      <a:pt x="244" y="50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50"/>
                    </a:lnTo>
                    <a:lnTo>
                      <a:pt x="244" y="5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50" name="Freeform 226"/>
              <p:cNvSpPr>
                <a:spLocks/>
              </p:cNvSpPr>
              <p:nvPr/>
            </p:nvSpPr>
            <p:spPr bwMode="auto">
              <a:xfrm>
                <a:off x="4184" y="1448"/>
                <a:ext cx="238" cy="53"/>
              </a:xfrm>
              <a:custGeom>
                <a:avLst/>
                <a:gdLst>
                  <a:gd name="T0" fmla="*/ 40 w 244"/>
                  <a:gd name="T1" fmla="*/ 962 h 50"/>
                  <a:gd name="T2" fmla="*/ 40 w 244"/>
                  <a:gd name="T3" fmla="*/ 0 h 50"/>
                  <a:gd name="T4" fmla="*/ 0 w 244"/>
                  <a:gd name="T5" fmla="*/ 0 h 50"/>
                  <a:gd name="T6" fmla="*/ 0 w 244"/>
                  <a:gd name="T7" fmla="*/ 962 h 50"/>
                  <a:gd name="T8" fmla="*/ 40 w 244"/>
                  <a:gd name="T9" fmla="*/ 962 h 50"/>
                  <a:gd name="T10" fmla="*/ 40 w 244"/>
                  <a:gd name="T11" fmla="*/ 962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0"/>
                  <a:gd name="T20" fmla="*/ 244 w 244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0">
                    <a:moveTo>
                      <a:pt x="244" y="50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50"/>
                    </a:lnTo>
                    <a:lnTo>
                      <a:pt x="244" y="50"/>
                    </a:lnTo>
                    <a:close/>
                  </a:path>
                </a:pathLst>
              </a:custGeom>
              <a:solidFill>
                <a:srgbClr val="409D2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51" name="Freeform 227"/>
              <p:cNvSpPr>
                <a:spLocks/>
              </p:cNvSpPr>
              <p:nvPr/>
            </p:nvSpPr>
            <p:spPr bwMode="auto">
              <a:xfrm>
                <a:off x="4184" y="1339"/>
                <a:ext cx="238" cy="162"/>
              </a:xfrm>
              <a:custGeom>
                <a:avLst/>
                <a:gdLst>
                  <a:gd name="T0" fmla="*/ 40 w 244"/>
                  <a:gd name="T1" fmla="*/ 1704 h 156"/>
                  <a:gd name="T2" fmla="*/ 40 w 244"/>
                  <a:gd name="T3" fmla="*/ 0 h 156"/>
                  <a:gd name="T4" fmla="*/ 0 w 244"/>
                  <a:gd name="T5" fmla="*/ 0 h 156"/>
                  <a:gd name="T6" fmla="*/ 0 w 244"/>
                  <a:gd name="T7" fmla="*/ 1704 h 156"/>
                  <a:gd name="T8" fmla="*/ 40 w 244"/>
                  <a:gd name="T9" fmla="*/ 1704 h 156"/>
                  <a:gd name="T10" fmla="*/ 40 w 244"/>
                  <a:gd name="T11" fmla="*/ 1704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32" name="Group 38"/>
            <p:cNvGrpSpPr>
              <a:grpSpLocks/>
            </p:cNvGrpSpPr>
            <p:nvPr userDrawn="1"/>
          </p:nvGrpSpPr>
          <p:grpSpPr bwMode="auto">
            <a:xfrm>
              <a:off x="1217956" y="5092835"/>
              <a:ext cx="164978" cy="104922"/>
              <a:chOff x="528" y="1773"/>
              <a:chExt cx="246" cy="156"/>
            </a:xfrm>
          </p:grpSpPr>
          <p:sp>
            <p:nvSpPr>
              <p:cNvPr id="44" name="Freeform 248"/>
              <p:cNvSpPr>
                <a:spLocks/>
              </p:cNvSpPr>
              <p:nvPr/>
            </p:nvSpPr>
            <p:spPr bwMode="auto">
              <a:xfrm>
                <a:off x="528" y="1773"/>
                <a:ext cx="246" cy="156"/>
              </a:xfrm>
              <a:custGeom>
                <a:avLst/>
                <a:gdLst>
                  <a:gd name="T0" fmla="*/ 445 w 244"/>
                  <a:gd name="T1" fmla="*/ 61 h 157"/>
                  <a:gd name="T2" fmla="*/ 445 w 244"/>
                  <a:gd name="T3" fmla="*/ 0 h 157"/>
                  <a:gd name="T4" fmla="*/ 0 w 244"/>
                  <a:gd name="T5" fmla="*/ 0 h 157"/>
                  <a:gd name="T6" fmla="*/ 0 w 244"/>
                  <a:gd name="T7" fmla="*/ 61 h 157"/>
                  <a:gd name="T8" fmla="*/ 445 w 244"/>
                  <a:gd name="T9" fmla="*/ 61 h 157"/>
                  <a:gd name="T10" fmla="*/ 445 w 244"/>
                  <a:gd name="T11" fmla="*/ 61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7"/>
                  <a:gd name="T20" fmla="*/ 244 w 244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7">
                    <a:moveTo>
                      <a:pt x="244" y="157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4" y="15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45" name="Freeform 249"/>
              <p:cNvSpPr>
                <a:spLocks/>
              </p:cNvSpPr>
              <p:nvPr/>
            </p:nvSpPr>
            <p:spPr bwMode="auto">
              <a:xfrm>
                <a:off x="528" y="1850"/>
                <a:ext cx="246" cy="79"/>
              </a:xfrm>
              <a:custGeom>
                <a:avLst/>
                <a:gdLst>
                  <a:gd name="T0" fmla="*/ 2929 w 238"/>
                  <a:gd name="T1" fmla="*/ 39 h 79"/>
                  <a:gd name="T2" fmla="*/ 2929 w 238"/>
                  <a:gd name="T3" fmla="*/ 0 h 79"/>
                  <a:gd name="T4" fmla="*/ 0 w 238"/>
                  <a:gd name="T5" fmla="*/ 0 h 79"/>
                  <a:gd name="T6" fmla="*/ 0 w 238"/>
                  <a:gd name="T7" fmla="*/ 39 h 79"/>
                  <a:gd name="T8" fmla="*/ 2929 w 238"/>
                  <a:gd name="T9" fmla="*/ 39 h 79"/>
                  <a:gd name="T10" fmla="*/ 2929 w 238"/>
                  <a:gd name="T11" fmla="*/ 39 h 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8"/>
                  <a:gd name="T19" fmla="*/ 0 h 79"/>
                  <a:gd name="T20" fmla="*/ 238 w 238"/>
                  <a:gd name="T21" fmla="*/ 79 h 7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8" h="79">
                    <a:moveTo>
                      <a:pt x="238" y="79"/>
                    </a:moveTo>
                    <a:lnTo>
                      <a:pt x="238" y="0"/>
                    </a:lnTo>
                    <a:lnTo>
                      <a:pt x="0" y="0"/>
                    </a:lnTo>
                    <a:lnTo>
                      <a:pt x="0" y="79"/>
                    </a:lnTo>
                    <a:lnTo>
                      <a:pt x="238" y="79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46" name="Freeform 250"/>
              <p:cNvSpPr>
                <a:spLocks/>
              </p:cNvSpPr>
              <p:nvPr/>
            </p:nvSpPr>
            <p:spPr bwMode="auto">
              <a:xfrm>
                <a:off x="528" y="1773"/>
                <a:ext cx="120" cy="156"/>
              </a:xfrm>
              <a:custGeom>
                <a:avLst/>
                <a:gdLst>
                  <a:gd name="T0" fmla="*/ 0 w 119"/>
                  <a:gd name="T1" fmla="*/ 0 h 157"/>
                  <a:gd name="T2" fmla="*/ 0 w 119"/>
                  <a:gd name="T3" fmla="*/ 61 h 157"/>
                  <a:gd name="T4" fmla="*/ 211 w 119"/>
                  <a:gd name="T5" fmla="*/ 39 h 157"/>
                  <a:gd name="T6" fmla="*/ 0 w 119"/>
                  <a:gd name="T7" fmla="*/ 0 h 157"/>
                  <a:gd name="T8" fmla="*/ 0 w 119"/>
                  <a:gd name="T9" fmla="*/ 0 h 1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9"/>
                  <a:gd name="T16" fmla="*/ 0 h 157"/>
                  <a:gd name="T17" fmla="*/ 119 w 119"/>
                  <a:gd name="T18" fmla="*/ 157 h 1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9" h="157">
                    <a:moveTo>
                      <a:pt x="0" y="0"/>
                    </a:moveTo>
                    <a:lnTo>
                      <a:pt x="0" y="157"/>
                    </a:lnTo>
                    <a:lnTo>
                      <a:pt x="119" y="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0C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47" name="Freeform 251"/>
              <p:cNvSpPr>
                <a:spLocks/>
              </p:cNvSpPr>
              <p:nvPr/>
            </p:nvSpPr>
            <p:spPr bwMode="auto">
              <a:xfrm>
                <a:off x="528" y="1773"/>
                <a:ext cx="246" cy="156"/>
              </a:xfrm>
              <a:custGeom>
                <a:avLst/>
                <a:gdLst>
                  <a:gd name="T0" fmla="*/ 445 w 244"/>
                  <a:gd name="T1" fmla="*/ 61 h 157"/>
                  <a:gd name="T2" fmla="*/ 445 w 244"/>
                  <a:gd name="T3" fmla="*/ 0 h 157"/>
                  <a:gd name="T4" fmla="*/ 0 w 244"/>
                  <a:gd name="T5" fmla="*/ 0 h 157"/>
                  <a:gd name="T6" fmla="*/ 0 w 244"/>
                  <a:gd name="T7" fmla="*/ 61 h 157"/>
                  <a:gd name="T8" fmla="*/ 445 w 244"/>
                  <a:gd name="T9" fmla="*/ 61 h 157"/>
                  <a:gd name="T10" fmla="*/ 445 w 244"/>
                  <a:gd name="T11" fmla="*/ 61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7"/>
                  <a:gd name="T20" fmla="*/ 244 w 244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7">
                    <a:moveTo>
                      <a:pt x="244" y="157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4" y="15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  <p:grpSp>
          <p:nvGrpSpPr>
            <p:cNvPr id="33" name="Group 253"/>
            <p:cNvGrpSpPr>
              <a:grpSpLocks/>
            </p:cNvGrpSpPr>
            <p:nvPr userDrawn="1"/>
          </p:nvGrpSpPr>
          <p:grpSpPr bwMode="auto">
            <a:xfrm>
              <a:off x="793347" y="5092835"/>
              <a:ext cx="163271" cy="105273"/>
              <a:chOff x="528" y="1164"/>
              <a:chExt cx="237" cy="157"/>
            </a:xfrm>
          </p:grpSpPr>
          <p:sp>
            <p:nvSpPr>
              <p:cNvPr id="40" name="Rectangle 254"/>
              <p:cNvSpPr>
                <a:spLocks noChangeArrowheads="1"/>
              </p:cNvSpPr>
              <p:nvPr/>
            </p:nvSpPr>
            <p:spPr bwMode="auto">
              <a:xfrm>
                <a:off x="528" y="1164"/>
                <a:ext cx="237" cy="156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endParaRPr lang="en-US" sz="83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" name="Rectangle 255"/>
              <p:cNvSpPr>
                <a:spLocks noChangeArrowheads="1"/>
              </p:cNvSpPr>
              <p:nvPr/>
            </p:nvSpPr>
            <p:spPr bwMode="auto">
              <a:xfrm>
                <a:off x="528" y="1164"/>
                <a:ext cx="237" cy="53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endParaRPr lang="en-US" sz="83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" name="Rectangle 256"/>
              <p:cNvSpPr>
                <a:spLocks noChangeArrowheads="1"/>
              </p:cNvSpPr>
              <p:nvPr/>
            </p:nvSpPr>
            <p:spPr bwMode="auto">
              <a:xfrm>
                <a:off x="528" y="1217"/>
                <a:ext cx="237" cy="55"/>
              </a:xfrm>
              <a:prstGeom prst="rect">
                <a:avLst/>
              </a:prstGeom>
              <a:solidFill>
                <a:srgbClr val="00FF00"/>
              </a:solidFill>
              <a:ln w="3175">
                <a:solidFill>
                  <a:schemeClr val="tx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endParaRPr lang="en-US" sz="83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" name="Rectangle 257"/>
              <p:cNvSpPr>
                <a:spLocks noChangeArrowheads="1"/>
              </p:cNvSpPr>
              <p:nvPr/>
            </p:nvSpPr>
            <p:spPr bwMode="auto">
              <a:xfrm>
                <a:off x="528" y="1266"/>
                <a:ext cx="237" cy="55"/>
              </a:xfrm>
              <a:prstGeom prst="rect">
                <a:avLst/>
              </a:prstGeom>
              <a:solidFill>
                <a:srgbClr val="FF0000"/>
              </a:solidFill>
              <a:ln w="317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endParaRPr lang="en-US" sz="831"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34" name="Picture 268"/>
            <p:cNvPicPr>
              <a:picLocks noChangeAspect="1" noChangeArrowheads="1"/>
            </p:cNvPicPr>
            <p:nvPr userDrawn="1"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914951" y="5092835"/>
              <a:ext cx="167015" cy="109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5" name="Group 242"/>
            <p:cNvGrpSpPr>
              <a:grpSpLocks/>
            </p:cNvGrpSpPr>
            <p:nvPr userDrawn="1"/>
          </p:nvGrpSpPr>
          <p:grpSpPr bwMode="auto">
            <a:xfrm>
              <a:off x="1642783" y="5092835"/>
              <a:ext cx="163293" cy="104605"/>
              <a:chOff x="5555" y="2058"/>
              <a:chExt cx="245" cy="157"/>
            </a:xfrm>
          </p:grpSpPr>
          <p:sp>
            <p:nvSpPr>
              <p:cNvPr id="36" name="Freeform 243"/>
              <p:cNvSpPr>
                <a:spLocks/>
              </p:cNvSpPr>
              <p:nvPr/>
            </p:nvSpPr>
            <p:spPr bwMode="auto">
              <a:xfrm>
                <a:off x="5555" y="2058"/>
                <a:ext cx="245" cy="157"/>
              </a:xfrm>
              <a:custGeom>
                <a:avLst/>
                <a:gdLst>
                  <a:gd name="T0" fmla="*/ 0 w 244"/>
                  <a:gd name="T1" fmla="*/ 0 h 156"/>
                  <a:gd name="T2" fmla="*/ 0 w 244"/>
                  <a:gd name="T3" fmla="*/ 404 h 156"/>
                  <a:gd name="T4" fmla="*/ 445 w 244"/>
                  <a:gd name="T5" fmla="*/ 404 h 156"/>
                  <a:gd name="T6" fmla="*/ 445 w 244"/>
                  <a:gd name="T7" fmla="*/ 0 h 156"/>
                  <a:gd name="T8" fmla="*/ 0 w 244"/>
                  <a:gd name="T9" fmla="*/ 0 h 156"/>
                  <a:gd name="T10" fmla="*/ 0 w 244"/>
                  <a:gd name="T11" fmla="*/ 0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0" y="0"/>
                    </a:moveTo>
                    <a:lnTo>
                      <a:pt x="0" y="156"/>
                    </a:lnTo>
                    <a:lnTo>
                      <a:pt x="244" y="156"/>
                    </a:lnTo>
                    <a:lnTo>
                      <a:pt x="2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37" name="Freeform 244"/>
              <p:cNvSpPr>
                <a:spLocks/>
              </p:cNvSpPr>
              <p:nvPr/>
            </p:nvSpPr>
            <p:spPr bwMode="auto">
              <a:xfrm>
                <a:off x="5555" y="2162"/>
                <a:ext cx="245" cy="53"/>
              </a:xfrm>
              <a:custGeom>
                <a:avLst/>
                <a:gdLst>
                  <a:gd name="T0" fmla="*/ 0 w 244"/>
                  <a:gd name="T1" fmla="*/ 0 h 45"/>
                  <a:gd name="T2" fmla="*/ 0 w 244"/>
                  <a:gd name="T3" fmla="*/ 47398160 h 45"/>
                  <a:gd name="T4" fmla="*/ 445 w 244"/>
                  <a:gd name="T5" fmla="*/ 47398160 h 45"/>
                  <a:gd name="T6" fmla="*/ 445 w 244"/>
                  <a:gd name="T7" fmla="*/ 0 h 45"/>
                  <a:gd name="T8" fmla="*/ 0 w 244"/>
                  <a:gd name="T9" fmla="*/ 0 h 45"/>
                  <a:gd name="T10" fmla="*/ 0 w 244"/>
                  <a:gd name="T11" fmla="*/ 0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45"/>
                  <a:gd name="T20" fmla="*/ 244 w 244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45">
                    <a:moveTo>
                      <a:pt x="0" y="0"/>
                    </a:moveTo>
                    <a:lnTo>
                      <a:pt x="0" y="45"/>
                    </a:lnTo>
                    <a:lnTo>
                      <a:pt x="244" y="45"/>
                    </a:lnTo>
                    <a:lnTo>
                      <a:pt x="2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38" name="Freeform 245"/>
              <p:cNvSpPr>
                <a:spLocks/>
              </p:cNvSpPr>
              <p:nvPr/>
            </p:nvSpPr>
            <p:spPr bwMode="auto">
              <a:xfrm>
                <a:off x="5555" y="2060"/>
                <a:ext cx="245" cy="55"/>
              </a:xfrm>
              <a:custGeom>
                <a:avLst/>
                <a:gdLst>
                  <a:gd name="T0" fmla="*/ 0 w 244"/>
                  <a:gd name="T1" fmla="*/ 0 h 50"/>
                  <a:gd name="T2" fmla="*/ 0 w 244"/>
                  <a:gd name="T3" fmla="*/ 17379 h 50"/>
                  <a:gd name="T4" fmla="*/ 445 w 244"/>
                  <a:gd name="T5" fmla="*/ 17379 h 50"/>
                  <a:gd name="T6" fmla="*/ 445 w 244"/>
                  <a:gd name="T7" fmla="*/ 0 h 50"/>
                  <a:gd name="T8" fmla="*/ 0 w 244"/>
                  <a:gd name="T9" fmla="*/ 0 h 50"/>
                  <a:gd name="T10" fmla="*/ 0 w 244"/>
                  <a:gd name="T11" fmla="*/ 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0"/>
                  <a:gd name="T20" fmla="*/ 244 w 244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0">
                    <a:moveTo>
                      <a:pt x="0" y="0"/>
                    </a:moveTo>
                    <a:lnTo>
                      <a:pt x="0" y="50"/>
                    </a:lnTo>
                    <a:lnTo>
                      <a:pt x="244" y="50"/>
                    </a:lnTo>
                    <a:lnTo>
                      <a:pt x="2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  <p:sp>
            <p:nvSpPr>
              <p:cNvPr id="39" name="Freeform 246"/>
              <p:cNvSpPr>
                <a:spLocks/>
              </p:cNvSpPr>
              <p:nvPr/>
            </p:nvSpPr>
            <p:spPr bwMode="auto">
              <a:xfrm>
                <a:off x="5555" y="2058"/>
                <a:ext cx="245" cy="157"/>
              </a:xfrm>
              <a:custGeom>
                <a:avLst/>
                <a:gdLst>
                  <a:gd name="T0" fmla="*/ 445 w 244"/>
                  <a:gd name="T1" fmla="*/ 404 h 156"/>
                  <a:gd name="T2" fmla="*/ 445 w 244"/>
                  <a:gd name="T3" fmla="*/ 0 h 156"/>
                  <a:gd name="T4" fmla="*/ 0 w 244"/>
                  <a:gd name="T5" fmla="*/ 0 h 156"/>
                  <a:gd name="T6" fmla="*/ 0 w 244"/>
                  <a:gd name="T7" fmla="*/ 404 h 156"/>
                  <a:gd name="T8" fmla="*/ 445 w 244"/>
                  <a:gd name="T9" fmla="*/ 404 h 156"/>
                  <a:gd name="T10" fmla="*/ 445 w 244"/>
                  <a:gd name="T11" fmla="*/ 404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831"/>
              </a:p>
            </p:txBody>
          </p:sp>
        </p:grpSp>
      </p:grpSp>
      <p:sp>
        <p:nvSpPr>
          <p:cNvPr id="247" name="Rectangle 246"/>
          <p:cNvSpPr/>
          <p:nvPr userDrawn="1"/>
        </p:nvSpPr>
        <p:spPr bwMode="auto">
          <a:xfrm>
            <a:off x="8139633" y="6598215"/>
            <a:ext cx="850604" cy="244549"/>
          </a:xfrm>
          <a:prstGeom prst="rect">
            <a:avLst/>
          </a:prstGeom>
          <a:solidFill>
            <a:srgbClr val="F1F1F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3231" tIns="33231" rIns="33231" bIns="33231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4408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831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46" name="Picture 11" descr="EUMETSATLogo_hor_noTagline_solid_CMYK UPDATED version.png"/>
          <p:cNvPicPr>
            <a:picLocks noChangeAspect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26474" y="553831"/>
            <a:ext cx="196096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8" name="Content Placeholder 3" descr="msg.png"/>
          <p:cNvPicPr>
            <a:picLocks noChangeAspect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9112" y="5108993"/>
            <a:ext cx="821957" cy="1106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9" name="Content Placeholder 3" descr="msg.png"/>
          <p:cNvPicPr>
            <a:picLocks noChangeAspect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61526" y="5244218"/>
            <a:ext cx="821957" cy="1106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0" name="Content Placeholder 3" descr="msg.png"/>
          <p:cNvPicPr>
            <a:picLocks noChangeAspect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27992" y="4939418"/>
            <a:ext cx="821957" cy="1106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4" name="Picture 5" descr="jason-big.png"/>
          <p:cNvPicPr>
            <a:picLocks noChangeAspect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 rot="445958">
            <a:off x="2189466" y="3156926"/>
            <a:ext cx="893557" cy="850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1"/>
          <p:cNvSpPr/>
          <p:nvPr userDrawn="1"/>
        </p:nvSpPr>
        <p:spPr bwMode="auto">
          <a:xfrm>
            <a:off x="1735678" y="1608859"/>
            <a:ext cx="1169213" cy="1558951"/>
          </a:xfrm>
          <a:prstGeom prst="ellipse">
            <a:avLst/>
          </a:prstGeom>
          <a:gradFill flip="none" rotWithShape="1">
            <a:gsLst>
              <a:gs pos="67000">
                <a:schemeClr val="bg1">
                  <a:alpha val="0"/>
                </a:schemeClr>
              </a:gs>
              <a:gs pos="0">
                <a:srgbClr val="FFC000">
                  <a:alpha val="43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000" tIns="27000" rIns="27000" bIns="27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675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52" name="Picture 6" descr="metop.pn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 rot="20313837">
            <a:off x="2052970" y="1966704"/>
            <a:ext cx="726180" cy="72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8" name="Oval 257"/>
          <p:cNvSpPr/>
          <p:nvPr userDrawn="1"/>
        </p:nvSpPr>
        <p:spPr bwMode="auto">
          <a:xfrm>
            <a:off x="120193" y="447025"/>
            <a:ext cx="1498710" cy="1998280"/>
          </a:xfrm>
          <a:prstGeom prst="ellipse">
            <a:avLst/>
          </a:prstGeom>
          <a:gradFill flip="none" rotWithShape="1">
            <a:gsLst>
              <a:gs pos="67000">
                <a:schemeClr val="bg1">
                  <a:alpha val="0"/>
                </a:schemeClr>
              </a:gs>
              <a:gs pos="0">
                <a:srgbClr val="FFC000">
                  <a:alpha val="59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000" tIns="27000" rIns="27000" bIns="27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675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53" name="Picture 6" descr="metop.pn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 rot="20313837">
            <a:off x="953247" y="3937937"/>
            <a:ext cx="1326662" cy="132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" name="Picture 255" descr="sentinel3.png"/>
          <p:cNvPicPr>
            <a:picLocks noChangeAspect="1"/>
          </p:cNvPicPr>
          <p:nvPr userDrawn="1"/>
        </p:nvPicPr>
        <p:blipFill rotWithShape="1">
          <a:blip r:embed="rId13" cstate="print"/>
          <a:srcRect l="5998" t="2705" r="25074"/>
          <a:stretch/>
        </p:blipFill>
        <p:spPr>
          <a:xfrm>
            <a:off x="500893" y="1145124"/>
            <a:ext cx="632407" cy="669798"/>
          </a:xfrm>
          <a:prstGeom prst="rect">
            <a:avLst/>
          </a:prstGeom>
        </p:spPr>
      </p:pic>
      <p:sp>
        <p:nvSpPr>
          <p:cNvPr id="259" name="Oval 258"/>
          <p:cNvSpPr/>
          <p:nvPr userDrawn="1"/>
        </p:nvSpPr>
        <p:spPr bwMode="auto">
          <a:xfrm>
            <a:off x="171634" y="2573024"/>
            <a:ext cx="1498710" cy="1998280"/>
          </a:xfrm>
          <a:prstGeom prst="ellipse">
            <a:avLst/>
          </a:prstGeom>
          <a:gradFill flip="none" rotWithShape="1">
            <a:gsLst>
              <a:gs pos="67000">
                <a:schemeClr val="bg1">
                  <a:alpha val="0"/>
                </a:schemeClr>
              </a:gs>
              <a:gs pos="0">
                <a:srgbClr val="FFC000">
                  <a:alpha val="59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000" tIns="27000" rIns="27000" bIns="27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675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57" name="Picture 256" descr="sentinel3.png"/>
          <p:cNvPicPr>
            <a:picLocks noChangeAspect="1"/>
          </p:cNvPicPr>
          <p:nvPr userDrawn="1"/>
        </p:nvPicPr>
        <p:blipFill rotWithShape="1">
          <a:blip r:embed="rId13" cstate="print"/>
          <a:srcRect l="5998" t="2705" r="25074"/>
          <a:stretch/>
        </p:blipFill>
        <p:spPr>
          <a:xfrm>
            <a:off x="392474" y="3178572"/>
            <a:ext cx="1057029" cy="1119526"/>
          </a:xfrm>
          <a:prstGeom prst="rect">
            <a:avLst/>
          </a:prstGeom>
        </p:spPr>
      </p:pic>
      <p:sp>
        <p:nvSpPr>
          <p:cNvPr id="260" name="Oval 259"/>
          <p:cNvSpPr/>
          <p:nvPr userDrawn="1"/>
        </p:nvSpPr>
        <p:spPr bwMode="auto">
          <a:xfrm>
            <a:off x="2773077" y="1918080"/>
            <a:ext cx="1169213" cy="1558951"/>
          </a:xfrm>
          <a:prstGeom prst="ellipse">
            <a:avLst/>
          </a:prstGeom>
          <a:gradFill flip="none" rotWithShape="1">
            <a:gsLst>
              <a:gs pos="57000">
                <a:schemeClr val="bg1">
                  <a:alpha val="0"/>
                </a:schemeClr>
              </a:gs>
              <a:gs pos="0">
                <a:schemeClr val="accent2">
                  <a:lumMod val="75000"/>
                  <a:alpha val="48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000" tIns="27000" rIns="27000" bIns="27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675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55" name="Picture 5" descr="jason-big.png"/>
          <p:cNvPicPr>
            <a:picLocks noChangeAspect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 rot="445958">
            <a:off x="3059253" y="2466464"/>
            <a:ext cx="596861" cy="56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1" name="Oval 260"/>
          <p:cNvSpPr/>
          <p:nvPr userDrawn="1"/>
        </p:nvSpPr>
        <p:spPr bwMode="auto">
          <a:xfrm>
            <a:off x="4159605" y="3626137"/>
            <a:ext cx="1169213" cy="1558951"/>
          </a:xfrm>
          <a:prstGeom prst="ellipse">
            <a:avLst/>
          </a:prstGeom>
          <a:gradFill flip="none" rotWithShape="1">
            <a:gsLst>
              <a:gs pos="57000">
                <a:schemeClr val="bg1">
                  <a:alpha val="0"/>
                </a:schemeClr>
              </a:gs>
              <a:gs pos="0">
                <a:srgbClr val="00B5E2">
                  <a:alpha val="43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000" tIns="27000" rIns="27000" bIns="27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675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51" name="Content Placeholder 3" descr="msg.png"/>
          <p:cNvPicPr>
            <a:picLocks noChangeAspect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 rot="19090163">
            <a:off x="4462099" y="4025892"/>
            <a:ext cx="564226" cy="759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5" name="Oval 264"/>
          <p:cNvSpPr/>
          <p:nvPr userDrawn="1"/>
        </p:nvSpPr>
        <p:spPr bwMode="auto">
          <a:xfrm>
            <a:off x="320344" y="1786399"/>
            <a:ext cx="1169213" cy="1417228"/>
          </a:xfrm>
          <a:prstGeom prst="ellipse">
            <a:avLst/>
          </a:prstGeom>
          <a:gradFill flip="none" rotWithShape="1">
            <a:gsLst>
              <a:gs pos="67000">
                <a:schemeClr val="bg1">
                  <a:alpha val="0"/>
                </a:schemeClr>
              </a:gs>
              <a:gs pos="0">
                <a:srgbClr val="FFC000">
                  <a:alpha val="43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000" tIns="27000" rIns="27000" bIns="27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675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66" name="Picture 6" descr="metop.pn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 rot="20313837">
            <a:off x="547374" y="1901522"/>
            <a:ext cx="960418" cy="96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2" name="Rectangle 261"/>
          <p:cNvSpPr/>
          <p:nvPr userDrawn="1"/>
        </p:nvSpPr>
        <p:spPr bwMode="auto">
          <a:xfrm>
            <a:off x="171634" y="6598214"/>
            <a:ext cx="265160" cy="244549"/>
          </a:xfrm>
          <a:prstGeom prst="rect">
            <a:avLst/>
          </a:prstGeom>
          <a:solidFill>
            <a:srgbClr val="F2F2F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000" tIns="27000" rIns="27000" bIns="27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675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9144000" cy="1019907"/>
          </a:xfrm>
        </p:spPr>
        <p:txBody>
          <a:bodyPr/>
          <a:lstStyle>
            <a:lvl1pPr marL="166158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187" y="1237128"/>
            <a:ext cx="8720504" cy="5262675"/>
          </a:xfrm>
        </p:spPr>
        <p:txBody>
          <a:bodyPr>
            <a:normAutofit/>
          </a:bodyPr>
          <a:lstStyle>
            <a:lvl1pPr marL="232622" indent="-232622">
              <a:spcBef>
                <a:spcPts val="0"/>
              </a:spcBef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" y="4"/>
            <a:ext cx="9143999" cy="1008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187" y="1290112"/>
            <a:ext cx="8720504" cy="52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Rectangle 61" title="[DM_E_CONFID]"/>
          <p:cNvSpPr>
            <a:spLocks noChangeArrowheads="1"/>
          </p:cNvSpPr>
          <p:nvPr userDrawn="1"/>
        </p:nvSpPr>
        <p:spPr bwMode="auto">
          <a:xfrm>
            <a:off x="3552094" y="6649211"/>
            <a:ext cx="2335236" cy="113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defRPr/>
            </a:pPr>
            <a:r>
              <a:rPr lang="de-DE" sz="739" b="0" baseline="0" smtClean="0">
                <a:solidFill>
                  <a:srgbClr val="00B5E2"/>
                </a:solidFill>
                <a:latin typeface="Arial" pitchFamily="34" charset="0"/>
                <a:cs typeface="Arial" pitchFamily="34" charset="0"/>
              </a:rPr>
              <a:t>Classification</a:t>
            </a:r>
            <a:endParaRPr lang="de-DE" sz="739" b="0" baseline="0" dirty="0">
              <a:solidFill>
                <a:srgbClr val="00B5E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61" title="[DM_E_DOC_NO], v[DM_E_VER_NO], [DM_E_ISS_DATE]"/>
          <p:cNvSpPr>
            <a:spLocks noChangeArrowheads="1"/>
          </p:cNvSpPr>
          <p:nvPr userDrawn="1"/>
        </p:nvSpPr>
        <p:spPr bwMode="auto">
          <a:xfrm>
            <a:off x="499405" y="6649211"/>
            <a:ext cx="2546252" cy="113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US" sz="739" b="0" baseline="0" smtClean="0">
                <a:solidFill>
                  <a:srgbClr val="00B5E2"/>
                </a:solidFill>
                <a:latin typeface="Arial" pitchFamily="34" charset="0"/>
                <a:cs typeface="Arial" pitchFamily="34" charset="0"/>
              </a:rPr>
              <a:t>EUM/GES/TEM/07/2025, v2W, 5 March 2019</a:t>
            </a:r>
            <a:endParaRPr lang="de-DE" sz="739" b="0" baseline="0" dirty="0">
              <a:solidFill>
                <a:srgbClr val="00B5E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63560" y="6593586"/>
            <a:ext cx="314510" cy="2201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F9CC606-8418-49EA-9DB7-3FFD72983DD3}" type="slidenum">
              <a:rPr lang="de-DE" sz="831" b="0" smtClean="0">
                <a:solidFill>
                  <a:srgbClr val="00B5E2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en-GB" sz="831" dirty="0"/>
          </a:p>
        </p:txBody>
      </p:sp>
      <p:pic>
        <p:nvPicPr>
          <p:cNvPr id="8" name="Picture 6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60663" y="6650389"/>
            <a:ext cx="60602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670" r:id="rId1"/>
    <p:sldLayoutId id="2147487664" r:id="rId2"/>
  </p:sldLayoutIdLst>
  <p:transition/>
  <p:timing>
    <p:tnLst>
      <p:par>
        <p:cTn id="1" dur="indefinite" restart="never" nodeType="tmRoot"/>
      </p:par>
    </p:tnLst>
  </p:timing>
  <p:txStyles>
    <p:titleStyle>
      <a:lvl1pPr marL="165593" algn="l" rtl="0" eaLnBrk="1" fontAlgn="base" hangingPunct="1">
        <a:spcBef>
          <a:spcPct val="0"/>
        </a:spcBef>
        <a:spcAft>
          <a:spcPct val="0"/>
        </a:spcAft>
        <a:defRPr sz="2585" b="1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marL="165593" algn="l" rtl="0" eaLnBrk="1" fontAlgn="base" hangingPunct="1">
        <a:spcBef>
          <a:spcPct val="0"/>
        </a:spcBef>
        <a:spcAft>
          <a:spcPct val="0"/>
        </a:spcAft>
        <a:defRPr sz="2585" b="1">
          <a:solidFill>
            <a:schemeClr val="bg1"/>
          </a:solidFill>
          <a:latin typeface="Arial" pitchFamily="34" charset="0"/>
          <a:cs typeface="Arial" pitchFamily="34" charset="0"/>
        </a:defRPr>
      </a:lvl2pPr>
      <a:lvl3pPr marL="165593" algn="l" rtl="0" eaLnBrk="1" fontAlgn="base" hangingPunct="1">
        <a:spcBef>
          <a:spcPct val="0"/>
        </a:spcBef>
        <a:spcAft>
          <a:spcPct val="0"/>
        </a:spcAft>
        <a:defRPr sz="2585" b="1">
          <a:solidFill>
            <a:schemeClr val="bg1"/>
          </a:solidFill>
          <a:latin typeface="Arial" pitchFamily="34" charset="0"/>
          <a:cs typeface="Arial" pitchFamily="34" charset="0"/>
        </a:defRPr>
      </a:lvl3pPr>
      <a:lvl4pPr marL="165593" algn="l" rtl="0" eaLnBrk="1" fontAlgn="base" hangingPunct="1">
        <a:spcBef>
          <a:spcPct val="0"/>
        </a:spcBef>
        <a:spcAft>
          <a:spcPct val="0"/>
        </a:spcAft>
        <a:defRPr sz="2585" b="1">
          <a:solidFill>
            <a:schemeClr val="bg1"/>
          </a:solidFill>
          <a:latin typeface="Arial" pitchFamily="34" charset="0"/>
          <a:cs typeface="Arial" pitchFamily="34" charset="0"/>
        </a:defRPr>
      </a:lvl4pPr>
      <a:lvl5pPr marL="165593" algn="l" rtl="0" eaLnBrk="1" fontAlgn="base" hangingPunct="1">
        <a:spcBef>
          <a:spcPct val="0"/>
        </a:spcBef>
        <a:spcAft>
          <a:spcPct val="0"/>
        </a:spcAft>
        <a:defRPr sz="2585" b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22042" algn="l" rtl="0" eaLnBrk="1" fontAlgn="base" hangingPunct="1">
        <a:spcBef>
          <a:spcPct val="0"/>
        </a:spcBef>
        <a:spcAft>
          <a:spcPct val="0"/>
        </a:spcAft>
        <a:defRPr sz="2585" b="1">
          <a:solidFill>
            <a:schemeClr val="bg1"/>
          </a:solidFill>
          <a:latin typeface="Century Gothic" pitchFamily="34" charset="0"/>
        </a:defRPr>
      </a:lvl6pPr>
      <a:lvl7pPr marL="844083" algn="l" rtl="0" eaLnBrk="1" fontAlgn="base" hangingPunct="1">
        <a:spcBef>
          <a:spcPct val="0"/>
        </a:spcBef>
        <a:spcAft>
          <a:spcPct val="0"/>
        </a:spcAft>
        <a:defRPr sz="2585" b="1">
          <a:solidFill>
            <a:schemeClr val="bg1"/>
          </a:solidFill>
          <a:latin typeface="Century Gothic" pitchFamily="34" charset="0"/>
        </a:defRPr>
      </a:lvl7pPr>
      <a:lvl8pPr marL="1266124" algn="l" rtl="0" eaLnBrk="1" fontAlgn="base" hangingPunct="1">
        <a:spcBef>
          <a:spcPct val="0"/>
        </a:spcBef>
        <a:spcAft>
          <a:spcPct val="0"/>
        </a:spcAft>
        <a:defRPr sz="2585" b="1">
          <a:solidFill>
            <a:schemeClr val="bg1"/>
          </a:solidFill>
          <a:latin typeface="Century Gothic" pitchFamily="34" charset="0"/>
        </a:defRPr>
      </a:lvl8pPr>
      <a:lvl9pPr marL="1688165" algn="l" rtl="0" eaLnBrk="1" fontAlgn="base" hangingPunct="1">
        <a:spcBef>
          <a:spcPct val="0"/>
        </a:spcBef>
        <a:spcAft>
          <a:spcPct val="0"/>
        </a:spcAft>
        <a:defRPr sz="2585" b="1">
          <a:solidFill>
            <a:schemeClr val="bg1"/>
          </a:solidFill>
          <a:latin typeface="Century Gothic" pitchFamily="34" charset="0"/>
        </a:defRPr>
      </a:lvl9pPr>
    </p:titleStyle>
    <p:bodyStyle>
      <a:lvl1pPr marL="246191" indent="-24619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323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685817" indent="-263776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954">
          <a:solidFill>
            <a:schemeClr val="tx2"/>
          </a:solidFill>
          <a:latin typeface="Arial" pitchFamily="34" charset="0"/>
          <a:cs typeface="Arial" pitchFamily="34" charset="0"/>
        </a:defRPr>
      </a:lvl2pPr>
      <a:lvl3pPr marL="1055103" indent="-21102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585">
          <a:solidFill>
            <a:schemeClr val="tx2"/>
          </a:solidFill>
          <a:latin typeface="Arial" pitchFamily="34" charset="0"/>
          <a:cs typeface="Arial" pitchFamily="34" charset="0"/>
        </a:defRPr>
      </a:lvl3pPr>
      <a:lvl4pPr marL="1477145" indent="-21102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216">
          <a:solidFill>
            <a:schemeClr val="tx2"/>
          </a:solidFill>
          <a:latin typeface="Arial" pitchFamily="34" charset="0"/>
          <a:cs typeface="Arial" pitchFamily="34" charset="0"/>
        </a:defRPr>
      </a:lvl4pPr>
      <a:lvl5pPr marL="1899186" indent="-21102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47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2321228" indent="-211021" algn="l" rtl="0" eaLnBrk="1" fontAlgn="base" hangingPunct="1">
        <a:spcBef>
          <a:spcPct val="20000"/>
        </a:spcBef>
        <a:spcAft>
          <a:spcPct val="0"/>
        </a:spcAft>
        <a:defRPr sz="2216">
          <a:solidFill>
            <a:schemeClr val="tx2"/>
          </a:solidFill>
          <a:latin typeface="+mn-lt"/>
        </a:defRPr>
      </a:lvl6pPr>
      <a:lvl7pPr marL="2743268" indent="-211021" algn="l" rtl="0" eaLnBrk="1" fontAlgn="base" hangingPunct="1">
        <a:spcBef>
          <a:spcPct val="20000"/>
        </a:spcBef>
        <a:spcAft>
          <a:spcPct val="0"/>
        </a:spcAft>
        <a:defRPr sz="2216">
          <a:solidFill>
            <a:schemeClr val="tx2"/>
          </a:solidFill>
          <a:latin typeface="+mn-lt"/>
        </a:defRPr>
      </a:lvl7pPr>
      <a:lvl8pPr marL="3165310" indent="-211021" algn="l" rtl="0" eaLnBrk="1" fontAlgn="base" hangingPunct="1">
        <a:spcBef>
          <a:spcPct val="20000"/>
        </a:spcBef>
        <a:spcAft>
          <a:spcPct val="0"/>
        </a:spcAft>
        <a:defRPr sz="2216">
          <a:solidFill>
            <a:schemeClr val="tx2"/>
          </a:solidFill>
          <a:latin typeface="+mn-lt"/>
        </a:defRPr>
      </a:lvl8pPr>
      <a:lvl9pPr marL="3587351" indent="-211021" algn="l" rtl="0" eaLnBrk="1" fontAlgn="base" hangingPunct="1">
        <a:spcBef>
          <a:spcPct val="20000"/>
        </a:spcBef>
        <a:spcAft>
          <a:spcPct val="0"/>
        </a:spcAft>
        <a:defRPr sz="2216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1pPr>
      <a:lvl2pPr marL="422042" algn="l" defTabSz="844083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1"/>
          <p:cNvSpPr txBox="1">
            <a:spLocks noChangeArrowheads="1"/>
          </p:cNvSpPr>
          <p:nvPr/>
        </p:nvSpPr>
        <p:spPr>
          <a:xfrm>
            <a:off x="4688338" y="2868156"/>
            <a:ext cx="4349261" cy="1429718"/>
          </a:xfrm>
          <a:prstGeom prst="rect">
            <a:avLst/>
          </a:prstGeom>
        </p:spPr>
        <p:txBody>
          <a:bodyPr anchor="t"/>
          <a:lstStyle>
            <a:lvl1pPr marL="0" indent="0" algn="r">
              <a:lnSpc>
                <a:spcPts val="3400"/>
              </a:lnSpc>
              <a:buNone/>
              <a:defRPr sz="2400" b="0" cap="none" baseline="0">
                <a:solidFill>
                  <a:srgbClr val="00205B"/>
                </a:solidFill>
              </a:defRPr>
            </a:lvl1pPr>
          </a:lstStyle>
          <a:p>
            <a:pPr lvl="0">
              <a:spcBef>
                <a:spcPct val="20000"/>
              </a:spcBef>
              <a:defRPr/>
            </a:pPr>
            <a:r>
              <a:rPr lang="en-US" sz="1500" kern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Short summary and two priorities</a:t>
            </a:r>
            <a:endParaRPr lang="en-GB" sz="1500" kern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 title="[DM_DOCNAME]"/>
          <p:cNvSpPr txBox="1"/>
          <p:nvPr/>
        </p:nvSpPr>
        <p:spPr>
          <a:xfrm>
            <a:off x="2369354" y="1975956"/>
            <a:ext cx="6566400" cy="787586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pPr algn="r">
              <a:defRPr/>
            </a:pPr>
            <a:r>
              <a:rPr lang="en-GB" sz="21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EUMETSAT</a:t>
            </a:r>
            <a:endParaRPr lang="en-GB" sz="21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Current activities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dirty="0"/>
              <a:t>P</a:t>
            </a:r>
            <a:r>
              <a:rPr lang="en-GB" dirty="0" smtClean="0"/>
              <a:t>artners: EAMAC, SAWS, IMTR, DMN </a:t>
            </a:r>
            <a:r>
              <a:rPr lang="en-GB" dirty="0" err="1" smtClean="0"/>
              <a:t>Maroc</a:t>
            </a:r>
            <a:r>
              <a:rPr lang="en-GB" dirty="0" smtClean="0"/>
              <a:t> – annual courses with a severe weather focus and ASMET materials (http://asmet.africa)</a:t>
            </a:r>
          </a:p>
          <a:p>
            <a:endParaRPr lang="en-GB" dirty="0" smtClean="0"/>
          </a:p>
          <a:p>
            <a:r>
              <a:rPr lang="en-GB" dirty="0" smtClean="0"/>
              <a:t>Agriculture with WMO and Land-SAF (EUMETSAT cooperative project)</a:t>
            </a:r>
          </a:p>
          <a:p>
            <a:endParaRPr lang="en-GB" dirty="0" smtClean="0"/>
          </a:p>
          <a:p>
            <a:r>
              <a:rPr lang="en-GB" dirty="0" smtClean="0"/>
              <a:t>Marine with DMN </a:t>
            </a:r>
            <a:r>
              <a:rPr lang="en-GB" dirty="0" err="1" smtClean="0"/>
              <a:t>Maroc</a:t>
            </a:r>
            <a:r>
              <a:rPr lang="en-GB" dirty="0" smtClean="0"/>
              <a:t> &amp; SAWS plus </a:t>
            </a:r>
            <a:r>
              <a:rPr lang="en-GB" dirty="0" err="1" smtClean="0"/>
              <a:t>EUMeTrain</a:t>
            </a:r>
            <a:r>
              <a:rPr lang="en-GB" dirty="0" smtClean="0"/>
              <a:t> online course</a:t>
            </a:r>
          </a:p>
          <a:p>
            <a:endParaRPr lang="en-GB" dirty="0"/>
          </a:p>
          <a:p>
            <a:r>
              <a:rPr lang="en-GB" dirty="0" smtClean="0"/>
              <a:t>Climate with SAWS &amp; University of Reading and contributing to EDF GFCS-</a:t>
            </a:r>
            <a:r>
              <a:rPr lang="en-GB" dirty="0" err="1" smtClean="0"/>
              <a:t>intraACP</a:t>
            </a:r>
            <a:r>
              <a:rPr lang="en-GB" dirty="0" smtClean="0"/>
              <a:t> project, growing collaboration with C3S</a:t>
            </a:r>
          </a:p>
          <a:p>
            <a:endParaRPr lang="en-GB" dirty="0"/>
          </a:p>
          <a:p>
            <a:r>
              <a:rPr lang="en-GB" dirty="0" smtClean="0"/>
              <a:t>Ocean as part of Copernicus &amp; GMES-Africa</a:t>
            </a:r>
          </a:p>
          <a:p>
            <a:endParaRPr lang="en-GB" dirty="0"/>
          </a:p>
          <a:p>
            <a:r>
              <a:rPr lang="en-GB" dirty="0" smtClean="0"/>
              <a:t>Atmospheric composition with CAMS, IGAC &amp; WMO </a:t>
            </a:r>
          </a:p>
          <a:p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We have data from a particular set of instruments. When operational staff do a job they use our data and others – so teaching must be in the context of (a) a job and (b) fusion with other data.   </a:t>
            </a:r>
            <a:r>
              <a:rPr lang="en-GB" dirty="0" smtClean="0"/>
              <a:t>  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40814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Unaddressed priorities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Marine forecasting – huge need</a:t>
            </a:r>
          </a:p>
          <a:p>
            <a:endParaRPr lang="en-GB" dirty="0"/>
          </a:p>
          <a:p>
            <a:r>
              <a:rPr lang="en-GB" dirty="0" smtClean="0"/>
              <a:t>Application to climate applications (noting need to train climate information for specific applications  </a:t>
            </a:r>
          </a:p>
          <a:p>
            <a:endParaRPr lang="en-GB" dirty="0"/>
          </a:p>
          <a:p>
            <a:r>
              <a:rPr lang="en-GB" b="1" dirty="0" smtClean="0"/>
              <a:t>How do we proceed?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11691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graph Landscape Template">
  <a:themeElements>
    <a:clrScheme name="Custom 2">
      <a:dk1>
        <a:srgbClr val="002569"/>
      </a:dk1>
      <a:lt1>
        <a:srgbClr val="FFFFFF"/>
      </a:lt1>
      <a:dk2>
        <a:srgbClr val="002569"/>
      </a:dk2>
      <a:lt2>
        <a:srgbClr val="5F758D"/>
      </a:lt2>
      <a:accent1>
        <a:srgbClr val="FF9A00"/>
      </a:accent1>
      <a:accent2>
        <a:srgbClr val="279989"/>
      </a:accent2>
      <a:accent3>
        <a:srgbClr val="FFFFFF"/>
      </a:accent3>
      <a:accent4>
        <a:srgbClr val="001E59"/>
      </a:accent4>
      <a:accent5>
        <a:srgbClr val="FFCAAA"/>
      </a:accent5>
      <a:accent6>
        <a:srgbClr val="90281C"/>
      </a:accent6>
      <a:hlink>
        <a:srgbClr val="7498C0"/>
      </a:hlink>
      <a:folHlink>
        <a:srgbClr val="929497"/>
      </a:folHlink>
    </a:clrScheme>
    <a:fontScheme name="1_EUM_template_v03">
      <a:majorFont>
        <a:latin typeface="Century Gothic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07720459-F48C-414D-899F-B18900DC1FFE}" vid="{79695FB6-756E-420B-8C49-5F104F1B407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Landscape (16_9 format) Template (153450 V2W)</Template>
  <TotalTime>177</TotalTime>
  <Words>160</Words>
  <Application>Microsoft Office PowerPoint</Application>
  <PresentationFormat>On-screen Show (4:3)</PresentationFormat>
  <Paragraphs>28</Paragraphs>
  <Slides>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Century Gothic</vt:lpstr>
      <vt:lpstr>Helvetica</vt:lpstr>
      <vt:lpstr>Tahoma</vt:lpstr>
      <vt:lpstr>Times New Roman</vt:lpstr>
      <vt:lpstr>Viewgraph Landscape Template</vt:lpstr>
      <vt:lpstr>Clip</vt:lpstr>
      <vt:lpstr>PowerPoint Presentation</vt:lpstr>
      <vt:lpstr>Current activities</vt:lpstr>
      <vt:lpstr>Unaddressed priorities </vt:lpstr>
    </vt:vector>
  </TitlesOfParts>
  <Company>EUMETSAT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Higgins</dc:creator>
  <cp:lastModifiedBy>Mark Higgins</cp:lastModifiedBy>
  <cp:revision>5</cp:revision>
  <cp:lastPrinted>2006-03-06T14:11:17Z</cp:lastPrinted>
  <dcterms:created xsi:type="dcterms:W3CDTF">2019-10-29T07:56:35Z</dcterms:created>
  <dcterms:modified xsi:type="dcterms:W3CDTF">2019-10-29T10:53:47Z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M_DOCNUM">
    <vt:lpwstr>153450</vt:lpwstr>
  </property>
  <property fmtid="{D5CDD505-2E9C-101B-9397-08002B2CF9AE}" pid="3" name="DM_DOCNAME">
    <vt:lpwstr>Presentation Landscape (16:9 format) Template</vt:lpwstr>
  </property>
  <property fmtid="{D5CDD505-2E9C-101B-9397-08002B2CF9AE}" pid="4" name="DM_AUTHOR">
    <vt:lpwstr>Hummingbird DM Administrator</vt:lpwstr>
  </property>
  <property fmtid="{D5CDD505-2E9C-101B-9397-08002B2CF9AE}" pid="5" name="DM_E_DOC_NO">
    <vt:lpwstr>EUM/GES/TEM/07/2025</vt:lpwstr>
  </property>
  <property fmtid="{D5CDD505-2E9C-101B-9397-08002B2CF9AE}" pid="6" name="DM_E_VER_NO">
    <vt:lpwstr>2W</vt:lpwstr>
  </property>
  <property fmtid="{D5CDD505-2E9C-101B-9397-08002B2CF9AE}" pid="7" name="DM_E_ISS_DATE">
    <vt:lpwstr>5 March 2019</vt:lpwstr>
  </property>
  <property fmtid="{D5CDD505-2E9C-101B-9397-08002B2CF9AE}" pid="8" name="DM_E_FROM_PERS2">
    <vt:lpwstr/>
  </property>
  <property fmtid="{D5CDD505-2E9C-101B-9397-08002B2CF9AE}" pid="9" name="DM_E_CONFID">
    <vt:lpwstr>Classification</vt:lpwstr>
  </property>
  <property fmtid="{D5CDD505-2E9C-101B-9397-08002B2CF9AE}" pid="10" name="DM_E_WBS_CODE">
    <vt:lpwstr/>
  </property>
  <property fmtid="{D5CDD505-2E9C-101B-9397-08002B2CF9AE}" pid="11" name="DM_E_DISTRIB">
    <vt:lpwstr/>
  </property>
</Properties>
</file>