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08" d="100"/>
          <a:sy n="108" d="100"/>
        </p:scale>
        <p:origin x="6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11/23/2021</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11/23/2021</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11/23/2021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257300" y="2909102"/>
            <a:ext cx="4800600" cy="299639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633864" y="2909102"/>
            <a:ext cx="4800600" cy="299639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11/23/2021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11/23/2021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11/23/2021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11/23/2021</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11/23/2021</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11/23/2021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11/23/2021</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508803-412C-4C54-9B97-301579AE34C2}"/>
              </a:ext>
            </a:extLst>
          </p:cNvPr>
          <p:cNvSpPr>
            <a:spLocks noGrp="1"/>
          </p:cNvSpPr>
          <p:nvPr>
            <p:ph type="ctrTitle"/>
          </p:nvPr>
        </p:nvSpPr>
        <p:spPr>
          <a:xfrm>
            <a:off x="2547257" y="1180010"/>
            <a:ext cx="7332617" cy="4313365"/>
          </a:xfrm>
        </p:spPr>
        <p:txBody>
          <a:bodyPr/>
          <a:lstStyle/>
          <a:p>
            <a:r>
              <a:rPr lang="en-US" sz="4000" dirty="0"/>
              <a:t>Theme #3</a:t>
            </a:r>
            <a:br>
              <a:rPr lang="en-US" sz="4000" dirty="0"/>
            </a:br>
            <a:r>
              <a:rPr lang="en-US" sz="4000" dirty="0"/>
              <a:t>Micro-credentials and credit transfer, how could we proceed</a:t>
            </a:r>
            <a:endParaRPr lang="it-IT" sz="4000" dirty="0"/>
          </a:p>
        </p:txBody>
      </p:sp>
      <p:sp>
        <p:nvSpPr>
          <p:cNvPr id="3" name="Sottotitolo 2">
            <a:extLst>
              <a:ext uri="{FF2B5EF4-FFF2-40B4-BE49-F238E27FC236}">
                <a16:creationId xmlns:a16="http://schemas.microsoft.com/office/drawing/2014/main" id="{BFC6155C-35BB-47F1-97A3-54A7BAF17E7C}"/>
              </a:ext>
            </a:extLst>
          </p:cNvPr>
          <p:cNvSpPr>
            <a:spLocks noGrp="1"/>
          </p:cNvSpPr>
          <p:nvPr>
            <p:ph type="subTitle" idx="1"/>
          </p:nvPr>
        </p:nvSpPr>
        <p:spPr>
          <a:xfrm>
            <a:off x="609601" y="5493376"/>
            <a:ext cx="11247120" cy="1228099"/>
          </a:xfrm>
        </p:spPr>
        <p:txBody>
          <a:bodyPr>
            <a:noAutofit/>
          </a:bodyPr>
          <a:lstStyle/>
          <a:p>
            <a:r>
              <a:rPr lang="en-US" sz="1400" b="1" dirty="0" err="1">
                <a:effectLst/>
                <a:latin typeface="Calibri" panose="020F0502020204030204" pitchFamily="34" charset="0"/>
                <a:ea typeface="SimSun" panose="02010600030101010101" pitchFamily="2" charset="-122"/>
                <a:cs typeface="Arial" panose="020B0604020202020204" pitchFamily="34" charset="0"/>
              </a:rPr>
              <a:t>ChairS</a:t>
            </a:r>
            <a:endParaRPr lang="en-US" sz="1400" b="1" dirty="0">
              <a:effectLst/>
              <a:latin typeface="Calibri" panose="020F0502020204030204" pitchFamily="34" charset="0"/>
              <a:ea typeface="SimSun" panose="02010600030101010101" pitchFamily="2" charset="-122"/>
              <a:cs typeface="Arial" panose="020B0604020202020204" pitchFamily="34" charset="0"/>
            </a:endParaRPr>
          </a:p>
          <a:p>
            <a:r>
              <a:rPr lang="en-US" sz="1400" b="1" dirty="0">
                <a:effectLst/>
                <a:latin typeface="Calibri" panose="020F0502020204030204" pitchFamily="34" charset="0"/>
                <a:ea typeface="SimSun" panose="02010600030101010101" pitchFamily="2" charset="-122"/>
                <a:cs typeface="Arial" panose="020B0604020202020204" pitchFamily="34" charset="0"/>
              </a:rPr>
              <a:t> Yan Ma, Chair of Reading-NUIST Academy; </a:t>
            </a:r>
          </a:p>
          <a:p>
            <a:r>
              <a:rPr lang="en-US" sz="1400" b="1" dirty="0">
                <a:effectLst/>
                <a:latin typeface="Calibri" panose="020F0502020204030204" pitchFamily="34" charset="0"/>
                <a:ea typeface="SimSun" panose="02010600030101010101" pitchFamily="2" charset="-122"/>
                <a:cs typeface="Arial" panose="020B0604020202020204" pitchFamily="34" charset="0"/>
              </a:rPr>
              <a:t>Vieri Tarchiani, </a:t>
            </a:r>
            <a:r>
              <a:rPr lang="it-IT" sz="1400" b="1" dirty="0">
                <a:effectLst/>
                <a:latin typeface="Calibri" panose="020F0502020204030204" pitchFamily="34" charset="0"/>
                <a:ea typeface="Times New Roman" panose="02020603050405020304" pitchFamily="18" charset="0"/>
              </a:rPr>
              <a:t>Istituto di </a:t>
            </a:r>
            <a:r>
              <a:rPr lang="it-IT" sz="1400" b="1" dirty="0" err="1">
                <a:effectLst/>
                <a:latin typeface="Calibri" panose="020F0502020204030204" pitchFamily="34" charset="0"/>
                <a:ea typeface="Times New Roman" panose="02020603050405020304" pitchFamily="18" charset="0"/>
              </a:rPr>
              <a:t>BioEconomia</a:t>
            </a:r>
            <a:r>
              <a:rPr lang="it-IT" sz="1400" b="1" dirty="0">
                <a:effectLst/>
                <a:latin typeface="Calibri" panose="020F0502020204030204" pitchFamily="34" charset="0"/>
                <a:ea typeface="Times New Roman" panose="02020603050405020304" pitchFamily="18" charset="0"/>
              </a:rPr>
              <a:t> - Consiglio Nazionale delle Ricerche</a:t>
            </a:r>
            <a:endParaRPr lang="it-IT" sz="1400" dirty="0"/>
          </a:p>
        </p:txBody>
      </p:sp>
      <p:sp>
        <p:nvSpPr>
          <p:cNvPr id="4" name="Sottotitolo 2">
            <a:extLst>
              <a:ext uri="{FF2B5EF4-FFF2-40B4-BE49-F238E27FC236}">
                <a16:creationId xmlns:a16="http://schemas.microsoft.com/office/drawing/2014/main" id="{4DCEF7FF-9096-4E13-83C9-567DB053574F}"/>
              </a:ext>
            </a:extLst>
          </p:cNvPr>
          <p:cNvSpPr txBox="1">
            <a:spLocks/>
          </p:cNvSpPr>
          <p:nvPr/>
        </p:nvSpPr>
        <p:spPr>
          <a:xfrm>
            <a:off x="609601" y="795102"/>
            <a:ext cx="11247120" cy="1228099"/>
          </a:xfrm>
          <a:prstGeom prst="rect">
            <a:avLst/>
          </a:prstGeom>
        </p:spPr>
        <p:txBody>
          <a:bodyPr vert="horz" lIns="91440" tIns="45720" rIns="91440" bIns="45720" rtlCol="0" anchor="t">
            <a:noAutofit/>
          </a:bodyPr>
          <a:lstStyle>
            <a:lvl1pPr marL="0" indent="0" algn="ctr"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tx2"/>
                </a:solidFill>
                <a:latin typeface="+mn-lt"/>
                <a:ea typeface="+mn-ea"/>
                <a:cs typeface="+mn-cs"/>
              </a:defRPr>
            </a:lvl1pPr>
            <a:lvl2pPr marL="457200" indent="0" algn="ctr"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6pPr>
            <a:lvl7pPr marL="27432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7pPr>
            <a:lvl8pPr marL="32004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lumMod val="65000"/>
                    <a:lumOff val="35000"/>
                  </a:schemeClr>
                </a:solidFill>
                <a:latin typeface="+mn-lt"/>
                <a:ea typeface="+mn-ea"/>
                <a:cs typeface="+mn-cs"/>
              </a:defRPr>
            </a:lvl8pPr>
            <a:lvl9pPr marL="3657600" indent="0" algn="ctr"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lumMod val="65000"/>
                    <a:lumOff val="35000"/>
                  </a:schemeClr>
                </a:solidFill>
                <a:latin typeface="+mn-lt"/>
                <a:ea typeface="+mn-ea"/>
                <a:cs typeface="+mn-cs"/>
              </a:defRPr>
            </a:lvl9pPr>
          </a:lstStyle>
          <a:p>
            <a:r>
              <a:rPr lang="it-IT" sz="2400" dirty="0">
                <a:latin typeface="Calibri" panose="020F0502020204030204" pitchFamily="34" charset="0"/>
                <a:ea typeface="SimSun" panose="02010600030101010101" pitchFamily="2" charset="-122"/>
                <a:cs typeface="Arial" panose="020B0604020202020204" pitchFamily="34" charset="0"/>
              </a:rPr>
              <a:t>SYMET-14</a:t>
            </a:r>
            <a:endParaRPr lang="it-IT" sz="2400" dirty="0"/>
          </a:p>
        </p:txBody>
      </p:sp>
    </p:spTree>
    <p:extLst>
      <p:ext uri="{BB962C8B-B14F-4D97-AF65-F5344CB8AC3E}">
        <p14:creationId xmlns:p14="http://schemas.microsoft.com/office/powerpoint/2010/main" val="18391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293785-49F9-4B6F-9119-3BAFF301EDE8}"/>
              </a:ext>
            </a:extLst>
          </p:cNvPr>
          <p:cNvSpPr>
            <a:spLocks noGrp="1"/>
          </p:cNvSpPr>
          <p:nvPr>
            <p:ph type="title"/>
          </p:nvPr>
        </p:nvSpPr>
        <p:spPr/>
        <p:txBody>
          <a:bodyPr/>
          <a:lstStyle/>
          <a:p>
            <a:r>
              <a:rPr lang="it-IT" dirty="0"/>
              <a:t>Background to the </a:t>
            </a:r>
            <a:r>
              <a:rPr lang="it-IT" dirty="0" err="1"/>
              <a:t>theme</a:t>
            </a:r>
            <a:endParaRPr lang="it-IT" dirty="0"/>
          </a:p>
        </p:txBody>
      </p:sp>
      <p:sp>
        <p:nvSpPr>
          <p:cNvPr id="3" name="Segnaposto contenuto 2">
            <a:extLst>
              <a:ext uri="{FF2B5EF4-FFF2-40B4-BE49-F238E27FC236}">
                <a16:creationId xmlns:a16="http://schemas.microsoft.com/office/drawing/2014/main" id="{F5016460-33B9-4718-B534-912727F92FBB}"/>
              </a:ext>
            </a:extLst>
          </p:cNvPr>
          <p:cNvSpPr>
            <a:spLocks noGrp="1"/>
          </p:cNvSpPr>
          <p:nvPr>
            <p:ph idx="1"/>
          </p:nvPr>
        </p:nvSpPr>
        <p:spPr/>
        <p:txBody>
          <a:bodyPr/>
          <a:lstStyle/>
          <a:p>
            <a:r>
              <a:rPr lang="en-US" b="1" dirty="0"/>
              <a:t>Credit transfer agreements </a:t>
            </a:r>
            <a:r>
              <a:rPr lang="en-US" dirty="0"/>
              <a:t>are sometimes used by national and regional education consortiums to increase flexibility for students, offer alternative pathways to specializations, expand learning experiences, and generally bridge opportunity gaps.</a:t>
            </a:r>
          </a:p>
          <a:p>
            <a:r>
              <a:rPr lang="en-US" b="1" dirty="0"/>
              <a:t>Micro-credentials</a:t>
            </a:r>
            <a:r>
              <a:rPr lang="en-US" dirty="0"/>
              <a:t> in the form of certificate of programmes smaller than traditional degrees allow professionals to gain specializations more rapidly through formal learning. </a:t>
            </a:r>
          </a:p>
          <a:p>
            <a:r>
              <a:rPr lang="en-US" dirty="0"/>
              <a:t>Micro-credentials in the form of </a:t>
            </a:r>
            <a:r>
              <a:rPr lang="en-US" b="1" dirty="0"/>
              <a:t>digital open badges </a:t>
            </a:r>
            <a:r>
              <a:rPr lang="en-US" dirty="0"/>
              <a:t>can provide evidence of finer-grained learning achievements within courses and degree programmes. For example, they might demonstrate that learning was accomplished in gaining specific competencies. Digital open badges can also be used to acknowledge skills obtained on the job. </a:t>
            </a:r>
            <a:endParaRPr lang="it-IT" dirty="0"/>
          </a:p>
        </p:txBody>
      </p:sp>
    </p:spTree>
    <p:extLst>
      <p:ext uri="{BB962C8B-B14F-4D97-AF65-F5344CB8AC3E}">
        <p14:creationId xmlns:p14="http://schemas.microsoft.com/office/powerpoint/2010/main" val="2576865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D6E578-6EBC-42E4-9A17-797D1427A5CB}"/>
              </a:ext>
            </a:extLst>
          </p:cNvPr>
          <p:cNvSpPr>
            <a:spLocks noGrp="1"/>
          </p:cNvSpPr>
          <p:nvPr>
            <p:ph type="title"/>
          </p:nvPr>
        </p:nvSpPr>
        <p:spPr/>
        <p:txBody>
          <a:bodyPr/>
          <a:lstStyle/>
          <a:p>
            <a:r>
              <a:rPr lang="it-IT" dirty="0"/>
              <a:t>Goals/</a:t>
            </a:r>
            <a:r>
              <a:rPr lang="it-IT" dirty="0" err="1"/>
              <a:t>Desired</a:t>
            </a:r>
            <a:r>
              <a:rPr lang="it-IT" dirty="0"/>
              <a:t> </a:t>
            </a:r>
            <a:r>
              <a:rPr lang="it-IT" dirty="0" err="1"/>
              <a:t>Outcomes</a:t>
            </a:r>
            <a:r>
              <a:rPr lang="it-IT" dirty="0"/>
              <a:t> 1/2 </a:t>
            </a:r>
          </a:p>
        </p:txBody>
      </p:sp>
      <p:sp>
        <p:nvSpPr>
          <p:cNvPr id="3" name="Segnaposto contenuto 2">
            <a:extLst>
              <a:ext uri="{FF2B5EF4-FFF2-40B4-BE49-F238E27FC236}">
                <a16:creationId xmlns:a16="http://schemas.microsoft.com/office/drawing/2014/main" id="{0DF3F39B-3F80-475F-BE33-7A4257C4B97B}"/>
              </a:ext>
            </a:extLst>
          </p:cNvPr>
          <p:cNvSpPr>
            <a:spLocks noGrp="1"/>
          </p:cNvSpPr>
          <p:nvPr>
            <p:ph idx="1"/>
          </p:nvPr>
        </p:nvSpPr>
        <p:spPr>
          <a:xfrm>
            <a:off x="1251678" y="1389893"/>
            <a:ext cx="10178322" cy="3593591"/>
          </a:xfrm>
        </p:spPr>
        <p:txBody>
          <a:bodyPr>
            <a:noAutofit/>
          </a:bodyPr>
          <a:lstStyle/>
          <a:p>
            <a:r>
              <a:rPr lang="en-US" sz="2800" dirty="0"/>
              <a:t>Current and future professionals are provided flexible pathways for obtaining and expanding upon qualifications. </a:t>
            </a:r>
          </a:p>
          <a:p>
            <a:r>
              <a:rPr lang="en-US" sz="2800" dirty="0"/>
              <a:t>Standards are proposed and generally accepted for issuing micro-credentials (certificates or badges) that help professionals demonstrate to current and future employers knowledge and skills gained outside standard degree programmes. </a:t>
            </a:r>
          </a:p>
          <a:p>
            <a:r>
              <a:rPr lang="en-US" sz="2800" dirty="0"/>
              <a:t>New areas of study appropriate for micro-credentials are identified. These might address new and rapidly evolving skill areas that do not fit easily within existing degree programs and components of established WMO competency frameworks (or potentially revised BIP-M and BIP-MT optional components).</a:t>
            </a:r>
          </a:p>
          <a:p>
            <a:endParaRPr lang="it-IT" sz="2800" dirty="0"/>
          </a:p>
        </p:txBody>
      </p:sp>
    </p:spTree>
    <p:extLst>
      <p:ext uri="{BB962C8B-B14F-4D97-AF65-F5344CB8AC3E}">
        <p14:creationId xmlns:p14="http://schemas.microsoft.com/office/powerpoint/2010/main" val="2007554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B4721B-7318-4E78-9809-C4564D63D319}"/>
              </a:ext>
            </a:extLst>
          </p:cNvPr>
          <p:cNvSpPr>
            <a:spLocks noGrp="1"/>
          </p:cNvSpPr>
          <p:nvPr>
            <p:ph type="title"/>
          </p:nvPr>
        </p:nvSpPr>
        <p:spPr/>
        <p:txBody>
          <a:bodyPr/>
          <a:lstStyle/>
          <a:p>
            <a:r>
              <a:rPr lang="it-IT" dirty="0"/>
              <a:t>Goals/</a:t>
            </a:r>
            <a:r>
              <a:rPr lang="it-IT" dirty="0" err="1"/>
              <a:t>Desired</a:t>
            </a:r>
            <a:r>
              <a:rPr lang="it-IT" dirty="0"/>
              <a:t> </a:t>
            </a:r>
            <a:r>
              <a:rPr lang="it-IT" dirty="0" err="1"/>
              <a:t>Outcomes</a:t>
            </a:r>
            <a:r>
              <a:rPr lang="it-IT" dirty="0"/>
              <a:t> 2/2 </a:t>
            </a:r>
          </a:p>
        </p:txBody>
      </p:sp>
      <p:sp>
        <p:nvSpPr>
          <p:cNvPr id="3" name="Segnaposto contenuto 2">
            <a:extLst>
              <a:ext uri="{FF2B5EF4-FFF2-40B4-BE49-F238E27FC236}">
                <a16:creationId xmlns:a16="http://schemas.microsoft.com/office/drawing/2014/main" id="{A138E277-CB38-44CF-9421-B742DC612D0F}"/>
              </a:ext>
            </a:extLst>
          </p:cNvPr>
          <p:cNvSpPr>
            <a:spLocks noGrp="1"/>
          </p:cNvSpPr>
          <p:nvPr>
            <p:ph idx="1"/>
          </p:nvPr>
        </p:nvSpPr>
        <p:spPr/>
        <p:txBody>
          <a:bodyPr>
            <a:normAutofit lnSpcReduction="10000"/>
          </a:bodyPr>
          <a:lstStyle/>
          <a:p>
            <a:r>
              <a:rPr lang="en-US" sz="2000" dirty="0"/>
              <a:t>Courses and programs are offered for micro-credentials by a growing number of institutions. </a:t>
            </a:r>
          </a:p>
          <a:p>
            <a:r>
              <a:rPr lang="en-US" sz="2000" dirty="0"/>
              <a:t>One or more consortiums of institutions establish agreements to accept credits or credit equivalents for courses completed at other institutions within the consortium or from another recognized institution.</a:t>
            </a:r>
          </a:p>
          <a:p>
            <a:r>
              <a:rPr lang="en-US" sz="2000" dirty="0"/>
              <a:t>Training institutions are better able to determine the qualifications of nominated trainees to improve selection processes</a:t>
            </a:r>
          </a:p>
          <a:p>
            <a:r>
              <a:rPr lang="en-US" sz="2000" dirty="0"/>
              <a:t>Training institutions are able to better target training offers linked to skills and knowledge desired by employers. </a:t>
            </a:r>
          </a:p>
          <a:p>
            <a:r>
              <a:rPr lang="en-US" sz="2000" dirty="0"/>
              <a:t>Professionals are better able to collect evidence of their professional development gained through short courses and on-the-job experiences.</a:t>
            </a:r>
          </a:p>
          <a:p>
            <a:endParaRPr lang="it-IT" dirty="0"/>
          </a:p>
        </p:txBody>
      </p:sp>
    </p:spTree>
    <p:extLst>
      <p:ext uri="{BB962C8B-B14F-4D97-AF65-F5344CB8AC3E}">
        <p14:creationId xmlns:p14="http://schemas.microsoft.com/office/powerpoint/2010/main" val="2300325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F8EAC3A-20BF-4775-8C0C-90AD5FB389DD}"/>
              </a:ext>
            </a:extLst>
          </p:cNvPr>
          <p:cNvSpPr>
            <a:spLocks noGrp="1"/>
          </p:cNvSpPr>
          <p:nvPr>
            <p:ph type="title"/>
          </p:nvPr>
        </p:nvSpPr>
        <p:spPr/>
        <p:txBody>
          <a:bodyPr/>
          <a:lstStyle/>
          <a:p>
            <a:r>
              <a:rPr lang="en-US" dirty="0"/>
              <a:t>elements to consider in the workplan </a:t>
            </a:r>
            <a:endParaRPr lang="it-IT" dirty="0"/>
          </a:p>
        </p:txBody>
      </p:sp>
      <p:sp>
        <p:nvSpPr>
          <p:cNvPr id="6" name="Segnaposto testo 5">
            <a:extLst>
              <a:ext uri="{FF2B5EF4-FFF2-40B4-BE49-F238E27FC236}">
                <a16:creationId xmlns:a16="http://schemas.microsoft.com/office/drawing/2014/main" id="{55D449AC-A55D-4A2D-A2E1-BA4128EA6FAB}"/>
              </a:ext>
            </a:extLst>
          </p:cNvPr>
          <p:cNvSpPr>
            <a:spLocks noGrp="1"/>
          </p:cNvSpPr>
          <p:nvPr>
            <p:ph type="body" sz="half" idx="2"/>
          </p:nvPr>
        </p:nvSpPr>
        <p:spPr/>
        <p:txBody>
          <a:bodyPr/>
          <a:lstStyle/>
          <a:p>
            <a:r>
              <a:rPr lang="en-US" sz="1800" b="1" dirty="0">
                <a:effectLst/>
                <a:latin typeface="Calibri" panose="020F0502020204030204" pitchFamily="34" charset="0"/>
                <a:ea typeface="SimSun" panose="02010600030101010101" pitchFamily="2" charset="-122"/>
                <a:cs typeface="Arial" panose="020B0604020202020204" pitchFamily="34" charset="0"/>
              </a:rPr>
              <a:t>challenges to address, barriers to action, tasks to complete, resources required, etc.</a:t>
            </a:r>
            <a:endParaRPr lang="it-IT" dirty="0"/>
          </a:p>
        </p:txBody>
      </p:sp>
      <p:sp>
        <p:nvSpPr>
          <p:cNvPr id="8" name="CasellaDiTesto 7">
            <a:extLst>
              <a:ext uri="{FF2B5EF4-FFF2-40B4-BE49-F238E27FC236}">
                <a16:creationId xmlns:a16="http://schemas.microsoft.com/office/drawing/2014/main" id="{C3C0B0A8-1D31-4AD2-8EBF-F3D02DDBDDE3}"/>
              </a:ext>
            </a:extLst>
          </p:cNvPr>
          <p:cNvSpPr txBox="1"/>
          <p:nvPr/>
        </p:nvSpPr>
        <p:spPr>
          <a:xfrm>
            <a:off x="646590" y="866411"/>
            <a:ext cx="6094520" cy="5755037"/>
          </a:xfrm>
          <a:prstGeom prst="rect">
            <a:avLst/>
          </a:prstGeom>
          <a:noFill/>
        </p:spPr>
        <p:txBody>
          <a:bodyPr wrap="square">
            <a:spAutoFit/>
          </a:bodyPr>
          <a:lstStyle/>
          <a:p>
            <a:pPr marL="228600" lvl="0" indent="-228600" defTabSz="914400">
              <a:lnSpc>
                <a:spcPct val="110000"/>
              </a:lnSpc>
              <a:spcBef>
                <a:spcPts val="700"/>
              </a:spcBef>
              <a:buClr>
                <a:schemeClr val="tx2"/>
              </a:buClr>
              <a:buFont typeface="Arial" panose="020B0604020202020204" pitchFamily="34" charset="0"/>
              <a:buChar char="•"/>
            </a:pPr>
            <a:r>
              <a:rPr lang="en-US" sz="2000" dirty="0">
                <a:solidFill>
                  <a:schemeClr val="tx1">
                    <a:lumMod val="65000"/>
                    <a:lumOff val="35000"/>
                  </a:schemeClr>
                </a:solidFill>
              </a:rPr>
              <a:t>What opportunities exist for universities and other institutions to offer short certificate programs for specific skills more focused than traditional degree programmes, which can address prevalent knowledge and skill gaps?</a:t>
            </a:r>
            <a:endParaRPr lang="it-IT" sz="2000" dirty="0">
              <a:solidFill>
                <a:schemeClr val="tx1">
                  <a:lumMod val="65000"/>
                  <a:lumOff val="35000"/>
                </a:schemeClr>
              </a:solidFill>
            </a:endParaRPr>
          </a:p>
          <a:p>
            <a:pPr marL="228600" lvl="0" indent="-228600" defTabSz="914400">
              <a:lnSpc>
                <a:spcPct val="110000"/>
              </a:lnSpc>
              <a:spcBef>
                <a:spcPts val="700"/>
              </a:spcBef>
              <a:buClr>
                <a:schemeClr val="tx2"/>
              </a:buClr>
              <a:buFont typeface="Arial" panose="020B0604020202020204" pitchFamily="34" charset="0"/>
              <a:buChar char="•"/>
            </a:pPr>
            <a:r>
              <a:rPr lang="en-US" sz="2000" dirty="0">
                <a:solidFill>
                  <a:schemeClr val="tx1">
                    <a:lumMod val="65000"/>
                    <a:lumOff val="35000"/>
                  </a:schemeClr>
                </a:solidFill>
              </a:rPr>
              <a:t>How can we encourage consortiums of institutions to be willing accept credits earned by students at other institutions within the consortium (or from another recognized institution)?</a:t>
            </a:r>
            <a:endParaRPr lang="it-IT" sz="2000" dirty="0">
              <a:solidFill>
                <a:schemeClr val="tx1">
                  <a:lumMod val="65000"/>
                  <a:lumOff val="35000"/>
                </a:schemeClr>
              </a:solidFill>
            </a:endParaRPr>
          </a:p>
          <a:p>
            <a:pPr marL="228600" lvl="0" indent="-228600" defTabSz="914400">
              <a:lnSpc>
                <a:spcPct val="110000"/>
              </a:lnSpc>
              <a:spcBef>
                <a:spcPts val="700"/>
              </a:spcBef>
              <a:buClr>
                <a:schemeClr val="tx2"/>
              </a:buClr>
              <a:buFont typeface="Arial" panose="020B0604020202020204" pitchFamily="34" charset="0"/>
              <a:buChar char="•"/>
            </a:pPr>
            <a:r>
              <a:rPr lang="en-US" sz="2000" dirty="0">
                <a:solidFill>
                  <a:schemeClr val="tx1">
                    <a:lumMod val="65000"/>
                    <a:lumOff val="35000"/>
                  </a:schemeClr>
                </a:solidFill>
              </a:rPr>
              <a:t>What would encourage the adoption of the use of open digital badges as micro-credentials for training related to specific WMO or other recognized competency frameworks?</a:t>
            </a:r>
            <a:endParaRPr lang="it-IT" sz="2000" dirty="0">
              <a:solidFill>
                <a:schemeClr val="tx1">
                  <a:lumMod val="65000"/>
                  <a:lumOff val="35000"/>
                </a:schemeClr>
              </a:solidFill>
            </a:endParaRPr>
          </a:p>
          <a:p>
            <a:pPr marL="228600" lvl="0" indent="-228600" defTabSz="914400">
              <a:lnSpc>
                <a:spcPct val="110000"/>
              </a:lnSpc>
              <a:spcBef>
                <a:spcPts val="700"/>
              </a:spcBef>
              <a:spcAft>
                <a:spcPts val="1000"/>
              </a:spcAft>
              <a:buClr>
                <a:schemeClr val="tx2"/>
              </a:buClr>
              <a:buFont typeface="Arial" panose="020B0604020202020204" pitchFamily="34" charset="0"/>
              <a:buChar char="•"/>
            </a:pPr>
            <a:r>
              <a:rPr lang="en-US" sz="2000" dirty="0">
                <a:solidFill>
                  <a:schemeClr val="tx1">
                    <a:lumMod val="65000"/>
                    <a:lumOff val="35000"/>
                  </a:schemeClr>
                </a:solidFill>
              </a:rPr>
              <a:t>What can course certificates better indicate that international or national  competencies were addressed?</a:t>
            </a:r>
            <a:endParaRPr lang="it-IT" sz="2000" dirty="0">
              <a:solidFill>
                <a:schemeClr val="tx1">
                  <a:lumMod val="65000"/>
                  <a:lumOff val="35000"/>
                </a:schemeClr>
              </a:solidFill>
            </a:endParaRPr>
          </a:p>
        </p:txBody>
      </p:sp>
    </p:spTree>
    <p:extLst>
      <p:ext uri="{BB962C8B-B14F-4D97-AF65-F5344CB8AC3E}">
        <p14:creationId xmlns:p14="http://schemas.microsoft.com/office/powerpoint/2010/main" val="2023583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0851669-7281-49C2-8BF0-67BA70EC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olo 4">
            <a:extLst>
              <a:ext uri="{FF2B5EF4-FFF2-40B4-BE49-F238E27FC236}">
                <a16:creationId xmlns:a16="http://schemas.microsoft.com/office/drawing/2014/main" id="{2CD83027-F810-4211-94BC-25BDA157CE2D}"/>
              </a:ext>
            </a:extLst>
          </p:cNvPr>
          <p:cNvSpPr>
            <a:spLocks noGrp="1"/>
          </p:cNvSpPr>
          <p:nvPr>
            <p:ph type="title"/>
          </p:nvPr>
        </p:nvSpPr>
        <p:spPr>
          <a:xfrm>
            <a:off x="2895600" y="382385"/>
            <a:ext cx="8534399" cy="1413758"/>
          </a:xfrm>
        </p:spPr>
        <p:txBody>
          <a:bodyPr anchor="b">
            <a:normAutofit/>
          </a:bodyPr>
          <a:lstStyle/>
          <a:p>
            <a:pPr algn="ctr"/>
            <a:r>
              <a:rPr lang="it-IT" sz="4400" dirty="0"/>
              <a:t>Challenges</a:t>
            </a:r>
          </a:p>
        </p:txBody>
      </p:sp>
      <p:sp>
        <p:nvSpPr>
          <p:cNvPr id="13" name="Freeform: Shape 12">
            <a:extLst>
              <a:ext uri="{FF2B5EF4-FFF2-40B4-BE49-F238E27FC236}">
                <a16:creationId xmlns:a16="http://schemas.microsoft.com/office/drawing/2014/main" id="{16992B13-74C4-4370-93C5-F5403D944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2275119" cy="6858000"/>
          </a:xfrm>
          <a:custGeom>
            <a:avLst/>
            <a:gdLst>
              <a:gd name="connsiteX0" fmla="*/ 0 w 2275119"/>
              <a:gd name="connsiteY0" fmla="*/ 0 h 6858000"/>
              <a:gd name="connsiteX1" fmla="*/ 1389294 w 2275119"/>
              <a:gd name="connsiteY1" fmla="*/ 0 h 6858000"/>
              <a:gd name="connsiteX2" fmla="*/ 1556068 w 2275119"/>
              <a:gd name="connsiteY2" fmla="*/ 0 h 6858000"/>
              <a:gd name="connsiteX3" fmla="*/ 2098907 w 2275119"/>
              <a:gd name="connsiteY3" fmla="*/ 0 h 6858000"/>
              <a:gd name="connsiteX4" fmla="*/ 2100494 w 2275119"/>
              <a:gd name="connsiteY4" fmla="*/ 68263 h 6858000"/>
              <a:gd name="connsiteX5" fmla="*/ 2108432 w 2275119"/>
              <a:gd name="connsiteY5" fmla="*/ 128588 h 6858000"/>
              <a:gd name="connsiteX6" fmla="*/ 2119544 w 2275119"/>
              <a:gd name="connsiteY6" fmla="*/ 180975 h 6858000"/>
              <a:gd name="connsiteX7" fmla="*/ 2133832 w 2275119"/>
              <a:gd name="connsiteY7" fmla="*/ 227013 h 6858000"/>
              <a:gd name="connsiteX8" fmla="*/ 2149707 w 2275119"/>
              <a:gd name="connsiteY8" fmla="*/ 268288 h 6858000"/>
              <a:gd name="connsiteX9" fmla="*/ 2168757 w 2275119"/>
              <a:gd name="connsiteY9" fmla="*/ 304800 h 6858000"/>
              <a:gd name="connsiteX10" fmla="*/ 2187807 w 2275119"/>
              <a:gd name="connsiteY10" fmla="*/ 342900 h 6858000"/>
              <a:gd name="connsiteX11" fmla="*/ 2206857 w 2275119"/>
              <a:gd name="connsiteY11" fmla="*/ 381000 h 6858000"/>
              <a:gd name="connsiteX12" fmla="*/ 2222732 w 2275119"/>
              <a:gd name="connsiteY12" fmla="*/ 417513 h 6858000"/>
              <a:gd name="connsiteX13" fmla="*/ 2238607 w 2275119"/>
              <a:gd name="connsiteY13" fmla="*/ 458788 h 6858000"/>
              <a:gd name="connsiteX14" fmla="*/ 2254482 w 2275119"/>
              <a:gd name="connsiteY14" fmla="*/ 504825 h 6858000"/>
              <a:gd name="connsiteX15" fmla="*/ 2265594 w 2275119"/>
              <a:gd name="connsiteY15" fmla="*/ 557213 h 6858000"/>
              <a:gd name="connsiteX16" fmla="*/ 2271944 w 2275119"/>
              <a:gd name="connsiteY16" fmla="*/ 617538 h 6858000"/>
              <a:gd name="connsiteX17" fmla="*/ 2275119 w 2275119"/>
              <a:gd name="connsiteY17" fmla="*/ 685800 h 6858000"/>
              <a:gd name="connsiteX18" fmla="*/ 2271944 w 2275119"/>
              <a:gd name="connsiteY18" fmla="*/ 754063 h 6858000"/>
              <a:gd name="connsiteX19" fmla="*/ 2265594 w 2275119"/>
              <a:gd name="connsiteY19" fmla="*/ 814388 h 6858000"/>
              <a:gd name="connsiteX20" fmla="*/ 2254482 w 2275119"/>
              <a:gd name="connsiteY20" fmla="*/ 866775 h 6858000"/>
              <a:gd name="connsiteX21" fmla="*/ 2238607 w 2275119"/>
              <a:gd name="connsiteY21" fmla="*/ 912813 h 6858000"/>
              <a:gd name="connsiteX22" fmla="*/ 2222732 w 2275119"/>
              <a:gd name="connsiteY22" fmla="*/ 954088 h 6858000"/>
              <a:gd name="connsiteX23" fmla="*/ 2206857 w 2275119"/>
              <a:gd name="connsiteY23" fmla="*/ 990600 h 6858000"/>
              <a:gd name="connsiteX24" fmla="*/ 2187807 w 2275119"/>
              <a:gd name="connsiteY24" fmla="*/ 1028700 h 6858000"/>
              <a:gd name="connsiteX25" fmla="*/ 2168757 w 2275119"/>
              <a:gd name="connsiteY25" fmla="*/ 1066800 h 6858000"/>
              <a:gd name="connsiteX26" fmla="*/ 2149707 w 2275119"/>
              <a:gd name="connsiteY26" fmla="*/ 1103313 h 6858000"/>
              <a:gd name="connsiteX27" fmla="*/ 2133832 w 2275119"/>
              <a:gd name="connsiteY27" fmla="*/ 1144588 h 6858000"/>
              <a:gd name="connsiteX28" fmla="*/ 2119544 w 2275119"/>
              <a:gd name="connsiteY28" fmla="*/ 1190625 h 6858000"/>
              <a:gd name="connsiteX29" fmla="*/ 2108432 w 2275119"/>
              <a:gd name="connsiteY29" fmla="*/ 1243013 h 6858000"/>
              <a:gd name="connsiteX30" fmla="*/ 2100494 w 2275119"/>
              <a:gd name="connsiteY30" fmla="*/ 1303338 h 6858000"/>
              <a:gd name="connsiteX31" fmla="*/ 2098907 w 2275119"/>
              <a:gd name="connsiteY31" fmla="*/ 1371600 h 6858000"/>
              <a:gd name="connsiteX32" fmla="*/ 2100494 w 2275119"/>
              <a:gd name="connsiteY32" fmla="*/ 1439863 h 6858000"/>
              <a:gd name="connsiteX33" fmla="*/ 2108432 w 2275119"/>
              <a:gd name="connsiteY33" fmla="*/ 1500188 h 6858000"/>
              <a:gd name="connsiteX34" fmla="*/ 2119544 w 2275119"/>
              <a:gd name="connsiteY34" fmla="*/ 1552575 h 6858000"/>
              <a:gd name="connsiteX35" fmla="*/ 2133832 w 2275119"/>
              <a:gd name="connsiteY35" fmla="*/ 1598613 h 6858000"/>
              <a:gd name="connsiteX36" fmla="*/ 2149707 w 2275119"/>
              <a:gd name="connsiteY36" fmla="*/ 1639888 h 6858000"/>
              <a:gd name="connsiteX37" fmla="*/ 2168757 w 2275119"/>
              <a:gd name="connsiteY37" fmla="*/ 1676400 h 6858000"/>
              <a:gd name="connsiteX38" fmla="*/ 2187807 w 2275119"/>
              <a:gd name="connsiteY38" fmla="*/ 1714500 h 6858000"/>
              <a:gd name="connsiteX39" fmla="*/ 2206857 w 2275119"/>
              <a:gd name="connsiteY39" fmla="*/ 1752600 h 6858000"/>
              <a:gd name="connsiteX40" fmla="*/ 2222732 w 2275119"/>
              <a:gd name="connsiteY40" fmla="*/ 1789113 h 6858000"/>
              <a:gd name="connsiteX41" fmla="*/ 2238607 w 2275119"/>
              <a:gd name="connsiteY41" fmla="*/ 1830388 h 6858000"/>
              <a:gd name="connsiteX42" fmla="*/ 2254482 w 2275119"/>
              <a:gd name="connsiteY42" fmla="*/ 1876425 h 6858000"/>
              <a:gd name="connsiteX43" fmla="*/ 2265594 w 2275119"/>
              <a:gd name="connsiteY43" fmla="*/ 1928813 h 6858000"/>
              <a:gd name="connsiteX44" fmla="*/ 2271944 w 2275119"/>
              <a:gd name="connsiteY44" fmla="*/ 1989138 h 6858000"/>
              <a:gd name="connsiteX45" fmla="*/ 2275119 w 2275119"/>
              <a:gd name="connsiteY45" fmla="*/ 2057400 h 6858000"/>
              <a:gd name="connsiteX46" fmla="*/ 2271944 w 2275119"/>
              <a:gd name="connsiteY46" fmla="*/ 2125663 h 6858000"/>
              <a:gd name="connsiteX47" fmla="*/ 2265594 w 2275119"/>
              <a:gd name="connsiteY47" fmla="*/ 2185988 h 6858000"/>
              <a:gd name="connsiteX48" fmla="*/ 2254482 w 2275119"/>
              <a:gd name="connsiteY48" fmla="*/ 2238375 h 6858000"/>
              <a:gd name="connsiteX49" fmla="*/ 2238607 w 2275119"/>
              <a:gd name="connsiteY49" fmla="*/ 2284413 h 6858000"/>
              <a:gd name="connsiteX50" fmla="*/ 2222732 w 2275119"/>
              <a:gd name="connsiteY50" fmla="*/ 2325688 h 6858000"/>
              <a:gd name="connsiteX51" fmla="*/ 2206857 w 2275119"/>
              <a:gd name="connsiteY51" fmla="*/ 2362200 h 6858000"/>
              <a:gd name="connsiteX52" fmla="*/ 2187807 w 2275119"/>
              <a:gd name="connsiteY52" fmla="*/ 2400300 h 6858000"/>
              <a:gd name="connsiteX53" fmla="*/ 2168757 w 2275119"/>
              <a:gd name="connsiteY53" fmla="*/ 2438400 h 6858000"/>
              <a:gd name="connsiteX54" fmla="*/ 2149707 w 2275119"/>
              <a:gd name="connsiteY54" fmla="*/ 2474913 h 6858000"/>
              <a:gd name="connsiteX55" fmla="*/ 2133832 w 2275119"/>
              <a:gd name="connsiteY55" fmla="*/ 2516188 h 6858000"/>
              <a:gd name="connsiteX56" fmla="*/ 2119544 w 2275119"/>
              <a:gd name="connsiteY56" fmla="*/ 2562225 h 6858000"/>
              <a:gd name="connsiteX57" fmla="*/ 2108432 w 2275119"/>
              <a:gd name="connsiteY57" fmla="*/ 2614613 h 6858000"/>
              <a:gd name="connsiteX58" fmla="*/ 2100494 w 2275119"/>
              <a:gd name="connsiteY58" fmla="*/ 2674938 h 6858000"/>
              <a:gd name="connsiteX59" fmla="*/ 2098907 w 2275119"/>
              <a:gd name="connsiteY59" fmla="*/ 2743200 h 6858000"/>
              <a:gd name="connsiteX60" fmla="*/ 2100494 w 2275119"/>
              <a:gd name="connsiteY60" fmla="*/ 2811463 h 6858000"/>
              <a:gd name="connsiteX61" fmla="*/ 2108432 w 2275119"/>
              <a:gd name="connsiteY61" fmla="*/ 2871788 h 6858000"/>
              <a:gd name="connsiteX62" fmla="*/ 2119544 w 2275119"/>
              <a:gd name="connsiteY62" fmla="*/ 2924175 h 6858000"/>
              <a:gd name="connsiteX63" fmla="*/ 2133832 w 2275119"/>
              <a:gd name="connsiteY63" fmla="*/ 2970213 h 6858000"/>
              <a:gd name="connsiteX64" fmla="*/ 2149707 w 2275119"/>
              <a:gd name="connsiteY64" fmla="*/ 3011488 h 6858000"/>
              <a:gd name="connsiteX65" fmla="*/ 2168757 w 2275119"/>
              <a:gd name="connsiteY65" fmla="*/ 3048000 h 6858000"/>
              <a:gd name="connsiteX66" fmla="*/ 2187807 w 2275119"/>
              <a:gd name="connsiteY66" fmla="*/ 3086100 h 6858000"/>
              <a:gd name="connsiteX67" fmla="*/ 2206857 w 2275119"/>
              <a:gd name="connsiteY67" fmla="*/ 3124200 h 6858000"/>
              <a:gd name="connsiteX68" fmla="*/ 2222732 w 2275119"/>
              <a:gd name="connsiteY68" fmla="*/ 3160713 h 6858000"/>
              <a:gd name="connsiteX69" fmla="*/ 2238607 w 2275119"/>
              <a:gd name="connsiteY69" fmla="*/ 3201988 h 6858000"/>
              <a:gd name="connsiteX70" fmla="*/ 2254482 w 2275119"/>
              <a:gd name="connsiteY70" fmla="*/ 3248025 h 6858000"/>
              <a:gd name="connsiteX71" fmla="*/ 2265594 w 2275119"/>
              <a:gd name="connsiteY71" fmla="*/ 3300413 h 6858000"/>
              <a:gd name="connsiteX72" fmla="*/ 2271944 w 2275119"/>
              <a:gd name="connsiteY72" fmla="*/ 3360738 h 6858000"/>
              <a:gd name="connsiteX73" fmla="*/ 2275119 w 2275119"/>
              <a:gd name="connsiteY73" fmla="*/ 3427413 h 6858000"/>
              <a:gd name="connsiteX74" fmla="*/ 2271944 w 2275119"/>
              <a:gd name="connsiteY74" fmla="*/ 3497263 h 6858000"/>
              <a:gd name="connsiteX75" fmla="*/ 2265594 w 2275119"/>
              <a:gd name="connsiteY75" fmla="*/ 3557588 h 6858000"/>
              <a:gd name="connsiteX76" fmla="*/ 2254482 w 2275119"/>
              <a:gd name="connsiteY76" fmla="*/ 3609975 h 6858000"/>
              <a:gd name="connsiteX77" fmla="*/ 2238607 w 2275119"/>
              <a:gd name="connsiteY77" fmla="*/ 3656013 h 6858000"/>
              <a:gd name="connsiteX78" fmla="*/ 2222732 w 2275119"/>
              <a:gd name="connsiteY78" fmla="*/ 3697288 h 6858000"/>
              <a:gd name="connsiteX79" fmla="*/ 2206857 w 2275119"/>
              <a:gd name="connsiteY79" fmla="*/ 3733800 h 6858000"/>
              <a:gd name="connsiteX80" fmla="*/ 2187807 w 2275119"/>
              <a:gd name="connsiteY80" fmla="*/ 3771900 h 6858000"/>
              <a:gd name="connsiteX81" fmla="*/ 2168757 w 2275119"/>
              <a:gd name="connsiteY81" fmla="*/ 3810000 h 6858000"/>
              <a:gd name="connsiteX82" fmla="*/ 2149707 w 2275119"/>
              <a:gd name="connsiteY82" fmla="*/ 3846513 h 6858000"/>
              <a:gd name="connsiteX83" fmla="*/ 2133832 w 2275119"/>
              <a:gd name="connsiteY83" fmla="*/ 3887788 h 6858000"/>
              <a:gd name="connsiteX84" fmla="*/ 2119544 w 2275119"/>
              <a:gd name="connsiteY84" fmla="*/ 3933825 h 6858000"/>
              <a:gd name="connsiteX85" fmla="*/ 2108432 w 2275119"/>
              <a:gd name="connsiteY85" fmla="*/ 3986213 h 6858000"/>
              <a:gd name="connsiteX86" fmla="*/ 2100494 w 2275119"/>
              <a:gd name="connsiteY86" fmla="*/ 4046538 h 6858000"/>
              <a:gd name="connsiteX87" fmla="*/ 2098907 w 2275119"/>
              <a:gd name="connsiteY87" fmla="*/ 4114800 h 6858000"/>
              <a:gd name="connsiteX88" fmla="*/ 2100494 w 2275119"/>
              <a:gd name="connsiteY88" fmla="*/ 4183063 h 6858000"/>
              <a:gd name="connsiteX89" fmla="*/ 2108432 w 2275119"/>
              <a:gd name="connsiteY89" fmla="*/ 4243388 h 6858000"/>
              <a:gd name="connsiteX90" fmla="*/ 2119544 w 2275119"/>
              <a:gd name="connsiteY90" fmla="*/ 4295775 h 6858000"/>
              <a:gd name="connsiteX91" fmla="*/ 2133832 w 2275119"/>
              <a:gd name="connsiteY91" fmla="*/ 4341813 h 6858000"/>
              <a:gd name="connsiteX92" fmla="*/ 2149707 w 2275119"/>
              <a:gd name="connsiteY92" fmla="*/ 4383088 h 6858000"/>
              <a:gd name="connsiteX93" fmla="*/ 2168757 w 2275119"/>
              <a:gd name="connsiteY93" fmla="*/ 4419600 h 6858000"/>
              <a:gd name="connsiteX94" fmla="*/ 2206857 w 2275119"/>
              <a:gd name="connsiteY94" fmla="*/ 4495800 h 6858000"/>
              <a:gd name="connsiteX95" fmla="*/ 2222732 w 2275119"/>
              <a:gd name="connsiteY95" fmla="*/ 4532313 h 6858000"/>
              <a:gd name="connsiteX96" fmla="*/ 2238607 w 2275119"/>
              <a:gd name="connsiteY96" fmla="*/ 4573588 h 6858000"/>
              <a:gd name="connsiteX97" fmla="*/ 2254482 w 2275119"/>
              <a:gd name="connsiteY97" fmla="*/ 4619625 h 6858000"/>
              <a:gd name="connsiteX98" fmla="*/ 2265594 w 2275119"/>
              <a:gd name="connsiteY98" fmla="*/ 4672013 h 6858000"/>
              <a:gd name="connsiteX99" fmla="*/ 2271944 w 2275119"/>
              <a:gd name="connsiteY99" fmla="*/ 4732338 h 6858000"/>
              <a:gd name="connsiteX100" fmla="*/ 2275119 w 2275119"/>
              <a:gd name="connsiteY100" fmla="*/ 4800600 h 6858000"/>
              <a:gd name="connsiteX101" fmla="*/ 2271944 w 2275119"/>
              <a:gd name="connsiteY101" fmla="*/ 4868863 h 6858000"/>
              <a:gd name="connsiteX102" fmla="*/ 2265594 w 2275119"/>
              <a:gd name="connsiteY102" fmla="*/ 4929188 h 6858000"/>
              <a:gd name="connsiteX103" fmla="*/ 2254482 w 2275119"/>
              <a:gd name="connsiteY103" fmla="*/ 4981575 h 6858000"/>
              <a:gd name="connsiteX104" fmla="*/ 2238607 w 2275119"/>
              <a:gd name="connsiteY104" fmla="*/ 5027613 h 6858000"/>
              <a:gd name="connsiteX105" fmla="*/ 2222732 w 2275119"/>
              <a:gd name="connsiteY105" fmla="*/ 5068888 h 6858000"/>
              <a:gd name="connsiteX106" fmla="*/ 2206857 w 2275119"/>
              <a:gd name="connsiteY106" fmla="*/ 5105400 h 6858000"/>
              <a:gd name="connsiteX107" fmla="*/ 2187807 w 2275119"/>
              <a:gd name="connsiteY107" fmla="*/ 5143500 h 6858000"/>
              <a:gd name="connsiteX108" fmla="*/ 2168757 w 2275119"/>
              <a:gd name="connsiteY108" fmla="*/ 5181600 h 6858000"/>
              <a:gd name="connsiteX109" fmla="*/ 2149707 w 2275119"/>
              <a:gd name="connsiteY109" fmla="*/ 5218113 h 6858000"/>
              <a:gd name="connsiteX110" fmla="*/ 2133832 w 2275119"/>
              <a:gd name="connsiteY110" fmla="*/ 5259388 h 6858000"/>
              <a:gd name="connsiteX111" fmla="*/ 2119544 w 2275119"/>
              <a:gd name="connsiteY111" fmla="*/ 5305425 h 6858000"/>
              <a:gd name="connsiteX112" fmla="*/ 2108432 w 2275119"/>
              <a:gd name="connsiteY112" fmla="*/ 5357813 h 6858000"/>
              <a:gd name="connsiteX113" fmla="*/ 2100494 w 2275119"/>
              <a:gd name="connsiteY113" fmla="*/ 5418138 h 6858000"/>
              <a:gd name="connsiteX114" fmla="*/ 2098907 w 2275119"/>
              <a:gd name="connsiteY114" fmla="*/ 5486400 h 6858000"/>
              <a:gd name="connsiteX115" fmla="*/ 2100494 w 2275119"/>
              <a:gd name="connsiteY115" fmla="*/ 5554663 h 6858000"/>
              <a:gd name="connsiteX116" fmla="*/ 2108432 w 2275119"/>
              <a:gd name="connsiteY116" fmla="*/ 5614988 h 6858000"/>
              <a:gd name="connsiteX117" fmla="*/ 2119544 w 2275119"/>
              <a:gd name="connsiteY117" fmla="*/ 5667375 h 6858000"/>
              <a:gd name="connsiteX118" fmla="*/ 2133832 w 2275119"/>
              <a:gd name="connsiteY118" fmla="*/ 5713413 h 6858000"/>
              <a:gd name="connsiteX119" fmla="*/ 2149707 w 2275119"/>
              <a:gd name="connsiteY119" fmla="*/ 5754688 h 6858000"/>
              <a:gd name="connsiteX120" fmla="*/ 2168757 w 2275119"/>
              <a:gd name="connsiteY120" fmla="*/ 5791200 h 6858000"/>
              <a:gd name="connsiteX121" fmla="*/ 2187807 w 2275119"/>
              <a:gd name="connsiteY121" fmla="*/ 5829300 h 6858000"/>
              <a:gd name="connsiteX122" fmla="*/ 2206857 w 2275119"/>
              <a:gd name="connsiteY122" fmla="*/ 5867400 h 6858000"/>
              <a:gd name="connsiteX123" fmla="*/ 2222732 w 2275119"/>
              <a:gd name="connsiteY123" fmla="*/ 5903913 h 6858000"/>
              <a:gd name="connsiteX124" fmla="*/ 2238607 w 2275119"/>
              <a:gd name="connsiteY124" fmla="*/ 5945188 h 6858000"/>
              <a:gd name="connsiteX125" fmla="*/ 2254482 w 2275119"/>
              <a:gd name="connsiteY125" fmla="*/ 5991225 h 6858000"/>
              <a:gd name="connsiteX126" fmla="*/ 2265594 w 2275119"/>
              <a:gd name="connsiteY126" fmla="*/ 6043613 h 6858000"/>
              <a:gd name="connsiteX127" fmla="*/ 2271944 w 2275119"/>
              <a:gd name="connsiteY127" fmla="*/ 6103938 h 6858000"/>
              <a:gd name="connsiteX128" fmla="*/ 2275119 w 2275119"/>
              <a:gd name="connsiteY128" fmla="*/ 6172200 h 6858000"/>
              <a:gd name="connsiteX129" fmla="*/ 2271944 w 2275119"/>
              <a:gd name="connsiteY129" fmla="*/ 6240463 h 6858000"/>
              <a:gd name="connsiteX130" fmla="*/ 2265594 w 2275119"/>
              <a:gd name="connsiteY130" fmla="*/ 6300788 h 6858000"/>
              <a:gd name="connsiteX131" fmla="*/ 2254482 w 2275119"/>
              <a:gd name="connsiteY131" fmla="*/ 6353175 h 6858000"/>
              <a:gd name="connsiteX132" fmla="*/ 2238607 w 2275119"/>
              <a:gd name="connsiteY132" fmla="*/ 6399213 h 6858000"/>
              <a:gd name="connsiteX133" fmla="*/ 2222732 w 2275119"/>
              <a:gd name="connsiteY133" fmla="*/ 6440488 h 6858000"/>
              <a:gd name="connsiteX134" fmla="*/ 2206857 w 2275119"/>
              <a:gd name="connsiteY134" fmla="*/ 6477000 h 6858000"/>
              <a:gd name="connsiteX135" fmla="*/ 2187807 w 2275119"/>
              <a:gd name="connsiteY135" fmla="*/ 6515100 h 6858000"/>
              <a:gd name="connsiteX136" fmla="*/ 2168757 w 2275119"/>
              <a:gd name="connsiteY136" fmla="*/ 6553200 h 6858000"/>
              <a:gd name="connsiteX137" fmla="*/ 2149707 w 2275119"/>
              <a:gd name="connsiteY137" fmla="*/ 6589713 h 6858000"/>
              <a:gd name="connsiteX138" fmla="*/ 2133832 w 2275119"/>
              <a:gd name="connsiteY138" fmla="*/ 6630988 h 6858000"/>
              <a:gd name="connsiteX139" fmla="*/ 2119544 w 2275119"/>
              <a:gd name="connsiteY139" fmla="*/ 6677025 h 6858000"/>
              <a:gd name="connsiteX140" fmla="*/ 2108432 w 2275119"/>
              <a:gd name="connsiteY140" fmla="*/ 6729413 h 6858000"/>
              <a:gd name="connsiteX141" fmla="*/ 2100494 w 2275119"/>
              <a:gd name="connsiteY141" fmla="*/ 6789738 h 6858000"/>
              <a:gd name="connsiteX142" fmla="*/ 2098907 w 2275119"/>
              <a:gd name="connsiteY142" fmla="*/ 6858000 h 6858000"/>
              <a:gd name="connsiteX143" fmla="*/ 1556068 w 2275119"/>
              <a:gd name="connsiteY143" fmla="*/ 6858000 h 6858000"/>
              <a:gd name="connsiteX144" fmla="*/ 1389294 w 2275119"/>
              <a:gd name="connsiteY144" fmla="*/ 6858000 h 6858000"/>
              <a:gd name="connsiteX145" fmla="*/ 0 w 2275119"/>
              <a:gd name="connsiteY14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275119" h="6858000">
                <a:moveTo>
                  <a:pt x="0" y="0"/>
                </a:moveTo>
                <a:lnTo>
                  <a:pt x="1389294" y="0"/>
                </a:lnTo>
                <a:lnTo>
                  <a:pt x="1556068" y="0"/>
                </a:lnTo>
                <a:lnTo>
                  <a:pt x="2098907" y="0"/>
                </a:lnTo>
                <a:lnTo>
                  <a:pt x="2100494" y="68263"/>
                </a:lnTo>
                <a:lnTo>
                  <a:pt x="2108432" y="128588"/>
                </a:lnTo>
                <a:lnTo>
                  <a:pt x="2119544" y="180975"/>
                </a:lnTo>
                <a:lnTo>
                  <a:pt x="2133832" y="227013"/>
                </a:lnTo>
                <a:lnTo>
                  <a:pt x="2149707" y="268288"/>
                </a:lnTo>
                <a:lnTo>
                  <a:pt x="2168757" y="304800"/>
                </a:lnTo>
                <a:lnTo>
                  <a:pt x="2187807" y="342900"/>
                </a:lnTo>
                <a:lnTo>
                  <a:pt x="2206857" y="381000"/>
                </a:lnTo>
                <a:lnTo>
                  <a:pt x="2222732" y="417513"/>
                </a:lnTo>
                <a:lnTo>
                  <a:pt x="2238607" y="458788"/>
                </a:lnTo>
                <a:lnTo>
                  <a:pt x="2254482" y="504825"/>
                </a:lnTo>
                <a:lnTo>
                  <a:pt x="2265594" y="557213"/>
                </a:lnTo>
                <a:lnTo>
                  <a:pt x="2271944" y="617538"/>
                </a:lnTo>
                <a:lnTo>
                  <a:pt x="2275119" y="685800"/>
                </a:lnTo>
                <a:lnTo>
                  <a:pt x="2271944" y="754063"/>
                </a:lnTo>
                <a:lnTo>
                  <a:pt x="2265594" y="814388"/>
                </a:lnTo>
                <a:lnTo>
                  <a:pt x="2254482" y="866775"/>
                </a:lnTo>
                <a:lnTo>
                  <a:pt x="2238607" y="912813"/>
                </a:lnTo>
                <a:lnTo>
                  <a:pt x="2222732" y="954088"/>
                </a:lnTo>
                <a:lnTo>
                  <a:pt x="2206857" y="990600"/>
                </a:lnTo>
                <a:lnTo>
                  <a:pt x="2187807" y="1028700"/>
                </a:lnTo>
                <a:lnTo>
                  <a:pt x="2168757" y="1066800"/>
                </a:lnTo>
                <a:lnTo>
                  <a:pt x="2149707" y="1103313"/>
                </a:lnTo>
                <a:lnTo>
                  <a:pt x="2133832" y="1144588"/>
                </a:lnTo>
                <a:lnTo>
                  <a:pt x="2119544" y="1190625"/>
                </a:lnTo>
                <a:lnTo>
                  <a:pt x="2108432" y="1243013"/>
                </a:lnTo>
                <a:lnTo>
                  <a:pt x="2100494" y="1303338"/>
                </a:lnTo>
                <a:lnTo>
                  <a:pt x="2098907" y="1371600"/>
                </a:lnTo>
                <a:lnTo>
                  <a:pt x="2100494" y="1439863"/>
                </a:lnTo>
                <a:lnTo>
                  <a:pt x="2108432" y="1500188"/>
                </a:lnTo>
                <a:lnTo>
                  <a:pt x="2119544" y="1552575"/>
                </a:lnTo>
                <a:lnTo>
                  <a:pt x="2133832" y="1598613"/>
                </a:lnTo>
                <a:lnTo>
                  <a:pt x="2149707" y="1639888"/>
                </a:lnTo>
                <a:lnTo>
                  <a:pt x="2168757" y="1676400"/>
                </a:lnTo>
                <a:lnTo>
                  <a:pt x="2187807" y="1714500"/>
                </a:lnTo>
                <a:lnTo>
                  <a:pt x="2206857" y="1752600"/>
                </a:lnTo>
                <a:lnTo>
                  <a:pt x="2222732" y="1789113"/>
                </a:lnTo>
                <a:lnTo>
                  <a:pt x="2238607" y="1830388"/>
                </a:lnTo>
                <a:lnTo>
                  <a:pt x="2254482" y="1876425"/>
                </a:lnTo>
                <a:lnTo>
                  <a:pt x="2265594" y="1928813"/>
                </a:lnTo>
                <a:lnTo>
                  <a:pt x="2271944" y="1989138"/>
                </a:lnTo>
                <a:lnTo>
                  <a:pt x="2275119" y="2057400"/>
                </a:lnTo>
                <a:lnTo>
                  <a:pt x="2271944" y="2125663"/>
                </a:lnTo>
                <a:lnTo>
                  <a:pt x="2265594" y="2185988"/>
                </a:lnTo>
                <a:lnTo>
                  <a:pt x="2254482" y="2238375"/>
                </a:lnTo>
                <a:lnTo>
                  <a:pt x="2238607" y="2284413"/>
                </a:lnTo>
                <a:lnTo>
                  <a:pt x="2222732" y="2325688"/>
                </a:lnTo>
                <a:lnTo>
                  <a:pt x="2206857" y="2362200"/>
                </a:lnTo>
                <a:lnTo>
                  <a:pt x="2187807" y="2400300"/>
                </a:lnTo>
                <a:lnTo>
                  <a:pt x="2168757" y="2438400"/>
                </a:lnTo>
                <a:lnTo>
                  <a:pt x="2149707" y="2474913"/>
                </a:lnTo>
                <a:lnTo>
                  <a:pt x="2133832" y="2516188"/>
                </a:lnTo>
                <a:lnTo>
                  <a:pt x="2119544" y="2562225"/>
                </a:lnTo>
                <a:lnTo>
                  <a:pt x="2108432" y="2614613"/>
                </a:lnTo>
                <a:lnTo>
                  <a:pt x="2100494" y="2674938"/>
                </a:lnTo>
                <a:lnTo>
                  <a:pt x="2098907" y="2743200"/>
                </a:lnTo>
                <a:lnTo>
                  <a:pt x="2100494" y="2811463"/>
                </a:lnTo>
                <a:lnTo>
                  <a:pt x="2108432" y="2871788"/>
                </a:lnTo>
                <a:lnTo>
                  <a:pt x="2119544" y="2924175"/>
                </a:lnTo>
                <a:lnTo>
                  <a:pt x="2133832" y="2970213"/>
                </a:lnTo>
                <a:lnTo>
                  <a:pt x="2149707" y="3011488"/>
                </a:lnTo>
                <a:lnTo>
                  <a:pt x="2168757" y="3048000"/>
                </a:lnTo>
                <a:lnTo>
                  <a:pt x="2187807" y="3086100"/>
                </a:lnTo>
                <a:lnTo>
                  <a:pt x="2206857" y="3124200"/>
                </a:lnTo>
                <a:lnTo>
                  <a:pt x="2222732" y="3160713"/>
                </a:lnTo>
                <a:lnTo>
                  <a:pt x="2238607" y="3201988"/>
                </a:lnTo>
                <a:lnTo>
                  <a:pt x="2254482" y="3248025"/>
                </a:lnTo>
                <a:lnTo>
                  <a:pt x="2265594" y="3300413"/>
                </a:lnTo>
                <a:lnTo>
                  <a:pt x="2271944" y="3360738"/>
                </a:lnTo>
                <a:lnTo>
                  <a:pt x="2275119" y="3427413"/>
                </a:lnTo>
                <a:lnTo>
                  <a:pt x="2271944" y="3497263"/>
                </a:lnTo>
                <a:lnTo>
                  <a:pt x="2265594" y="3557588"/>
                </a:lnTo>
                <a:lnTo>
                  <a:pt x="2254482" y="3609975"/>
                </a:lnTo>
                <a:lnTo>
                  <a:pt x="2238607" y="3656013"/>
                </a:lnTo>
                <a:lnTo>
                  <a:pt x="2222732" y="3697288"/>
                </a:lnTo>
                <a:lnTo>
                  <a:pt x="2206857" y="3733800"/>
                </a:lnTo>
                <a:lnTo>
                  <a:pt x="2187807" y="3771900"/>
                </a:lnTo>
                <a:lnTo>
                  <a:pt x="2168757" y="3810000"/>
                </a:lnTo>
                <a:lnTo>
                  <a:pt x="2149707" y="3846513"/>
                </a:lnTo>
                <a:lnTo>
                  <a:pt x="2133832" y="3887788"/>
                </a:lnTo>
                <a:lnTo>
                  <a:pt x="2119544" y="3933825"/>
                </a:lnTo>
                <a:lnTo>
                  <a:pt x="2108432" y="3986213"/>
                </a:lnTo>
                <a:lnTo>
                  <a:pt x="2100494" y="4046538"/>
                </a:lnTo>
                <a:lnTo>
                  <a:pt x="2098907" y="4114800"/>
                </a:lnTo>
                <a:lnTo>
                  <a:pt x="2100494" y="4183063"/>
                </a:lnTo>
                <a:lnTo>
                  <a:pt x="2108432" y="4243388"/>
                </a:lnTo>
                <a:lnTo>
                  <a:pt x="2119544" y="4295775"/>
                </a:lnTo>
                <a:lnTo>
                  <a:pt x="2133832" y="4341813"/>
                </a:lnTo>
                <a:lnTo>
                  <a:pt x="2149707" y="4383088"/>
                </a:lnTo>
                <a:lnTo>
                  <a:pt x="2168757" y="4419600"/>
                </a:lnTo>
                <a:lnTo>
                  <a:pt x="2206857" y="4495800"/>
                </a:lnTo>
                <a:lnTo>
                  <a:pt x="2222732" y="4532313"/>
                </a:lnTo>
                <a:lnTo>
                  <a:pt x="2238607" y="4573588"/>
                </a:lnTo>
                <a:lnTo>
                  <a:pt x="2254482" y="4619625"/>
                </a:lnTo>
                <a:lnTo>
                  <a:pt x="2265594" y="4672013"/>
                </a:lnTo>
                <a:lnTo>
                  <a:pt x="2271944" y="4732338"/>
                </a:lnTo>
                <a:lnTo>
                  <a:pt x="2275119" y="4800600"/>
                </a:lnTo>
                <a:lnTo>
                  <a:pt x="2271944" y="4868863"/>
                </a:lnTo>
                <a:lnTo>
                  <a:pt x="2265594" y="4929188"/>
                </a:lnTo>
                <a:lnTo>
                  <a:pt x="2254482" y="4981575"/>
                </a:lnTo>
                <a:lnTo>
                  <a:pt x="2238607" y="5027613"/>
                </a:lnTo>
                <a:lnTo>
                  <a:pt x="2222732" y="5068888"/>
                </a:lnTo>
                <a:lnTo>
                  <a:pt x="2206857" y="5105400"/>
                </a:lnTo>
                <a:lnTo>
                  <a:pt x="2187807" y="5143500"/>
                </a:lnTo>
                <a:lnTo>
                  <a:pt x="2168757" y="5181600"/>
                </a:lnTo>
                <a:lnTo>
                  <a:pt x="2149707" y="5218113"/>
                </a:lnTo>
                <a:lnTo>
                  <a:pt x="2133832" y="5259388"/>
                </a:lnTo>
                <a:lnTo>
                  <a:pt x="2119544" y="5305425"/>
                </a:lnTo>
                <a:lnTo>
                  <a:pt x="2108432" y="5357813"/>
                </a:lnTo>
                <a:lnTo>
                  <a:pt x="2100494" y="5418138"/>
                </a:lnTo>
                <a:lnTo>
                  <a:pt x="2098907" y="5486400"/>
                </a:lnTo>
                <a:lnTo>
                  <a:pt x="2100494" y="5554663"/>
                </a:lnTo>
                <a:lnTo>
                  <a:pt x="2108432" y="5614988"/>
                </a:lnTo>
                <a:lnTo>
                  <a:pt x="2119544" y="5667375"/>
                </a:lnTo>
                <a:lnTo>
                  <a:pt x="2133832" y="5713413"/>
                </a:lnTo>
                <a:lnTo>
                  <a:pt x="2149707" y="5754688"/>
                </a:lnTo>
                <a:lnTo>
                  <a:pt x="2168757" y="5791200"/>
                </a:lnTo>
                <a:lnTo>
                  <a:pt x="2187807" y="5829300"/>
                </a:lnTo>
                <a:lnTo>
                  <a:pt x="2206857" y="5867400"/>
                </a:lnTo>
                <a:lnTo>
                  <a:pt x="2222732" y="5903913"/>
                </a:lnTo>
                <a:lnTo>
                  <a:pt x="2238607" y="5945188"/>
                </a:lnTo>
                <a:lnTo>
                  <a:pt x="2254482" y="5991225"/>
                </a:lnTo>
                <a:lnTo>
                  <a:pt x="2265594" y="6043613"/>
                </a:lnTo>
                <a:lnTo>
                  <a:pt x="2271944" y="6103938"/>
                </a:lnTo>
                <a:lnTo>
                  <a:pt x="2275119" y="6172200"/>
                </a:lnTo>
                <a:lnTo>
                  <a:pt x="2271944" y="6240463"/>
                </a:lnTo>
                <a:lnTo>
                  <a:pt x="2265594" y="6300788"/>
                </a:lnTo>
                <a:lnTo>
                  <a:pt x="2254482" y="6353175"/>
                </a:lnTo>
                <a:lnTo>
                  <a:pt x="2238607" y="6399213"/>
                </a:lnTo>
                <a:lnTo>
                  <a:pt x="2222732" y="6440488"/>
                </a:lnTo>
                <a:lnTo>
                  <a:pt x="2206857" y="6477000"/>
                </a:lnTo>
                <a:lnTo>
                  <a:pt x="2187807" y="6515100"/>
                </a:lnTo>
                <a:lnTo>
                  <a:pt x="2168757" y="6553200"/>
                </a:lnTo>
                <a:lnTo>
                  <a:pt x="2149707" y="6589713"/>
                </a:lnTo>
                <a:lnTo>
                  <a:pt x="2133832" y="6630988"/>
                </a:lnTo>
                <a:lnTo>
                  <a:pt x="2119544" y="6677025"/>
                </a:lnTo>
                <a:lnTo>
                  <a:pt x="2108432" y="6729413"/>
                </a:lnTo>
                <a:lnTo>
                  <a:pt x="2100494" y="6789738"/>
                </a:lnTo>
                <a:lnTo>
                  <a:pt x="2098907" y="6858000"/>
                </a:lnTo>
                <a:lnTo>
                  <a:pt x="1556068" y="6858000"/>
                </a:lnTo>
                <a:lnTo>
                  <a:pt x="1389294" y="6858000"/>
                </a:lnTo>
                <a:lnTo>
                  <a:pt x="0" y="6858000"/>
                </a:lnTo>
                <a:close/>
              </a:path>
            </a:pathLst>
          </a:custGeom>
          <a:solidFill>
            <a:schemeClr val="accent1"/>
          </a:solidFill>
          <a:ln w="0">
            <a:noFill/>
            <a:prstDash val="solid"/>
            <a:round/>
            <a:headEnd/>
            <a:tailEnd/>
          </a:ln>
        </p:spPr>
      </p:sp>
      <p:sp>
        <p:nvSpPr>
          <p:cNvPr id="15" name="Rectangle 14">
            <a:extLst>
              <a:ext uri="{FF2B5EF4-FFF2-40B4-BE49-F238E27FC236}">
                <a16:creationId xmlns:a16="http://schemas.microsoft.com/office/drawing/2014/main" id="{A3AE1F77-1EC8-47BA-A381-B6618A2FC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Segnaposto contenuto 5">
            <a:extLst>
              <a:ext uri="{FF2B5EF4-FFF2-40B4-BE49-F238E27FC236}">
                <a16:creationId xmlns:a16="http://schemas.microsoft.com/office/drawing/2014/main" id="{8128E301-DB2F-4FC6-95C8-978887C69C80}"/>
              </a:ext>
            </a:extLst>
          </p:cNvPr>
          <p:cNvSpPr>
            <a:spLocks noGrp="1"/>
          </p:cNvSpPr>
          <p:nvPr>
            <p:ph idx="1"/>
          </p:nvPr>
        </p:nvSpPr>
        <p:spPr>
          <a:xfrm>
            <a:off x="2895600" y="2178528"/>
            <a:ext cx="8534400" cy="3701065"/>
          </a:xfrm>
        </p:spPr>
        <p:txBody>
          <a:bodyPr>
            <a:normAutofit/>
          </a:bodyPr>
          <a:lstStyle/>
          <a:p>
            <a:r>
              <a:rPr lang="it-IT" dirty="0"/>
              <a:t>…..</a:t>
            </a:r>
          </a:p>
        </p:txBody>
      </p:sp>
    </p:spTree>
    <p:extLst>
      <p:ext uri="{BB962C8B-B14F-4D97-AF65-F5344CB8AC3E}">
        <p14:creationId xmlns:p14="http://schemas.microsoft.com/office/powerpoint/2010/main" val="3559362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0851669-7281-49C2-8BF0-67BA70EC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6E60AEF-B79A-4919-AF3F-FC67F55C44D6}"/>
              </a:ext>
            </a:extLst>
          </p:cNvPr>
          <p:cNvSpPr>
            <a:spLocks noGrp="1"/>
          </p:cNvSpPr>
          <p:nvPr>
            <p:ph type="title"/>
          </p:nvPr>
        </p:nvSpPr>
        <p:spPr>
          <a:xfrm>
            <a:off x="2895600" y="382385"/>
            <a:ext cx="8534399" cy="1413758"/>
          </a:xfrm>
        </p:spPr>
        <p:txBody>
          <a:bodyPr anchor="b">
            <a:normAutofit/>
          </a:bodyPr>
          <a:lstStyle/>
          <a:p>
            <a:pPr algn="ctr"/>
            <a:r>
              <a:rPr lang="it-IT" sz="4400" dirty="0" err="1"/>
              <a:t>Opportunitirs</a:t>
            </a:r>
            <a:endParaRPr lang="it-IT" sz="4400" dirty="0"/>
          </a:p>
        </p:txBody>
      </p:sp>
      <p:sp>
        <p:nvSpPr>
          <p:cNvPr id="10" name="Freeform: Shape 9">
            <a:extLst>
              <a:ext uri="{FF2B5EF4-FFF2-40B4-BE49-F238E27FC236}">
                <a16:creationId xmlns:a16="http://schemas.microsoft.com/office/drawing/2014/main" id="{16992B13-74C4-4370-93C5-F5403D944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2275119" cy="6858000"/>
          </a:xfrm>
          <a:custGeom>
            <a:avLst/>
            <a:gdLst>
              <a:gd name="connsiteX0" fmla="*/ 0 w 2275119"/>
              <a:gd name="connsiteY0" fmla="*/ 0 h 6858000"/>
              <a:gd name="connsiteX1" fmla="*/ 1389294 w 2275119"/>
              <a:gd name="connsiteY1" fmla="*/ 0 h 6858000"/>
              <a:gd name="connsiteX2" fmla="*/ 1556068 w 2275119"/>
              <a:gd name="connsiteY2" fmla="*/ 0 h 6858000"/>
              <a:gd name="connsiteX3" fmla="*/ 2098907 w 2275119"/>
              <a:gd name="connsiteY3" fmla="*/ 0 h 6858000"/>
              <a:gd name="connsiteX4" fmla="*/ 2100494 w 2275119"/>
              <a:gd name="connsiteY4" fmla="*/ 68263 h 6858000"/>
              <a:gd name="connsiteX5" fmla="*/ 2108432 w 2275119"/>
              <a:gd name="connsiteY5" fmla="*/ 128588 h 6858000"/>
              <a:gd name="connsiteX6" fmla="*/ 2119544 w 2275119"/>
              <a:gd name="connsiteY6" fmla="*/ 180975 h 6858000"/>
              <a:gd name="connsiteX7" fmla="*/ 2133832 w 2275119"/>
              <a:gd name="connsiteY7" fmla="*/ 227013 h 6858000"/>
              <a:gd name="connsiteX8" fmla="*/ 2149707 w 2275119"/>
              <a:gd name="connsiteY8" fmla="*/ 268288 h 6858000"/>
              <a:gd name="connsiteX9" fmla="*/ 2168757 w 2275119"/>
              <a:gd name="connsiteY9" fmla="*/ 304800 h 6858000"/>
              <a:gd name="connsiteX10" fmla="*/ 2187807 w 2275119"/>
              <a:gd name="connsiteY10" fmla="*/ 342900 h 6858000"/>
              <a:gd name="connsiteX11" fmla="*/ 2206857 w 2275119"/>
              <a:gd name="connsiteY11" fmla="*/ 381000 h 6858000"/>
              <a:gd name="connsiteX12" fmla="*/ 2222732 w 2275119"/>
              <a:gd name="connsiteY12" fmla="*/ 417513 h 6858000"/>
              <a:gd name="connsiteX13" fmla="*/ 2238607 w 2275119"/>
              <a:gd name="connsiteY13" fmla="*/ 458788 h 6858000"/>
              <a:gd name="connsiteX14" fmla="*/ 2254482 w 2275119"/>
              <a:gd name="connsiteY14" fmla="*/ 504825 h 6858000"/>
              <a:gd name="connsiteX15" fmla="*/ 2265594 w 2275119"/>
              <a:gd name="connsiteY15" fmla="*/ 557213 h 6858000"/>
              <a:gd name="connsiteX16" fmla="*/ 2271944 w 2275119"/>
              <a:gd name="connsiteY16" fmla="*/ 617538 h 6858000"/>
              <a:gd name="connsiteX17" fmla="*/ 2275119 w 2275119"/>
              <a:gd name="connsiteY17" fmla="*/ 685800 h 6858000"/>
              <a:gd name="connsiteX18" fmla="*/ 2271944 w 2275119"/>
              <a:gd name="connsiteY18" fmla="*/ 754063 h 6858000"/>
              <a:gd name="connsiteX19" fmla="*/ 2265594 w 2275119"/>
              <a:gd name="connsiteY19" fmla="*/ 814388 h 6858000"/>
              <a:gd name="connsiteX20" fmla="*/ 2254482 w 2275119"/>
              <a:gd name="connsiteY20" fmla="*/ 866775 h 6858000"/>
              <a:gd name="connsiteX21" fmla="*/ 2238607 w 2275119"/>
              <a:gd name="connsiteY21" fmla="*/ 912813 h 6858000"/>
              <a:gd name="connsiteX22" fmla="*/ 2222732 w 2275119"/>
              <a:gd name="connsiteY22" fmla="*/ 954088 h 6858000"/>
              <a:gd name="connsiteX23" fmla="*/ 2206857 w 2275119"/>
              <a:gd name="connsiteY23" fmla="*/ 990600 h 6858000"/>
              <a:gd name="connsiteX24" fmla="*/ 2187807 w 2275119"/>
              <a:gd name="connsiteY24" fmla="*/ 1028700 h 6858000"/>
              <a:gd name="connsiteX25" fmla="*/ 2168757 w 2275119"/>
              <a:gd name="connsiteY25" fmla="*/ 1066800 h 6858000"/>
              <a:gd name="connsiteX26" fmla="*/ 2149707 w 2275119"/>
              <a:gd name="connsiteY26" fmla="*/ 1103313 h 6858000"/>
              <a:gd name="connsiteX27" fmla="*/ 2133832 w 2275119"/>
              <a:gd name="connsiteY27" fmla="*/ 1144588 h 6858000"/>
              <a:gd name="connsiteX28" fmla="*/ 2119544 w 2275119"/>
              <a:gd name="connsiteY28" fmla="*/ 1190625 h 6858000"/>
              <a:gd name="connsiteX29" fmla="*/ 2108432 w 2275119"/>
              <a:gd name="connsiteY29" fmla="*/ 1243013 h 6858000"/>
              <a:gd name="connsiteX30" fmla="*/ 2100494 w 2275119"/>
              <a:gd name="connsiteY30" fmla="*/ 1303338 h 6858000"/>
              <a:gd name="connsiteX31" fmla="*/ 2098907 w 2275119"/>
              <a:gd name="connsiteY31" fmla="*/ 1371600 h 6858000"/>
              <a:gd name="connsiteX32" fmla="*/ 2100494 w 2275119"/>
              <a:gd name="connsiteY32" fmla="*/ 1439863 h 6858000"/>
              <a:gd name="connsiteX33" fmla="*/ 2108432 w 2275119"/>
              <a:gd name="connsiteY33" fmla="*/ 1500188 h 6858000"/>
              <a:gd name="connsiteX34" fmla="*/ 2119544 w 2275119"/>
              <a:gd name="connsiteY34" fmla="*/ 1552575 h 6858000"/>
              <a:gd name="connsiteX35" fmla="*/ 2133832 w 2275119"/>
              <a:gd name="connsiteY35" fmla="*/ 1598613 h 6858000"/>
              <a:gd name="connsiteX36" fmla="*/ 2149707 w 2275119"/>
              <a:gd name="connsiteY36" fmla="*/ 1639888 h 6858000"/>
              <a:gd name="connsiteX37" fmla="*/ 2168757 w 2275119"/>
              <a:gd name="connsiteY37" fmla="*/ 1676400 h 6858000"/>
              <a:gd name="connsiteX38" fmla="*/ 2187807 w 2275119"/>
              <a:gd name="connsiteY38" fmla="*/ 1714500 h 6858000"/>
              <a:gd name="connsiteX39" fmla="*/ 2206857 w 2275119"/>
              <a:gd name="connsiteY39" fmla="*/ 1752600 h 6858000"/>
              <a:gd name="connsiteX40" fmla="*/ 2222732 w 2275119"/>
              <a:gd name="connsiteY40" fmla="*/ 1789113 h 6858000"/>
              <a:gd name="connsiteX41" fmla="*/ 2238607 w 2275119"/>
              <a:gd name="connsiteY41" fmla="*/ 1830388 h 6858000"/>
              <a:gd name="connsiteX42" fmla="*/ 2254482 w 2275119"/>
              <a:gd name="connsiteY42" fmla="*/ 1876425 h 6858000"/>
              <a:gd name="connsiteX43" fmla="*/ 2265594 w 2275119"/>
              <a:gd name="connsiteY43" fmla="*/ 1928813 h 6858000"/>
              <a:gd name="connsiteX44" fmla="*/ 2271944 w 2275119"/>
              <a:gd name="connsiteY44" fmla="*/ 1989138 h 6858000"/>
              <a:gd name="connsiteX45" fmla="*/ 2275119 w 2275119"/>
              <a:gd name="connsiteY45" fmla="*/ 2057400 h 6858000"/>
              <a:gd name="connsiteX46" fmla="*/ 2271944 w 2275119"/>
              <a:gd name="connsiteY46" fmla="*/ 2125663 h 6858000"/>
              <a:gd name="connsiteX47" fmla="*/ 2265594 w 2275119"/>
              <a:gd name="connsiteY47" fmla="*/ 2185988 h 6858000"/>
              <a:gd name="connsiteX48" fmla="*/ 2254482 w 2275119"/>
              <a:gd name="connsiteY48" fmla="*/ 2238375 h 6858000"/>
              <a:gd name="connsiteX49" fmla="*/ 2238607 w 2275119"/>
              <a:gd name="connsiteY49" fmla="*/ 2284413 h 6858000"/>
              <a:gd name="connsiteX50" fmla="*/ 2222732 w 2275119"/>
              <a:gd name="connsiteY50" fmla="*/ 2325688 h 6858000"/>
              <a:gd name="connsiteX51" fmla="*/ 2206857 w 2275119"/>
              <a:gd name="connsiteY51" fmla="*/ 2362200 h 6858000"/>
              <a:gd name="connsiteX52" fmla="*/ 2187807 w 2275119"/>
              <a:gd name="connsiteY52" fmla="*/ 2400300 h 6858000"/>
              <a:gd name="connsiteX53" fmla="*/ 2168757 w 2275119"/>
              <a:gd name="connsiteY53" fmla="*/ 2438400 h 6858000"/>
              <a:gd name="connsiteX54" fmla="*/ 2149707 w 2275119"/>
              <a:gd name="connsiteY54" fmla="*/ 2474913 h 6858000"/>
              <a:gd name="connsiteX55" fmla="*/ 2133832 w 2275119"/>
              <a:gd name="connsiteY55" fmla="*/ 2516188 h 6858000"/>
              <a:gd name="connsiteX56" fmla="*/ 2119544 w 2275119"/>
              <a:gd name="connsiteY56" fmla="*/ 2562225 h 6858000"/>
              <a:gd name="connsiteX57" fmla="*/ 2108432 w 2275119"/>
              <a:gd name="connsiteY57" fmla="*/ 2614613 h 6858000"/>
              <a:gd name="connsiteX58" fmla="*/ 2100494 w 2275119"/>
              <a:gd name="connsiteY58" fmla="*/ 2674938 h 6858000"/>
              <a:gd name="connsiteX59" fmla="*/ 2098907 w 2275119"/>
              <a:gd name="connsiteY59" fmla="*/ 2743200 h 6858000"/>
              <a:gd name="connsiteX60" fmla="*/ 2100494 w 2275119"/>
              <a:gd name="connsiteY60" fmla="*/ 2811463 h 6858000"/>
              <a:gd name="connsiteX61" fmla="*/ 2108432 w 2275119"/>
              <a:gd name="connsiteY61" fmla="*/ 2871788 h 6858000"/>
              <a:gd name="connsiteX62" fmla="*/ 2119544 w 2275119"/>
              <a:gd name="connsiteY62" fmla="*/ 2924175 h 6858000"/>
              <a:gd name="connsiteX63" fmla="*/ 2133832 w 2275119"/>
              <a:gd name="connsiteY63" fmla="*/ 2970213 h 6858000"/>
              <a:gd name="connsiteX64" fmla="*/ 2149707 w 2275119"/>
              <a:gd name="connsiteY64" fmla="*/ 3011488 h 6858000"/>
              <a:gd name="connsiteX65" fmla="*/ 2168757 w 2275119"/>
              <a:gd name="connsiteY65" fmla="*/ 3048000 h 6858000"/>
              <a:gd name="connsiteX66" fmla="*/ 2187807 w 2275119"/>
              <a:gd name="connsiteY66" fmla="*/ 3086100 h 6858000"/>
              <a:gd name="connsiteX67" fmla="*/ 2206857 w 2275119"/>
              <a:gd name="connsiteY67" fmla="*/ 3124200 h 6858000"/>
              <a:gd name="connsiteX68" fmla="*/ 2222732 w 2275119"/>
              <a:gd name="connsiteY68" fmla="*/ 3160713 h 6858000"/>
              <a:gd name="connsiteX69" fmla="*/ 2238607 w 2275119"/>
              <a:gd name="connsiteY69" fmla="*/ 3201988 h 6858000"/>
              <a:gd name="connsiteX70" fmla="*/ 2254482 w 2275119"/>
              <a:gd name="connsiteY70" fmla="*/ 3248025 h 6858000"/>
              <a:gd name="connsiteX71" fmla="*/ 2265594 w 2275119"/>
              <a:gd name="connsiteY71" fmla="*/ 3300413 h 6858000"/>
              <a:gd name="connsiteX72" fmla="*/ 2271944 w 2275119"/>
              <a:gd name="connsiteY72" fmla="*/ 3360738 h 6858000"/>
              <a:gd name="connsiteX73" fmla="*/ 2275119 w 2275119"/>
              <a:gd name="connsiteY73" fmla="*/ 3427413 h 6858000"/>
              <a:gd name="connsiteX74" fmla="*/ 2271944 w 2275119"/>
              <a:gd name="connsiteY74" fmla="*/ 3497263 h 6858000"/>
              <a:gd name="connsiteX75" fmla="*/ 2265594 w 2275119"/>
              <a:gd name="connsiteY75" fmla="*/ 3557588 h 6858000"/>
              <a:gd name="connsiteX76" fmla="*/ 2254482 w 2275119"/>
              <a:gd name="connsiteY76" fmla="*/ 3609975 h 6858000"/>
              <a:gd name="connsiteX77" fmla="*/ 2238607 w 2275119"/>
              <a:gd name="connsiteY77" fmla="*/ 3656013 h 6858000"/>
              <a:gd name="connsiteX78" fmla="*/ 2222732 w 2275119"/>
              <a:gd name="connsiteY78" fmla="*/ 3697288 h 6858000"/>
              <a:gd name="connsiteX79" fmla="*/ 2206857 w 2275119"/>
              <a:gd name="connsiteY79" fmla="*/ 3733800 h 6858000"/>
              <a:gd name="connsiteX80" fmla="*/ 2187807 w 2275119"/>
              <a:gd name="connsiteY80" fmla="*/ 3771900 h 6858000"/>
              <a:gd name="connsiteX81" fmla="*/ 2168757 w 2275119"/>
              <a:gd name="connsiteY81" fmla="*/ 3810000 h 6858000"/>
              <a:gd name="connsiteX82" fmla="*/ 2149707 w 2275119"/>
              <a:gd name="connsiteY82" fmla="*/ 3846513 h 6858000"/>
              <a:gd name="connsiteX83" fmla="*/ 2133832 w 2275119"/>
              <a:gd name="connsiteY83" fmla="*/ 3887788 h 6858000"/>
              <a:gd name="connsiteX84" fmla="*/ 2119544 w 2275119"/>
              <a:gd name="connsiteY84" fmla="*/ 3933825 h 6858000"/>
              <a:gd name="connsiteX85" fmla="*/ 2108432 w 2275119"/>
              <a:gd name="connsiteY85" fmla="*/ 3986213 h 6858000"/>
              <a:gd name="connsiteX86" fmla="*/ 2100494 w 2275119"/>
              <a:gd name="connsiteY86" fmla="*/ 4046538 h 6858000"/>
              <a:gd name="connsiteX87" fmla="*/ 2098907 w 2275119"/>
              <a:gd name="connsiteY87" fmla="*/ 4114800 h 6858000"/>
              <a:gd name="connsiteX88" fmla="*/ 2100494 w 2275119"/>
              <a:gd name="connsiteY88" fmla="*/ 4183063 h 6858000"/>
              <a:gd name="connsiteX89" fmla="*/ 2108432 w 2275119"/>
              <a:gd name="connsiteY89" fmla="*/ 4243388 h 6858000"/>
              <a:gd name="connsiteX90" fmla="*/ 2119544 w 2275119"/>
              <a:gd name="connsiteY90" fmla="*/ 4295775 h 6858000"/>
              <a:gd name="connsiteX91" fmla="*/ 2133832 w 2275119"/>
              <a:gd name="connsiteY91" fmla="*/ 4341813 h 6858000"/>
              <a:gd name="connsiteX92" fmla="*/ 2149707 w 2275119"/>
              <a:gd name="connsiteY92" fmla="*/ 4383088 h 6858000"/>
              <a:gd name="connsiteX93" fmla="*/ 2168757 w 2275119"/>
              <a:gd name="connsiteY93" fmla="*/ 4419600 h 6858000"/>
              <a:gd name="connsiteX94" fmla="*/ 2206857 w 2275119"/>
              <a:gd name="connsiteY94" fmla="*/ 4495800 h 6858000"/>
              <a:gd name="connsiteX95" fmla="*/ 2222732 w 2275119"/>
              <a:gd name="connsiteY95" fmla="*/ 4532313 h 6858000"/>
              <a:gd name="connsiteX96" fmla="*/ 2238607 w 2275119"/>
              <a:gd name="connsiteY96" fmla="*/ 4573588 h 6858000"/>
              <a:gd name="connsiteX97" fmla="*/ 2254482 w 2275119"/>
              <a:gd name="connsiteY97" fmla="*/ 4619625 h 6858000"/>
              <a:gd name="connsiteX98" fmla="*/ 2265594 w 2275119"/>
              <a:gd name="connsiteY98" fmla="*/ 4672013 h 6858000"/>
              <a:gd name="connsiteX99" fmla="*/ 2271944 w 2275119"/>
              <a:gd name="connsiteY99" fmla="*/ 4732338 h 6858000"/>
              <a:gd name="connsiteX100" fmla="*/ 2275119 w 2275119"/>
              <a:gd name="connsiteY100" fmla="*/ 4800600 h 6858000"/>
              <a:gd name="connsiteX101" fmla="*/ 2271944 w 2275119"/>
              <a:gd name="connsiteY101" fmla="*/ 4868863 h 6858000"/>
              <a:gd name="connsiteX102" fmla="*/ 2265594 w 2275119"/>
              <a:gd name="connsiteY102" fmla="*/ 4929188 h 6858000"/>
              <a:gd name="connsiteX103" fmla="*/ 2254482 w 2275119"/>
              <a:gd name="connsiteY103" fmla="*/ 4981575 h 6858000"/>
              <a:gd name="connsiteX104" fmla="*/ 2238607 w 2275119"/>
              <a:gd name="connsiteY104" fmla="*/ 5027613 h 6858000"/>
              <a:gd name="connsiteX105" fmla="*/ 2222732 w 2275119"/>
              <a:gd name="connsiteY105" fmla="*/ 5068888 h 6858000"/>
              <a:gd name="connsiteX106" fmla="*/ 2206857 w 2275119"/>
              <a:gd name="connsiteY106" fmla="*/ 5105400 h 6858000"/>
              <a:gd name="connsiteX107" fmla="*/ 2187807 w 2275119"/>
              <a:gd name="connsiteY107" fmla="*/ 5143500 h 6858000"/>
              <a:gd name="connsiteX108" fmla="*/ 2168757 w 2275119"/>
              <a:gd name="connsiteY108" fmla="*/ 5181600 h 6858000"/>
              <a:gd name="connsiteX109" fmla="*/ 2149707 w 2275119"/>
              <a:gd name="connsiteY109" fmla="*/ 5218113 h 6858000"/>
              <a:gd name="connsiteX110" fmla="*/ 2133832 w 2275119"/>
              <a:gd name="connsiteY110" fmla="*/ 5259388 h 6858000"/>
              <a:gd name="connsiteX111" fmla="*/ 2119544 w 2275119"/>
              <a:gd name="connsiteY111" fmla="*/ 5305425 h 6858000"/>
              <a:gd name="connsiteX112" fmla="*/ 2108432 w 2275119"/>
              <a:gd name="connsiteY112" fmla="*/ 5357813 h 6858000"/>
              <a:gd name="connsiteX113" fmla="*/ 2100494 w 2275119"/>
              <a:gd name="connsiteY113" fmla="*/ 5418138 h 6858000"/>
              <a:gd name="connsiteX114" fmla="*/ 2098907 w 2275119"/>
              <a:gd name="connsiteY114" fmla="*/ 5486400 h 6858000"/>
              <a:gd name="connsiteX115" fmla="*/ 2100494 w 2275119"/>
              <a:gd name="connsiteY115" fmla="*/ 5554663 h 6858000"/>
              <a:gd name="connsiteX116" fmla="*/ 2108432 w 2275119"/>
              <a:gd name="connsiteY116" fmla="*/ 5614988 h 6858000"/>
              <a:gd name="connsiteX117" fmla="*/ 2119544 w 2275119"/>
              <a:gd name="connsiteY117" fmla="*/ 5667375 h 6858000"/>
              <a:gd name="connsiteX118" fmla="*/ 2133832 w 2275119"/>
              <a:gd name="connsiteY118" fmla="*/ 5713413 h 6858000"/>
              <a:gd name="connsiteX119" fmla="*/ 2149707 w 2275119"/>
              <a:gd name="connsiteY119" fmla="*/ 5754688 h 6858000"/>
              <a:gd name="connsiteX120" fmla="*/ 2168757 w 2275119"/>
              <a:gd name="connsiteY120" fmla="*/ 5791200 h 6858000"/>
              <a:gd name="connsiteX121" fmla="*/ 2187807 w 2275119"/>
              <a:gd name="connsiteY121" fmla="*/ 5829300 h 6858000"/>
              <a:gd name="connsiteX122" fmla="*/ 2206857 w 2275119"/>
              <a:gd name="connsiteY122" fmla="*/ 5867400 h 6858000"/>
              <a:gd name="connsiteX123" fmla="*/ 2222732 w 2275119"/>
              <a:gd name="connsiteY123" fmla="*/ 5903913 h 6858000"/>
              <a:gd name="connsiteX124" fmla="*/ 2238607 w 2275119"/>
              <a:gd name="connsiteY124" fmla="*/ 5945188 h 6858000"/>
              <a:gd name="connsiteX125" fmla="*/ 2254482 w 2275119"/>
              <a:gd name="connsiteY125" fmla="*/ 5991225 h 6858000"/>
              <a:gd name="connsiteX126" fmla="*/ 2265594 w 2275119"/>
              <a:gd name="connsiteY126" fmla="*/ 6043613 h 6858000"/>
              <a:gd name="connsiteX127" fmla="*/ 2271944 w 2275119"/>
              <a:gd name="connsiteY127" fmla="*/ 6103938 h 6858000"/>
              <a:gd name="connsiteX128" fmla="*/ 2275119 w 2275119"/>
              <a:gd name="connsiteY128" fmla="*/ 6172200 h 6858000"/>
              <a:gd name="connsiteX129" fmla="*/ 2271944 w 2275119"/>
              <a:gd name="connsiteY129" fmla="*/ 6240463 h 6858000"/>
              <a:gd name="connsiteX130" fmla="*/ 2265594 w 2275119"/>
              <a:gd name="connsiteY130" fmla="*/ 6300788 h 6858000"/>
              <a:gd name="connsiteX131" fmla="*/ 2254482 w 2275119"/>
              <a:gd name="connsiteY131" fmla="*/ 6353175 h 6858000"/>
              <a:gd name="connsiteX132" fmla="*/ 2238607 w 2275119"/>
              <a:gd name="connsiteY132" fmla="*/ 6399213 h 6858000"/>
              <a:gd name="connsiteX133" fmla="*/ 2222732 w 2275119"/>
              <a:gd name="connsiteY133" fmla="*/ 6440488 h 6858000"/>
              <a:gd name="connsiteX134" fmla="*/ 2206857 w 2275119"/>
              <a:gd name="connsiteY134" fmla="*/ 6477000 h 6858000"/>
              <a:gd name="connsiteX135" fmla="*/ 2187807 w 2275119"/>
              <a:gd name="connsiteY135" fmla="*/ 6515100 h 6858000"/>
              <a:gd name="connsiteX136" fmla="*/ 2168757 w 2275119"/>
              <a:gd name="connsiteY136" fmla="*/ 6553200 h 6858000"/>
              <a:gd name="connsiteX137" fmla="*/ 2149707 w 2275119"/>
              <a:gd name="connsiteY137" fmla="*/ 6589713 h 6858000"/>
              <a:gd name="connsiteX138" fmla="*/ 2133832 w 2275119"/>
              <a:gd name="connsiteY138" fmla="*/ 6630988 h 6858000"/>
              <a:gd name="connsiteX139" fmla="*/ 2119544 w 2275119"/>
              <a:gd name="connsiteY139" fmla="*/ 6677025 h 6858000"/>
              <a:gd name="connsiteX140" fmla="*/ 2108432 w 2275119"/>
              <a:gd name="connsiteY140" fmla="*/ 6729413 h 6858000"/>
              <a:gd name="connsiteX141" fmla="*/ 2100494 w 2275119"/>
              <a:gd name="connsiteY141" fmla="*/ 6789738 h 6858000"/>
              <a:gd name="connsiteX142" fmla="*/ 2098907 w 2275119"/>
              <a:gd name="connsiteY142" fmla="*/ 6858000 h 6858000"/>
              <a:gd name="connsiteX143" fmla="*/ 1556068 w 2275119"/>
              <a:gd name="connsiteY143" fmla="*/ 6858000 h 6858000"/>
              <a:gd name="connsiteX144" fmla="*/ 1389294 w 2275119"/>
              <a:gd name="connsiteY144" fmla="*/ 6858000 h 6858000"/>
              <a:gd name="connsiteX145" fmla="*/ 0 w 2275119"/>
              <a:gd name="connsiteY14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275119" h="6858000">
                <a:moveTo>
                  <a:pt x="0" y="0"/>
                </a:moveTo>
                <a:lnTo>
                  <a:pt x="1389294" y="0"/>
                </a:lnTo>
                <a:lnTo>
                  <a:pt x="1556068" y="0"/>
                </a:lnTo>
                <a:lnTo>
                  <a:pt x="2098907" y="0"/>
                </a:lnTo>
                <a:lnTo>
                  <a:pt x="2100494" y="68263"/>
                </a:lnTo>
                <a:lnTo>
                  <a:pt x="2108432" y="128588"/>
                </a:lnTo>
                <a:lnTo>
                  <a:pt x="2119544" y="180975"/>
                </a:lnTo>
                <a:lnTo>
                  <a:pt x="2133832" y="227013"/>
                </a:lnTo>
                <a:lnTo>
                  <a:pt x="2149707" y="268288"/>
                </a:lnTo>
                <a:lnTo>
                  <a:pt x="2168757" y="304800"/>
                </a:lnTo>
                <a:lnTo>
                  <a:pt x="2187807" y="342900"/>
                </a:lnTo>
                <a:lnTo>
                  <a:pt x="2206857" y="381000"/>
                </a:lnTo>
                <a:lnTo>
                  <a:pt x="2222732" y="417513"/>
                </a:lnTo>
                <a:lnTo>
                  <a:pt x="2238607" y="458788"/>
                </a:lnTo>
                <a:lnTo>
                  <a:pt x="2254482" y="504825"/>
                </a:lnTo>
                <a:lnTo>
                  <a:pt x="2265594" y="557213"/>
                </a:lnTo>
                <a:lnTo>
                  <a:pt x="2271944" y="617538"/>
                </a:lnTo>
                <a:lnTo>
                  <a:pt x="2275119" y="685800"/>
                </a:lnTo>
                <a:lnTo>
                  <a:pt x="2271944" y="754063"/>
                </a:lnTo>
                <a:lnTo>
                  <a:pt x="2265594" y="814388"/>
                </a:lnTo>
                <a:lnTo>
                  <a:pt x="2254482" y="866775"/>
                </a:lnTo>
                <a:lnTo>
                  <a:pt x="2238607" y="912813"/>
                </a:lnTo>
                <a:lnTo>
                  <a:pt x="2222732" y="954088"/>
                </a:lnTo>
                <a:lnTo>
                  <a:pt x="2206857" y="990600"/>
                </a:lnTo>
                <a:lnTo>
                  <a:pt x="2187807" y="1028700"/>
                </a:lnTo>
                <a:lnTo>
                  <a:pt x="2168757" y="1066800"/>
                </a:lnTo>
                <a:lnTo>
                  <a:pt x="2149707" y="1103313"/>
                </a:lnTo>
                <a:lnTo>
                  <a:pt x="2133832" y="1144588"/>
                </a:lnTo>
                <a:lnTo>
                  <a:pt x="2119544" y="1190625"/>
                </a:lnTo>
                <a:lnTo>
                  <a:pt x="2108432" y="1243013"/>
                </a:lnTo>
                <a:lnTo>
                  <a:pt x="2100494" y="1303338"/>
                </a:lnTo>
                <a:lnTo>
                  <a:pt x="2098907" y="1371600"/>
                </a:lnTo>
                <a:lnTo>
                  <a:pt x="2100494" y="1439863"/>
                </a:lnTo>
                <a:lnTo>
                  <a:pt x="2108432" y="1500188"/>
                </a:lnTo>
                <a:lnTo>
                  <a:pt x="2119544" y="1552575"/>
                </a:lnTo>
                <a:lnTo>
                  <a:pt x="2133832" y="1598613"/>
                </a:lnTo>
                <a:lnTo>
                  <a:pt x="2149707" y="1639888"/>
                </a:lnTo>
                <a:lnTo>
                  <a:pt x="2168757" y="1676400"/>
                </a:lnTo>
                <a:lnTo>
                  <a:pt x="2187807" y="1714500"/>
                </a:lnTo>
                <a:lnTo>
                  <a:pt x="2206857" y="1752600"/>
                </a:lnTo>
                <a:lnTo>
                  <a:pt x="2222732" y="1789113"/>
                </a:lnTo>
                <a:lnTo>
                  <a:pt x="2238607" y="1830388"/>
                </a:lnTo>
                <a:lnTo>
                  <a:pt x="2254482" y="1876425"/>
                </a:lnTo>
                <a:lnTo>
                  <a:pt x="2265594" y="1928813"/>
                </a:lnTo>
                <a:lnTo>
                  <a:pt x="2271944" y="1989138"/>
                </a:lnTo>
                <a:lnTo>
                  <a:pt x="2275119" y="2057400"/>
                </a:lnTo>
                <a:lnTo>
                  <a:pt x="2271944" y="2125663"/>
                </a:lnTo>
                <a:lnTo>
                  <a:pt x="2265594" y="2185988"/>
                </a:lnTo>
                <a:lnTo>
                  <a:pt x="2254482" y="2238375"/>
                </a:lnTo>
                <a:lnTo>
                  <a:pt x="2238607" y="2284413"/>
                </a:lnTo>
                <a:lnTo>
                  <a:pt x="2222732" y="2325688"/>
                </a:lnTo>
                <a:lnTo>
                  <a:pt x="2206857" y="2362200"/>
                </a:lnTo>
                <a:lnTo>
                  <a:pt x="2187807" y="2400300"/>
                </a:lnTo>
                <a:lnTo>
                  <a:pt x="2168757" y="2438400"/>
                </a:lnTo>
                <a:lnTo>
                  <a:pt x="2149707" y="2474913"/>
                </a:lnTo>
                <a:lnTo>
                  <a:pt x="2133832" y="2516188"/>
                </a:lnTo>
                <a:lnTo>
                  <a:pt x="2119544" y="2562225"/>
                </a:lnTo>
                <a:lnTo>
                  <a:pt x="2108432" y="2614613"/>
                </a:lnTo>
                <a:lnTo>
                  <a:pt x="2100494" y="2674938"/>
                </a:lnTo>
                <a:lnTo>
                  <a:pt x="2098907" y="2743200"/>
                </a:lnTo>
                <a:lnTo>
                  <a:pt x="2100494" y="2811463"/>
                </a:lnTo>
                <a:lnTo>
                  <a:pt x="2108432" y="2871788"/>
                </a:lnTo>
                <a:lnTo>
                  <a:pt x="2119544" y="2924175"/>
                </a:lnTo>
                <a:lnTo>
                  <a:pt x="2133832" y="2970213"/>
                </a:lnTo>
                <a:lnTo>
                  <a:pt x="2149707" y="3011488"/>
                </a:lnTo>
                <a:lnTo>
                  <a:pt x="2168757" y="3048000"/>
                </a:lnTo>
                <a:lnTo>
                  <a:pt x="2187807" y="3086100"/>
                </a:lnTo>
                <a:lnTo>
                  <a:pt x="2206857" y="3124200"/>
                </a:lnTo>
                <a:lnTo>
                  <a:pt x="2222732" y="3160713"/>
                </a:lnTo>
                <a:lnTo>
                  <a:pt x="2238607" y="3201988"/>
                </a:lnTo>
                <a:lnTo>
                  <a:pt x="2254482" y="3248025"/>
                </a:lnTo>
                <a:lnTo>
                  <a:pt x="2265594" y="3300413"/>
                </a:lnTo>
                <a:lnTo>
                  <a:pt x="2271944" y="3360738"/>
                </a:lnTo>
                <a:lnTo>
                  <a:pt x="2275119" y="3427413"/>
                </a:lnTo>
                <a:lnTo>
                  <a:pt x="2271944" y="3497263"/>
                </a:lnTo>
                <a:lnTo>
                  <a:pt x="2265594" y="3557588"/>
                </a:lnTo>
                <a:lnTo>
                  <a:pt x="2254482" y="3609975"/>
                </a:lnTo>
                <a:lnTo>
                  <a:pt x="2238607" y="3656013"/>
                </a:lnTo>
                <a:lnTo>
                  <a:pt x="2222732" y="3697288"/>
                </a:lnTo>
                <a:lnTo>
                  <a:pt x="2206857" y="3733800"/>
                </a:lnTo>
                <a:lnTo>
                  <a:pt x="2187807" y="3771900"/>
                </a:lnTo>
                <a:lnTo>
                  <a:pt x="2168757" y="3810000"/>
                </a:lnTo>
                <a:lnTo>
                  <a:pt x="2149707" y="3846513"/>
                </a:lnTo>
                <a:lnTo>
                  <a:pt x="2133832" y="3887788"/>
                </a:lnTo>
                <a:lnTo>
                  <a:pt x="2119544" y="3933825"/>
                </a:lnTo>
                <a:lnTo>
                  <a:pt x="2108432" y="3986213"/>
                </a:lnTo>
                <a:lnTo>
                  <a:pt x="2100494" y="4046538"/>
                </a:lnTo>
                <a:lnTo>
                  <a:pt x="2098907" y="4114800"/>
                </a:lnTo>
                <a:lnTo>
                  <a:pt x="2100494" y="4183063"/>
                </a:lnTo>
                <a:lnTo>
                  <a:pt x="2108432" y="4243388"/>
                </a:lnTo>
                <a:lnTo>
                  <a:pt x="2119544" y="4295775"/>
                </a:lnTo>
                <a:lnTo>
                  <a:pt x="2133832" y="4341813"/>
                </a:lnTo>
                <a:lnTo>
                  <a:pt x="2149707" y="4383088"/>
                </a:lnTo>
                <a:lnTo>
                  <a:pt x="2168757" y="4419600"/>
                </a:lnTo>
                <a:lnTo>
                  <a:pt x="2206857" y="4495800"/>
                </a:lnTo>
                <a:lnTo>
                  <a:pt x="2222732" y="4532313"/>
                </a:lnTo>
                <a:lnTo>
                  <a:pt x="2238607" y="4573588"/>
                </a:lnTo>
                <a:lnTo>
                  <a:pt x="2254482" y="4619625"/>
                </a:lnTo>
                <a:lnTo>
                  <a:pt x="2265594" y="4672013"/>
                </a:lnTo>
                <a:lnTo>
                  <a:pt x="2271944" y="4732338"/>
                </a:lnTo>
                <a:lnTo>
                  <a:pt x="2275119" y="4800600"/>
                </a:lnTo>
                <a:lnTo>
                  <a:pt x="2271944" y="4868863"/>
                </a:lnTo>
                <a:lnTo>
                  <a:pt x="2265594" y="4929188"/>
                </a:lnTo>
                <a:lnTo>
                  <a:pt x="2254482" y="4981575"/>
                </a:lnTo>
                <a:lnTo>
                  <a:pt x="2238607" y="5027613"/>
                </a:lnTo>
                <a:lnTo>
                  <a:pt x="2222732" y="5068888"/>
                </a:lnTo>
                <a:lnTo>
                  <a:pt x="2206857" y="5105400"/>
                </a:lnTo>
                <a:lnTo>
                  <a:pt x="2187807" y="5143500"/>
                </a:lnTo>
                <a:lnTo>
                  <a:pt x="2168757" y="5181600"/>
                </a:lnTo>
                <a:lnTo>
                  <a:pt x="2149707" y="5218113"/>
                </a:lnTo>
                <a:lnTo>
                  <a:pt x="2133832" y="5259388"/>
                </a:lnTo>
                <a:lnTo>
                  <a:pt x="2119544" y="5305425"/>
                </a:lnTo>
                <a:lnTo>
                  <a:pt x="2108432" y="5357813"/>
                </a:lnTo>
                <a:lnTo>
                  <a:pt x="2100494" y="5418138"/>
                </a:lnTo>
                <a:lnTo>
                  <a:pt x="2098907" y="5486400"/>
                </a:lnTo>
                <a:lnTo>
                  <a:pt x="2100494" y="5554663"/>
                </a:lnTo>
                <a:lnTo>
                  <a:pt x="2108432" y="5614988"/>
                </a:lnTo>
                <a:lnTo>
                  <a:pt x="2119544" y="5667375"/>
                </a:lnTo>
                <a:lnTo>
                  <a:pt x="2133832" y="5713413"/>
                </a:lnTo>
                <a:lnTo>
                  <a:pt x="2149707" y="5754688"/>
                </a:lnTo>
                <a:lnTo>
                  <a:pt x="2168757" y="5791200"/>
                </a:lnTo>
                <a:lnTo>
                  <a:pt x="2187807" y="5829300"/>
                </a:lnTo>
                <a:lnTo>
                  <a:pt x="2206857" y="5867400"/>
                </a:lnTo>
                <a:lnTo>
                  <a:pt x="2222732" y="5903913"/>
                </a:lnTo>
                <a:lnTo>
                  <a:pt x="2238607" y="5945188"/>
                </a:lnTo>
                <a:lnTo>
                  <a:pt x="2254482" y="5991225"/>
                </a:lnTo>
                <a:lnTo>
                  <a:pt x="2265594" y="6043613"/>
                </a:lnTo>
                <a:lnTo>
                  <a:pt x="2271944" y="6103938"/>
                </a:lnTo>
                <a:lnTo>
                  <a:pt x="2275119" y="6172200"/>
                </a:lnTo>
                <a:lnTo>
                  <a:pt x="2271944" y="6240463"/>
                </a:lnTo>
                <a:lnTo>
                  <a:pt x="2265594" y="6300788"/>
                </a:lnTo>
                <a:lnTo>
                  <a:pt x="2254482" y="6353175"/>
                </a:lnTo>
                <a:lnTo>
                  <a:pt x="2238607" y="6399213"/>
                </a:lnTo>
                <a:lnTo>
                  <a:pt x="2222732" y="6440488"/>
                </a:lnTo>
                <a:lnTo>
                  <a:pt x="2206857" y="6477000"/>
                </a:lnTo>
                <a:lnTo>
                  <a:pt x="2187807" y="6515100"/>
                </a:lnTo>
                <a:lnTo>
                  <a:pt x="2168757" y="6553200"/>
                </a:lnTo>
                <a:lnTo>
                  <a:pt x="2149707" y="6589713"/>
                </a:lnTo>
                <a:lnTo>
                  <a:pt x="2133832" y="6630988"/>
                </a:lnTo>
                <a:lnTo>
                  <a:pt x="2119544" y="6677025"/>
                </a:lnTo>
                <a:lnTo>
                  <a:pt x="2108432" y="6729413"/>
                </a:lnTo>
                <a:lnTo>
                  <a:pt x="2100494" y="6789738"/>
                </a:lnTo>
                <a:lnTo>
                  <a:pt x="2098907" y="6858000"/>
                </a:lnTo>
                <a:lnTo>
                  <a:pt x="1556068" y="6858000"/>
                </a:lnTo>
                <a:lnTo>
                  <a:pt x="1389294" y="6858000"/>
                </a:lnTo>
                <a:lnTo>
                  <a:pt x="0" y="6858000"/>
                </a:lnTo>
                <a:close/>
              </a:path>
            </a:pathLst>
          </a:custGeom>
          <a:solidFill>
            <a:schemeClr val="accent1"/>
          </a:solidFill>
          <a:ln w="0">
            <a:noFill/>
            <a:prstDash val="solid"/>
            <a:round/>
            <a:headEnd/>
            <a:tailEnd/>
          </a:ln>
        </p:spPr>
      </p:sp>
      <p:sp>
        <p:nvSpPr>
          <p:cNvPr id="12" name="Rectangle 11">
            <a:extLst>
              <a:ext uri="{FF2B5EF4-FFF2-40B4-BE49-F238E27FC236}">
                <a16:creationId xmlns:a16="http://schemas.microsoft.com/office/drawing/2014/main" id="{A3AE1F77-1EC8-47BA-A381-B6618A2FC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a:extLst>
              <a:ext uri="{FF2B5EF4-FFF2-40B4-BE49-F238E27FC236}">
                <a16:creationId xmlns:a16="http://schemas.microsoft.com/office/drawing/2014/main" id="{0B1B0A98-219A-42E2-8253-12C2AFDA9650}"/>
              </a:ext>
            </a:extLst>
          </p:cNvPr>
          <p:cNvSpPr>
            <a:spLocks noGrp="1"/>
          </p:cNvSpPr>
          <p:nvPr>
            <p:ph idx="1"/>
          </p:nvPr>
        </p:nvSpPr>
        <p:spPr>
          <a:xfrm>
            <a:off x="2895600" y="2178528"/>
            <a:ext cx="8534400" cy="3701065"/>
          </a:xfrm>
        </p:spPr>
        <p:txBody>
          <a:bodyPr>
            <a:normAutofit/>
          </a:bodyPr>
          <a:lstStyle/>
          <a:p>
            <a:r>
              <a:rPr lang="it-IT" dirty="0"/>
              <a:t>…..</a:t>
            </a:r>
          </a:p>
        </p:txBody>
      </p:sp>
    </p:spTree>
    <p:extLst>
      <p:ext uri="{BB962C8B-B14F-4D97-AF65-F5344CB8AC3E}">
        <p14:creationId xmlns:p14="http://schemas.microsoft.com/office/powerpoint/2010/main" val="2835254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0851669-7281-49C2-8BF0-67BA70EC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C5526FDE-E29B-42CF-9B8C-458FB1C43F56}"/>
              </a:ext>
            </a:extLst>
          </p:cNvPr>
          <p:cNvSpPr>
            <a:spLocks noGrp="1"/>
          </p:cNvSpPr>
          <p:nvPr>
            <p:ph type="title"/>
          </p:nvPr>
        </p:nvSpPr>
        <p:spPr>
          <a:xfrm>
            <a:off x="2895600" y="382385"/>
            <a:ext cx="8534399" cy="1413758"/>
          </a:xfrm>
        </p:spPr>
        <p:txBody>
          <a:bodyPr anchor="b">
            <a:normAutofit/>
          </a:bodyPr>
          <a:lstStyle/>
          <a:p>
            <a:pPr algn="ctr"/>
            <a:r>
              <a:rPr lang="en-US" sz="4400" dirty="0"/>
              <a:t>Collaboration </a:t>
            </a:r>
            <a:br>
              <a:rPr lang="en-US" sz="4400" dirty="0"/>
            </a:br>
            <a:r>
              <a:rPr lang="en-US" sz="2200" dirty="0"/>
              <a:t>How can collaborative action contribute?</a:t>
            </a:r>
            <a:endParaRPr lang="it-IT" sz="2200" dirty="0"/>
          </a:p>
        </p:txBody>
      </p:sp>
      <p:sp>
        <p:nvSpPr>
          <p:cNvPr id="10" name="Freeform: Shape 9">
            <a:extLst>
              <a:ext uri="{FF2B5EF4-FFF2-40B4-BE49-F238E27FC236}">
                <a16:creationId xmlns:a16="http://schemas.microsoft.com/office/drawing/2014/main" id="{16992B13-74C4-4370-93C5-F5403D944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2275119" cy="6858000"/>
          </a:xfrm>
          <a:custGeom>
            <a:avLst/>
            <a:gdLst>
              <a:gd name="connsiteX0" fmla="*/ 0 w 2275119"/>
              <a:gd name="connsiteY0" fmla="*/ 0 h 6858000"/>
              <a:gd name="connsiteX1" fmla="*/ 1389294 w 2275119"/>
              <a:gd name="connsiteY1" fmla="*/ 0 h 6858000"/>
              <a:gd name="connsiteX2" fmla="*/ 1556068 w 2275119"/>
              <a:gd name="connsiteY2" fmla="*/ 0 h 6858000"/>
              <a:gd name="connsiteX3" fmla="*/ 2098907 w 2275119"/>
              <a:gd name="connsiteY3" fmla="*/ 0 h 6858000"/>
              <a:gd name="connsiteX4" fmla="*/ 2100494 w 2275119"/>
              <a:gd name="connsiteY4" fmla="*/ 68263 h 6858000"/>
              <a:gd name="connsiteX5" fmla="*/ 2108432 w 2275119"/>
              <a:gd name="connsiteY5" fmla="*/ 128588 h 6858000"/>
              <a:gd name="connsiteX6" fmla="*/ 2119544 w 2275119"/>
              <a:gd name="connsiteY6" fmla="*/ 180975 h 6858000"/>
              <a:gd name="connsiteX7" fmla="*/ 2133832 w 2275119"/>
              <a:gd name="connsiteY7" fmla="*/ 227013 h 6858000"/>
              <a:gd name="connsiteX8" fmla="*/ 2149707 w 2275119"/>
              <a:gd name="connsiteY8" fmla="*/ 268288 h 6858000"/>
              <a:gd name="connsiteX9" fmla="*/ 2168757 w 2275119"/>
              <a:gd name="connsiteY9" fmla="*/ 304800 h 6858000"/>
              <a:gd name="connsiteX10" fmla="*/ 2187807 w 2275119"/>
              <a:gd name="connsiteY10" fmla="*/ 342900 h 6858000"/>
              <a:gd name="connsiteX11" fmla="*/ 2206857 w 2275119"/>
              <a:gd name="connsiteY11" fmla="*/ 381000 h 6858000"/>
              <a:gd name="connsiteX12" fmla="*/ 2222732 w 2275119"/>
              <a:gd name="connsiteY12" fmla="*/ 417513 h 6858000"/>
              <a:gd name="connsiteX13" fmla="*/ 2238607 w 2275119"/>
              <a:gd name="connsiteY13" fmla="*/ 458788 h 6858000"/>
              <a:gd name="connsiteX14" fmla="*/ 2254482 w 2275119"/>
              <a:gd name="connsiteY14" fmla="*/ 504825 h 6858000"/>
              <a:gd name="connsiteX15" fmla="*/ 2265594 w 2275119"/>
              <a:gd name="connsiteY15" fmla="*/ 557213 h 6858000"/>
              <a:gd name="connsiteX16" fmla="*/ 2271944 w 2275119"/>
              <a:gd name="connsiteY16" fmla="*/ 617538 h 6858000"/>
              <a:gd name="connsiteX17" fmla="*/ 2275119 w 2275119"/>
              <a:gd name="connsiteY17" fmla="*/ 685800 h 6858000"/>
              <a:gd name="connsiteX18" fmla="*/ 2271944 w 2275119"/>
              <a:gd name="connsiteY18" fmla="*/ 754063 h 6858000"/>
              <a:gd name="connsiteX19" fmla="*/ 2265594 w 2275119"/>
              <a:gd name="connsiteY19" fmla="*/ 814388 h 6858000"/>
              <a:gd name="connsiteX20" fmla="*/ 2254482 w 2275119"/>
              <a:gd name="connsiteY20" fmla="*/ 866775 h 6858000"/>
              <a:gd name="connsiteX21" fmla="*/ 2238607 w 2275119"/>
              <a:gd name="connsiteY21" fmla="*/ 912813 h 6858000"/>
              <a:gd name="connsiteX22" fmla="*/ 2222732 w 2275119"/>
              <a:gd name="connsiteY22" fmla="*/ 954088 h 6858000"/>
              <a:gd name="connsiteX23" fmla="*/ 2206857 w 2275119"/>
              <a:gd name="connsiteY23" fmla="*/ 990600 h 6858000"/>
              <a:gd name="connsiteX24" fmla="*/ 2187807 w 2275119"/>
              <a:gd name="connsiteY24" fmla="*/ 1028700 h 6858000"/>
              <a:gd name="connsiteX25" fmla="*/ 2168757 w 2275119"/>
              <a:gd name="connsiteY25" fmla="*/ 1066800 h 6858000"/>
              <a:gd name="connsiteX26" fmla="*/ 2149707 w 2275119"/>
              <a:gd name="connsiteY26" fmla="*/ 1103313 h 6858000"/>
              <a:gd name="connsiteX27" fmla="*/ 2133832 w 2275119"/>
              <a:gd name="connsiteY27" fmla="*/ 1144588 h 6858000"/>
              <a:gd name="connsiteX28" fmla="*/ 2119544 w 2275119"/>
              <a:gd name="connsiteY28" fmla="*/ 1190625 h 6858000"/>
              <a:gd name="connsiteX29" fmla="*/ 2108432 w 2275119"/>
              <a:gd name="connsiteY29" fmla="*/ 1243013 h 6858000"/>
              <a:gd name="connsiteX30" fmla="*/ 2100494 w 2275119"/>
              <a:gd name="connsiteY30" fmla="*/ 1303338 h 6858000"/>
              <a:gd name="connsiteX31" fmla="*/ 2098907 w 2275119"/>
              <a:gd name="connsiteY31" fmla="*/ 1371600 h 6858000"/>
              <a:gd name="connsiteX32" fmla="*/ 2100494 w 2275119"/>
              <a:gd name="connsiteY32" fmla="*/ 1439863 h 6858000"/>
              <a:gd name="connsiteX33" fmla="*/ 2108432 w 2275119"/>
              <a:gd name="connsiteY33" fmla="*/ 1500188 h 6858000"/>
              <a:gd name="connsiteX34" fmla="*/ 2119544 w 2275119"/>
              <a:gd name="connsiteY34" fmla="*/ 1552575 h 6858000"/>
              <a:gd name="connsiteX35" fmla="*/ 2133832 w 2275119"/>
              <a:gd name="connsiteY35" fmla="*/ 1598613 h 6858000"/>
              <a:gd name="connsiteX36" fmla="*/ 2149707 w 2275119"/>
              <a:gd name="connsiteY36" fmla="*/ 1639888 h 6858000"/>
              <a:gd name="connsiteX37" fmla="*/ 2168757 w 2275119"/>
              <a:gd name="connsiteY37" fmla="*/ 1676400 h 6858000"/>
              <a:gd name="connsiteX38" fmla="*/ 2187807 w 2275119"/>
              <a:gd name="connsiteY38" fmla="*/ 1714500 h 6858000"/>
              <a:gd name="connsiteX39" fmla="*/ 2206857 w 2275119"/>
              <a:gd name="connsiteY39" fmla="*/ 1752600 h 6858000"/>
              <a:gd name="connsiteX40" fmla="*/ 2222732 w 2275119"/>
              <a:gd name="connsiteY40" fmla="*/ 1789113 h 6858000"/>
              <a:gd name="connsiteX41" fmla="*/ 2238607 w 2275119"/>
              <a:gd name="connsiteY41" fmla="*/ 1830388 h 6858000"/>
              <a:gd name="connsiteX42" fmla="*/ 2254482 w 2275119"/>
              <a:gd name="connsiteY42" fmla="*/ 1876425 h 6858000"/>
              <a:gd name="connsiteX43" fmla="*/ 2265594 w 2275119"/>
              <a:gd name="connsiteY43" fmla="*/ 1928813 h 6858000"/>
              <a:gd name="connsiteX44" fmla="*/ 2271944 w 2275119"/>
              <a:gd name="connsiteY44" fmla="*/ 1989138 h 6858000"/>
              <a:gd name="connsiteX45" fmla="*/ 2275119 w 2275119"/>
              <a:gd name="connsiteY45" fmla="*/ 2057400 h 6858000"/>
              <a:gd name="connsiteX46" fmla="*/ 2271944 w 2275119"/>
              <a:gd name="connsiteY46" fmla="*/ 2125663 h 6858000"/>
              <a:gd name="connsiteX47" fmla="*/ 2265594 w 2275119"/>
              <a:gd name="connsiteY47" fmla="*/ 2185988 h 6858000"/>
              <a:gd name="connsiteX48" fmla="*/ 2254482 w 2275119"/>
              <a:gd name="connsiteY48" fmla="*/ 2238375 h 6858000"/>
              <a:gd name="connsiteX49" fmla="*/ 2238607 w 2275119"/>
              <a:gd name="connsiteY49" fmla="*/ 2284413 h 6858000"/>
              <a:gd name="connsiteX50" fmla="*/ 2222732 w 2275119"/>
              <a:gd name="connsiteY50" fmla="*/ 2325688 h 6858000"/>
              <a:gd name="connsiteX51" fmla="*/ 2206857 w 2275119"/>
              <a:gd name="connsiteY51" fmla="*/ 2362200 h 6858000"/>
              <a:gd name="connsiteX52" fmla="*/ 2187807 w 2275119"/>
              <a:gd name="connsiteY52" fmla="*/ 2400300 h 6858000"/>
              <a:gd name="connsiteX53" fmla="*/ 2168757 w 2275119"/>
              <a:gd name="connsiteY53" fmla="*/ 2438400 h 6858000"/>
              <a:gd name="connsiteX54" fmla="*/ 2149707 w 2275119"/>
              <a:gd name="connsiteY54" fmla="*/ 2474913 h 6858000"/>
              <a:gd name="connsiteX55" fmla="*/ 2133832 w 2275119"/>
              <a:gd name="connsiteY55" fmla="*/ 2516188 h 6858000"/>
              <a:gd name="connsiteX56" fmla="*/ 2119544 w 2275119"/>
              <a:gd name="connsiteY56" fmla="*/ 2562225 h 6858000"/>
              <a:gd name="connsiteX57" fmla="*/ 2108432 w 2275119"/>
              <a:gd name="connsiteY57" fmla="*/ 2614613 h 6858000"/>
              <a:gd name="connsiteX58" fmla="*/ 2100494 w 2275119"/>
              <a:gd name="connsiteY58" fmla="*/ 2674938 h 6858000"/>
              <a:gd name="connsiteX59" fmla="*/ 2098907 w 2275119"/>
              <a:gd name="connsiteY59" fmla="*/ 2743200 h 6858000"/>
              <a:gd name="connsiteX60" fmla="*/ 2100494 w 2275119"/>
              <a:gd name="connsiteY60" fmla="*/ 2811463 h 6858000"/>
              <a:gd name="connsiteX61" fmla="*/ 2108432 w 2275119"/>
              <a:gd name="connsiteY61" fmla="*/ 2871788 h 6858000"/>
              <a:gd name="connsiteX62" fmla="*/ 2119544 w 2275119"/>
              <a:gd name="connsiteY62" fmla="*/ 2924175 h 6858000"/>
              <a:gd name="connsiteX63" fmla="*/ 2133832 w 2275119"/>
              <a:gd name="connsiteY63" fmla="*/ 2970213 h 6858000"/>
              <a:gd name="connsiteX64" fmla="*/ 2149707 w 2275119"/>
              <a:gd name="connsiteY64" fmla="*/ 3011488 h 6858000"/>
              <a:gd name="connsiteX65" fmla="*/ 2168757 w 2275119"/>
              <a:gd name="connsiteY65" fmla="*/ 3048000 h 6858000"/>
              <a:gd name="connsiteX66" fmla="*/ 2187807 w 2275119"/>
              <a:gd name="connsiteY66" fmla="*/ 3086100 h 6858000"/>
              <a:gd name="connsiteX67" fmla="*/ 2206857 w 2275119"/>
              <a:gd name="connsiteY67" fmla="*/ 3124200 h 6858000"/>
              <a:gd name="connsiteX68" fmla="*/ 2222732 w 2275119"/>
              <a:gd name="connsiteY68" fmla="*/ 3160713 h 6858000"/>
              <a:gd name="connsiteX69" fmla="*/ 2238607 w 2275119"/>
              <a:gd name="connsiteY69" fmla="*/ 3201988 h 6858000"/>
              <a:gd name="connsiteX70" fmla="*/ 2254482 w 2275119"/>
              <a:gd name="connsiteY70" fmla="*/ 3248025 h 6858000"/>
              <a:gd name="connsiteX71" fmla="*/ 2265594 w 2275119"/>
              <a:gd name="connsiteY71" fmla="*/ 3300413 h 6858000"/>
              <a:gd name="connsiteX72" fmla="*/ 2271944 w 2275119"/>
              <a:gd name="connsiteY72" fmla="*/ 3360738 h 6858000"/>
              <a:gd name="connsiteX73" fmla="*/ 2275119 w 2275119"/>
              <a:gd name="connsiteY73" fmla="*/ 3427413 h 6858000"/>
              <a:gd name="connsiteX74" fmla="*/ 2271944 w 2275119"/>
              <a:gd name="connsiteY74" fmla="*/ 3497263 h 6858000"/>
              <a:gd name="connsiteX75" fmla="*/ 2265594 w 2275119"/>
              <a:gd name="connsiteY75" fmla="*/ 3557588 h 6858000"/>
              <a:gd name="connsiteX76" fmla="*/ 2254482 w 2275119"/>
              <a:gd name="connsiteY76" fmla="*/ 3609975 h 6858000"/>
              <a:gd name="connsiteX77" fmla="*/ 2238607 w 2275119"/>
              <a:gd name="connsiteY77" fmla="*/ 3656013 h 6858000"/>
              <a:gd name="connsiteX78" fmla="*/ 2222732 w 2275119"/>
              <a:gd name="connsiteY78" fmla="*/ 3697288 h 6858000"/>
              <a:gd name="connsiteX79" fmla="*/ 2206857 w 2275119"/>
              <a:gd name="connsiteY79" fmla="*/ 3733800 h 6858000"/>
              <a:gd name="connsiteX80" fmla="*/ 2187807 w 2275119"/>
              <a:gd name="connsiteY80" fmla="*/ 3771900 h 6858000"/>
              <a:gd name="connsiteX81" fmla="*/ 2168757 w 2275119"/>
              <a:gd name="connsiteY81" fmla="*/ 3810000 h 6858000"/>
              <a:gd name="connsiteX82" fmla="*/ 2149707 w 2275119"/>
              <a:gd name="connsiteY82" fmla="*/ 3846513 h 6858000"/>
              <a:gd name="connsiteX83" fmla="*/ 2133832 w 2275119"/>
              <a:gd name="connsiteY83" fmla="*/ 3887788 h 6858000"/>
              <a:gd name="connsiteX84" fmla="*/ 2119544 w 2275119"/>
              <a:gd name="connsiteY84" fmla="*/ 3933825 h 6858000"/>
              <a:gd name="connsiteX85" fmla="*/ 2108432 w 2275119"/>
              <a:gd name="connsiteY85" fmla="*/ 3986213 h 6858000"/>
              <a:gd name="connsiteX86" fmla="*/ 2100494 w 2275119"/>
              <a:gd name="connsiteY86" fmla="*/ 4046538 h 6858000"/>
              <a:gd name="connsiteX87" fmla="*/ 2098907 w 2275119"/>
              <a:gd name="connsiteY87" fmla="*/ 4114800 h 6858000"/>
              <a:gd name="connsiteX88" fmla="*/ 2100494 w 2275119"/>
              <a:gd name="connsiteY88" fmla="*/ 4183063 h 6858000"/>
              <a:gd name="connsiteX89" fmla="*/ 2108432 w 2275119"/>
              <a:gd name="connsiteY89" fmla="*/ 4243388 h 6858000"/>
              <a:gd name="connsiteX90" fmla="*/ 2119544 w 2275119"/>
              <a:gd name="connsiteY90" fmla="*/ 4295775 h 6858000"/>
              <a:gd name="connsiteX91" fmla="*/ 2133832 w 2275119"/>
              <a:gd name="connsiteY91" fmla="*/ 4341813 h 6858000"/>
              <a:gd name="connsiteX92" fmla="*/ 2149707 w 2275119"/>
              <a:gd name="connsiteY92" fmla="*/ 4383088 h 6858000"/>
              <a:gd name="connsiteX93" fmla="*/ 2168757 w 2275119"/>
              <a:gd name="connsiteY93" fmla="*/ 4419600 h 6858000"/>
              <a:gd name="connsiteX94" fmla="*/ 2206857 w 2275119"/>
              <a:gd name="connsiteY94" fmla="*/ 4495800 h 6858000"/>
              <a:gd name="connsiteX95" fmla="*/ 2222732 w 2275119"/>
              <a:gd name="connsiteY95" fmla="*/ 4532313 h 6858000"/>
              <a:gd name="connsiteX96" fmla="*/ 2238607 w 2275119"/>
              <a:gd name="connsiteY96" fmla="*/ 4573588 h 6858000"/>
              <a:gd name="connsiteX97" fmla="*/ 2254482 w 2275119"/>
              <a:gd name="connsiteY97" fmla="*/ 4619625 h 6858000"/>
              <a:gd name="connsiteX98" fmla="*/ 2265594 w 2275119"/>
              <a:gd name="connsiteY98" fmla="*/ 4672013 h 6858000"/>
              <a:gd name="connsiteX99" fmla="*/ 2271944 w 2275119"/>
              <a:gd name="connsiteY99" fmla="*/ 4732338 h 6858000"/>
              <a:gd name="connsiteX100" fmla="*/ 2275119 w 2275119"/>
              <a:gd name="connsiteY100" fmla="*/ 4800600 h 6858000"/>
              <a:gd name="connsiteX101" fmla="*/ 2271944 w 2275119"/>
              <a:gd name="connsiteY101" fmla="*/ 4868863 h 6858000"/>
              <a:gd name="connsiteX102" fmla="*/ 2265594 w 2275119"/>
              <a:gd name="connsiteY102" fmla="*/ 4929188 h 6858000"/>
              <a:gd name="connsiteX103" fmla="*/ 2254482 w 2275119"/>
              <a:gd name="connsiteY103" fmla="*/ 4981575 h 6858000"/>
              <a:gd name="connsiteX104" fmla="*/ 2238607 w 2275119"/>
              <a:gd name="connsiteY104" fmla="*/ 5027613 h 6858000"/>
              <a:gd name="connsiteX105" fmla="*/ 2222732 w 2275119"/>
              <a:gd name="connsiteY105" fmla="*/ 5068888 h 6858000"/>
              <a:gd name="connsiteX106" fmla="*/ 2206857 w 2275119"/>
              <a:gd name="connsiteY106" fmla="*/ 5105400 h 6858000"/>
              <a:gd name="connsiteX107" fmla="*/ 2187807 w 2275119"/>
              <a:gd name="connsiteY107" fmla="*/ 5143500 h 6858000"/>
              <a:gd name="connsiteX108" fmla="*/ 2168757 w 2275119"/>
              <a:gd name="connsiteY108" fmla="*/ 5181600 h 6858000"/>
              <a:gd name="connsiteX109" fmla="*/ 2149707 w 2275119"/>
              <a:gd name="connsiteY109" fmla="*/ 5218113 h 6858000"/>
              <a:gd name="connsiteX110" fmla="*/ 2133832 w 2275119"/>
              <a:gd name="connsiteY110" fmla="*/ 5259388 h 6858000"/>
              <a:gd name="connsiteX111" fmla="*/ 2119544 w 2275119"/>
              <a:gd name="connsiteY111" fmla="*/ 5305425 h 6858000"/>
              <a:gd name="connsiteX112" fmla="*/ 2108432 w 2275119"/>
              <a:gd name="connsiteY112" fmla="*/ 5357813 h 6858000"/>
              <a:gd name="connsiteX113" fmla="*/ 2100494 w 2275119"/>
              <a:gd name="connsiteY113" fmla="*/ 5418138 h 6858000"/>
              <a:gd name="connsiteX114" fmla="*/ 2098907 w 2275119"/>
              <a:gd name="connsiteY114" fmla="*/ 5486400 h 6858000"/>
              <a:gd name="connsiteX115" fmla="*/ 2100494 w 2275119"/>
              <a:gd name="connsiteY115" fmla="*/ 5554663 h 6858000"/>
              <a:gd name="connsiteX116" fmla="*/ 2108432 w 2275119"/>
              <a:gd name="connsiteY116" fmla="*/ 5614988 h 6858000"/>
              <a:gd name="connsiteX117" fmla="*/ 2119544 w 2275119"/>
              <a:gd name="connsiteY117" fmla="*/ 5667375 h 6858000"/>
              <a:gd name="connsiteX118" fmla="*/ 2133832 w 2275119"/>
              <a:gd name="connsiteY118" fmla="*/ 5713413 h 6858000"/>
              <a:gd name="connsiteX119" fmla="*/ 2149707 w 2275119"/>
              <a:gd name="connsiteY119" fmla="*/ 5754688 h 6858000"/>
              <a:gd name="connsiteX120" fmla="*/ 2168757 w 2275119"/>
              <a:gd name="connsiteY120" fmla="*/ 5791200 h 6858000"/>
              <a:gd name="connsiteX121" fmla="*/ 2187807 w 2275119"/>
              <a:gd name="connsiteY121" fmla="*/ 5829300 h 6858000"/>
              <a:gd name="connsiteX122" fmla="*/ 2206857 w 2275119"/>
              <a:gd name="connsiteY122" fmla="*/ 5867400 h 6858000"/>
              <a:gd name="connsiteX123" fmla="*/ 2222732 w 2275119"/>
              <a:gd name="connsiteY123" fmla="*/ 5903913 h 6858000"/>
              <a:gd name="connsiteX124" fmla="*/ 2238607 w 2275119"/>
              <a:gd name="connsiteY124" fmla="*/ 5945188 h 6858000"/>
              <a:gd name="connsiteX125" fmla="*/ 2254482 w 2275119"/>
              <a:gd name="connsiteY125" fmla="*/ 5991225 h 6858000"/>
              <a:gd name="connsiteX126" fmla="*/ 2265594 w 2275119"/>
              <a:gd name="connsiteY126" fmla="*/ 6043613 h 6858000"/>
              <a:gd name="connsiteX127" fmla="*/ 2271944 w 2275119"/>
              <a:gd name="connsiteY127" fmla="*/ 6103938 h 6858000"/>
              <a:gd name="connsiteX128" fmla="*/ 2275119 w 2275119"/>
              <a:gd name="connsiteY128" fmla="*/ 6172200 h 6858000"/>
              <a:gd name="connsiteX129" fmla="*/ 2271944 w 2275119"/>
              <a:gd name="connsiteY129" fmla="*/ 6240463 h 6858000"/>
              <a:gd name="connsiteX130" fmla="*/ 2265594 w 2275119"/>
              <a:gd name="connsiteY130" fmla="*/ 6300788 h 6858000"/>
              <a:gd name="connsiteX131" fmla="*/ 2254482 w 2275119"/>
              <a:gd name="connsiteY131" fmla="*/ 6353175 h 6858000"/>
              <a:gd name="connsiteX132" fmla="*/ 2238607 w 2275119"/>
              <a:gd name="connsiteY132" fmla="*/ 6399213 h 6858000"/>
              <a:gd name="connsiteX133" fmla="*/ 2222732 w 2275119"/>
              <a:gd name="connsiteY133" fmla="*/ 6440488 h 6858000"/>
              <a:gd name="connsiteX134" fmla="*/ 2206857 w 2275119"/>
              <a:gd name="connsiteY134" fmla="*/ 6477000 h 6858000"/>
              <a:gd name="connsiteX135" fmla="*/ 2187807 w 2275119"/>
              <a:gd name="connsiteY135" fmla="*/ 6515100 h 6858000"/>
              <a:gd name="connsiteX136" fmla="*/ 2168757 w 2275119"/>
              <a:gd name="connsiteY136" fmla="*/ 6553200 h 6858000"/>
              <a:gd name="connsiteX137" fmla="*/ 2149707 w 2275119"/>
              <a:gd name="connsiteY137" fmla="*/ 6589713 h 6858000"/>
              <a:gd name="connsiteX138" fmla="*/ 2133832 w 2275119"/>
              <a:gd name="connsiteY138" fmla="*/ 6630988 h 6858000"/>
              <a:gd name="connsiteX139" fmla="*/ 2119544 w 2275119"/>
              <a:gd name="connsiteY139" fmla="*/ 6677025 h 6858000"/>
              <a:gd name="connsiteX140" fmla="*/ 2108432 w 2275119"/>
              <a:gd name="connsiteY140" fmla="*/ 6729413 h 6858000"/>
              <a:gd name="connsiteX141" fmla="*/ 2100494 w 2275119"/>
              <a:gd name="connsiteY141" fmla="*/ 6789738 h 6858000"/>
              <a:gd name="connsiteX142" fmla="*/ 2098907 w 2275119"/>
              <a:gd name="connsiteY142" fmla="*/ 6858000 h 6858000"/>
              <a:gd name="connsiteX143" fmla="*/ 1556068 w 2275119"/>
              <a:gd name="connsiteY143" fmla="*/ 6858000 h 6858000"/>
              <a:gd name="connsiteX144" fmla="*/ 1389294 w 2275119"/>
              <a:gd name="connsiteY144" fmla="*/ 6858000 h 6858000"/>
              <a:gd name="connsiteX145" fmla="*/ 0 w 2275119"/>
              <a:gd name="connsiteY14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275119" h="6858000">
                <a:moveTo>
                  <a:pt x="0" y="0"/>
                </a:moveTo>
                <a:lnTo>
                  <a:pt x="1389294" y="0"/>
                </a:lnTo>
                <a:lnTo>
                  <a:pt x="1556068" y="0"/>
                </a:lnTo>
                <a:lnTo>
                  <a:pt x="2098907" y="0"/>
                </a:lnTo>
                <a:lnTo>
                  <a:pt x="2100494" y="68263"/>
                </a:lnTo>
                <a:lnTo>
                  <a:pt x="2108432" y="128588"/>
                </a:lnTo>
                <a:lnTo>
                  <a:pt x="2119544" y="180975"/>
                </a:lnTo>
                <a:lnTo>
                  <a:pt x="2133832" y="227013"/>
                </a:lnTo>
                <a:lnTo>
                  <a:pt x="2149707" y="268288"/>
                </a:lnTo>
                <a:lnTo>
                  <a:pt x="2168757" y="304800"/>
                </a:lnTo>
                <a:lnTo>
                  <a:pt x="2187807" y="342900"/>
                </a:lnTo>
                <a:lnTo>
                  <a:pt x="2206857" y="381000"/>
                </a:lnTo>
                <a:lnTo>
                  <a:pt x="2222732" y="417513"/>
                </a:lnTo>
                <a:lnTo>
                  <a:pt x="2238607" y="458788"/>
                </a:lnTo>
                <a:lnTo>
                  <a:pt x="2254482" y="504825"/>
                </a:lnTo>
                <a:lnTo>
                  <a:pt x="2265594" y="557213"/>
                </a:lnTo>
                <a:lnTo>
                  <a:pt x="2271944" y="617538"/>
                </a:lnTo>
                <a:lnTo>
                  <a:pt x="2275119" y="685800"/>
                </a:lnTo>
                <a:lnTo>
                  <a:pt x="2271944" y="754063"/>
                </a:lnTo>
                <a:lnTo>
                  <a:pt x="2265594" y="814388"/>
                </a:lnTo>
                <a:lnTo>
                  <a:pt x="2254482" y="866775"/>
                </a:lnTo>
                <a:lnTo>
                  <a:pt x="2238607" y="912813"/>
                </a:lnTo>
                <a:lnTo>
                  <a:pt x="2222732" y="954088"/>
                </a:lnTo>
                <a:lnTo>
                  <a:pt x="2206857" y="990600"/>
                </a:lnTo>
                <a:lnTo>
                  <a:pt x="2187807" y="1028700"/>
                </a:lnTo>
                <a:lnTo>
                  <a:pt x="2168757" y="1066800"/>
                </a:lnTo>
                <a:lnTo>
                  <a:pt x="2149707" y="1103313"/>
                </a:lnTo>
                <a:lnTo>
                  <a:pt x="2133832" y="1144588"/>
                </a:lnTo>
                <a:lnTo>
                  <a:pt x="2119544" y="1190625"/>
                </a:lnTo>
                <a:lnTo>
                  <a:pt x="2108432" y="1243013"/>
                </a:lnTo>
                <a:lnTo>
                  <a:pt x="2100494" y="1303338"/>
                </a:lnTo>
                <a:lnTo>
                  <a:pt x="2098907" y="1371600"/>
                </a:lnTo>
                <a:lnTo>
                  <a:pt x="2100494" y="1439863"/>
                </a:lnTo>
                <a:lnTo>
                  <a:pt x="2108432" y="1500188"/>
                </a:lnTo>
                <a:lnTo>
                  <a:pt x="2119544" y="1552575"/>
                </a:lnTo>
                <a:lnTo>
                  <a:pt x="2133832" y="1598613"/>
                </a:lnTo>
                <a:lnTo>
                  <a:pt x="2149707" y="1639888"/>
                </a:lnTo>
                <a:lnTo>
                  <a:pt x="2168757" y="1676400"/>
                </a:lnTo>
                <a:lnTo>
                  <a:pt x="2187807" y="1714500"/>
                </a:lnTo>
                <a:lnTo>
                  <a:pt x="2206857" y="1752600"/>
                </a:lnTo>
                <a:lnTo>
                  <a:pt x="2222732" y="1789113"/>
                </a:lnTo>
                <a:lnTo>
                  <a:pt x="2238607" y="1830388"/>
                </a:lnTo>
                <a:lnTo>
                  <a:pt x="2254482" y="1876425"/>
                </a:lnTo>
                <a:lnTo>
                  <a:pt x="2265594" y="1928813"/>
                </a:lnTo>
                <a:lnTo>
                  <a:pt x="2271944" y="1989138"/>
                </a:lnTo>
                <a:lnTo>
                  <a:pt x="2275119" y="2057400"/>
                </a:lnTo>
                <a:lnTo>
                  <a:pt x="2271944" y="2125663"/>
                </a:lnTo>
                <a:lnTo>
                  <a:pt x="2265594" y="2185988"/>
                </a:lnTo>
                <a:lnTo>
                  <a:pt x="2254482" y="2238375"/>
                </a:lnTo>
                <a:lnTo>
                  <a:pt x="2238607" y="2284413"/>
                </a:lnTo>
                <a:lnTo>
                  <a:pt x="2222732" y="2325688"/>
                </a:lnTo>
                <a:lnTo>
                  <a:pt x="2206857" y="2362200"/>
                </a:lnTo>
                <a:lnTo>
                  <a:pt x="2187807" y="2400300"/>
                </a:lnTo>
                <a:lnTo>
                  <a:pt x="2168757" y="2438400"/>
                </a:lnTo>
                <a:lnTo>
                  <a:pt x="2149707" y="2474913"/>
                </a:lnTo>
                <a:lnTo>
                  <a:pt x="2133832" y="2516188"/>
                </a:lnTo>
                <a:lnTo>
                  <a:pt x="2119544" y="2562225"/>
                </a:lnTo>
                <a:lnTo>
                  <a:pt x="2108432" y="2614613"/>
                </a:lnTo>
                <a:lnTo>
                  <a:pt x="2100494" y="2674938"/>
                </a:lnTo>
                <a:lnTo>
                  <a:pt x="2098907" y="2743200"/>
                </a:lnTo>
                <a:lnTo>
                  <a:pt x="2100494" y="2811463"/>
                </a:lnTo>
                <a:lnTo>
                  <a:pt x="2108432" y="2871788"/>
                </a:lnTo>
                <a:lnTo>
                  <a:pt x="2119544" y="2924175"/>
                </a:lnTo>
                <a:lnTo>
                  <a:pt x="2133832" y="2970213"/>
                </a:lnTo>
                <a:lnTo>
                  <a:pt x="2149707" y="3011488"/>
                </a:lnTo>
                <a:lnTo>
                  <a:pt x="2168757" y="3048000"/>
                </a:lnTo>
                <a:lnTo>
                  <a:pt x="2187807" y="3086100"/>
                </a:lnTo>
                <a:lnTo>
                  <a:pt x="2206857" y="3124200"/>
                </a:lnTo>
                <a:lnTo>
                  <a:pt x="2222732" y="3160713"/>
                </a:lnTo>
                <a:lnTo>
                  <a:pt x="2238607" y="3201988"/>
                </a:lnTo>
                <a:lnTo>
                  <a:pt x="2254482" y="3248025"/>
                </a:lnTo>
                <a:lnTo>
                  <a:pt x="2265594" y="3300413"/>
                </a:lnTo>
                <a:lnTo>
                  <a:pt x="2271944" y="3360738"/>
                </a:lnTo>
                <a:lnTo>
                  <a:pt x="2275119" y="3427413"/>
                </a:lnTo>
                <a:lnTo>
                  <a:pt x="2271944" y="3497263"/>
                </a:lnTo>
                <a:lnTo>
                  <a:pt x="2265594" y="3557588"/>
                </a:lnTo>
                <a:lnTo>
                  <a:pt x="2254482" y="3609975"/>
                </a:lnTo>
                <a:lnTo>
                  <a:pt x="2238607" y="3656013"/>
                </a:lnTo>
                <a:lnTo>
                  <a:pt x="2222732" y="3697288"/>
                </a:lnTo>
                <a:lnTo>
                  <a:pt x="2206857" y="3733800"/>
                </a:lnTo>
                <a:lnTo>
                  <a:pt x="2187807" y="3771900"/>
                </a:lnTo>
                <a:lnTo>
                  <a:pt x="2168757" y="3810000"/>
                </a:lnTo>
                <a:lnTo>
                  <a:pt x="2149707" y="3846513"/>
                </a:lnTo>
                <a:lnTo>
                  <a:pt x="2133832" y="3887788"/>
                </a:lnTo>
                <a:lnTo>
                  <a:pt x="2119544" y="3933825"/>
                </a:lnTo>
                <a:lnTo>
                  <a:pt x="2108432" y="3986213"/>
                </a:lnTo>
                <a:lnTo>
                  <a:pt x="2100494" y="4046538"/>
                </a:lnTo>
                <a:lnTo>
                  <a:pt x="2098907" y="4114800"/>
                </a:lnTo>
                <a:lnTo>
                  <a:pt x="2100494" y="4183063"/>
                </a:lnTo>
                <a:lnTo>
                  <a:pt x="2108432" y="4243388"/>
                </a:lnTo>
                <a:lnTo>
                  <a:pt x="2119544" y="4295775"/>
                </a:lnTo>
                <a:lnTo>
                  <a:pt x="2133832" y="4341813"/>
                </a:lnTo>
                <a:lnTo>
                  <a:pt x="2149707" y="4383088"/>
                </a:lnTo>
                <a:lnTo>
                  <a:pt x="2168757" y="4419600"/>
                </a:lnTo>
                <a:lnTo>
                  <a:pt x="2206857" y="4495800"/>
                </a:lnTo>
                <a:lnTo>
                  <a:pt x="2222732" y="4532313"/>
                </a:lnTo>
                <a:lnTo>
                  <a:pt x="2238607" y="4573588"/>
                </a:lnTo>
                <a:lnTo>
                  <a:pt x="2254482" y="4619625"/>
                </a:lnTo>
                <a:lnTo>
                  <a:pt x="2265594" y="4672013"/>
                </a:lnTo>
                <a:lnTo>
                  <a:pt x="2271944" y="4732338"/>
                </a:lnTo>
                <a:lnTo>
                  <a:pt x="2275119" y="4800600"/>
                </a:lnTo>
                <a:lnTo>
                  <a:pt x="2271944" y="4868863"/>
                </a:lnTo>
                <a:lnTo>
                  <a:pt x="2265594" y="4929188"/>
                </a:lnTo>
                <a:lnTo>
                  <a:pt x="2254482" y="4981575"/>
                </a:lnTo>
                <a:lnTo>
                  <a:pt x="2238607" y="5027613"/>
                </a:lnTo>
                <a:lnTo>
                  <a:pt x="2222732" y="5068888"/>
                </a:lnTo>
                <a:lnTo>
                  <a:pt x="2206857" y="5105400"/>
                </a:lnTo>
                <a:lnTo>
                  <a:pt x="2187807" y="5143500"/>
                </a:lnTo>
                <a:lnTo>
                  <a:pt x="2168757" y="5181600"/>
                </a:lnTo>
                <a:lnTo>
                  <a:pt x="2149707" y="5218113"/>
                </a:lnTo>
                <a:lnTo>
                  <a:pt x="2133832" y="5259388"/>
                </a:lnTo>
                <a:lnTo>
                  <a:pt x="2119544" y="5305425"/>
                </a:lnTo>
                <a:lnTo>
                  <a:pt x="2108432" y="5357813"/>
                </a:lnTo>
                <a:lnTo>
                  <a:pt x="2100494" y="5418138"/>
                </a:lnTo>
                <a:lnTo>
                  <a:pt x="2098907" y="5486400"/>
                </a:lnTo>
                <a:lnTo>
                  <a:pt x="2100494" y="5554663"/>
                </a:lnTo>
                <a:lnTo>
                  <a:pt x="2108432" y="5614988"/>
                </a:lnTo>
                <a:lnTo>
                  <a:pt x="2119544" y="5667375"/>
                </a:lnTo>
                <a:lnTo>
                  <a:pt x="2133832" y="5713413"/>
                </a:lnTo>
                <a:lnTo>
                  <a:pt x="2149707" y="5754688"/>
                </a:lnTo>
                <a:lnTo>
                  <a:pt x="2168757" y="5791200"/>
                </a:lnTo>
                <a:lnTo>
                  <a:pt x="2187807" y="5829300"/>
                </a:lnTo>
                <a:lnTo>
                  <a:pt x="2206857" y="5867400"/>
                </a:lnTo>
                <a:lnTo>
                  <a:pt x="2222732" y="5903913"/>
                </a:lnTo>
                <a:lnTo>
                  <a:pt x="2238607" y="5945188"/>
                </a:lnTo>
                <a:lnTo>
                  <a:pt x="2254482" y="5991225"/>
                </a:lnTo>
                <a:lnTo>
                  <a:pt x="2265594" y="6043613"/>
                </a:lnTo>
                <a:lnTo>
                  <a:pt x="2271944" y="6103938"/>
                </a:lnTo>
                <a:lnTo>
                  <a:pt x="2275119" y="6172200"/>
                </a:lnTo>
                <a:lnTo>
                  <a:pt x="2271944" y="6240463"/>
                </a:lnTo>
                <a:lnTo>
                  <a:pt x="2265594" y="6300788"/>
                </a:lnTo>
                <a:lnTo>
                  <a:pt x="2254482" y="6353175"/>
                </a:lnTo>
                <a:lnTo>
                  <a:pt x="2238607" y="6399213"/>
                </a:lnTo>
                <a:lnTo>
                  <a:pt x="2222732" y="6440488"/>
                </a:lnTo>
                <a:lnTo>
                  <a:pt x="2206857" y="6477000"/>
                </a:lnTo>
                <a:lnTo>
                  <a:pt x="2187807" y="6515100"/>
                </a:lnTo>
                <a:lnTo>
                  <a:pt x="2168757" y="6553200"/>
                </a:lnTo>
                <a:lnTo>
                  <a:pt x="2149707" y="6589713"/>
                </a:lnTo>
                <a:lnTo>
                  <a:pt x="2133832" y="6630988"/>
                </a:lnTo>
                <a:lnTo>
                  <a:pt x="2119544" y="6677025"/>
                </a:lnTo>
                <a:lnTo>
                  <a:pt x="2108432" y="6729413"/>
                </a:lnTo>
                <a:lnTo>
                  <a:pt x="2100494" y="6789738"/>
                </a:lnTo>
                <a:lnTo>
                  <a:pt x="2098907" y="6858000"/>
                </a:lnTo>
                <a:lnTo>
                  <a:pt x="1556068" y="6858000"/>
                </a:lnTo>
                <a:lnTo>
                  <a:pt x="1389294" y="6858000"/>
                </a:lnTo>
                <a:lnTo>
                  <a:pt x="0" y="6858000"/>
                </a:lnTo>
                <a:close/>
              </a:path>
            </a:pathLst>
          </a:custGeom>
          <a:solidFill>
            <a:schemeClr val="accent1"/>
          </a:solidFill>
          <a:ln w="0">
            <a:noFill/>
            <a:prstDash val="solid"/>
            <a:round/>
            <a:headEnd/>
            <a:tailEnd/>
          </a:ln>
        </p:spPr>
      </p:sp>
      <p:sp>
        <p:nvSpPr>
          <p:cNvPr id="12" name="Rectangle 11">
            <a:extLst>
              <a:ext uri="{FF2B5EF4-FFF2-40B4-BE49-F238E27FC236}">
                <a16:creationId xmlns:a16="http://schemas.microsoft.com/office/drawing/2014/main" id="{A3AE1F77-1EC8-47BA-A381-B6618A2FC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a:extLst>
              <a:ext uri="{FF2B5EF4-FFF2-40B4-BE49-F238E27FC236}">
                <a16:creationId xmlns:a16="http://schemas.microsoft.com/office/drawing/2014/main" id="{2E7EC20A-B292-47DF-8293-25687DFA0B20}"/>
              </a:ext>
            </a:extLst>
          </p:cNvPr>
          <p:cNvSpPr>
            <a:spLocks noGrp="1"/>
          </p:cNvSpPr>
          <p:nvPr>
            <p:ph idx="1"/>
          </p:nvPr>
        </p:nvSpPr>
        <p:spPr>
          <a:xfrm>
            <a:off x="2895600" y="2178528"/>
            <a:ext cx="8534400" cy="3701065"/>
          </a:xfrm>
        </p:spPr>
        <p:txBody>
          <a:bodyPr>
            <a:normAutofit/>
          </a:bodyPr>
          <a:lstStyle/>
          <a:p>
            <a:r>
              <a:rPr lang="it-IT" dirty="0"/>
              <a:t>….</a:t>
            </a:r>
          </a:p>
        </p:txBody>
      </p:sp>
    </p:spTree>
    <p:extLst>
      <p:ext uri="{BB962C8B-B14F-4D97-AF65-F5344CB8AC3E}">
        <p14:creationId xmlns:p14="http://schemas.microsoft.com/office/powerpoint/2010/main" val="200989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0851669-7281-49C2-8BF0-67BA70EC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C5526FDE-E29B-42CF-9B8C-458FB1C43F56}"/>
              </a:ext>
            </a:extLst>
          </p:cNvPr>
          <p:cNvSpPr>
            <a:spLocks noGrp="1"/>
          </p:cNvSpPr>
          <p:nvPr>
            <p:ph type="title"/>
          </p:nvPr>
        </p:nvSpPr>
        <p:spPr>
          <a:xfrm>
            <a:off x="2895600" y="382385"/>
            <a:ext cx="8534399" cy="1413758"/>
          </a:xfrm>
        </p:spPr>
        <p:txBody>
          <a:bodyPr anchor="b">
            <a:normAutofit/>
          </a:bodyPr>
          <a:lstStyle/>
          <a:p>
            <a:pPr algn="ctr"/>
            <a:r>
              <a:rPr lang="en-US" sz="4400" dirty="0"/>
              <a:t>Collaboration </a:t>
            </a:r>
            <a:br>
              <a:rPr lang="en-US" sz="4400" dirty="0"/>
            </a:br>
            <a:r>
              <a:rPr lang="en-US" sz="2200" dirty="0"/>
              <a:t>How can collaborative action contribute?</a:t>
            </a:r>
            <a:endParaRPr lang="it-IT" sz="2200" dirty="0"/>
          </a:p>
        </p:txBody>
      </p:sp>
      <p:sp>
        <p:nvSpPr>
          <p:cNvPr id="10" name="Freeform: Shape 9">
            <a:extLst>
              <a:ext uri="{FF2B5EF4-FFF2-40B4-BE49-F238E27FC236}">
                <a16:creationId xmlns:a16="http://schemas.microsoft.com/office/drawing/2014/main" id="{16992B13-74C4-4370-93C5-F5403D944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2275119" cy="6858000"/>
          </a:xfrm>
          <a:custGeom>
            <a:avLst/>
            <a:gdLst>
              <a:gd name="connsiteX0" fmla="*/ 0 w 2275119"/>
              <a:gd name="connsiteY0" fmla="*/ 0 h 6858000"/>
              <a:gd name="connsiteX1" fmla="*/ 1389294 w 2275119"/>
              <a:gd name="connsiteY1" fmla="*/ 0 h 6858000"/>
              <a:gd name="connsiteX2" fmla="*/ 1556068 w 2275119"/>
              <a:gd name="connsiteY2" fmla="*/ 0 h 6858000"/>
              <a:gd name="connsiteX3" fmla="*/ 2098907 w 2275119"/>
              <a:gd name="connsiteY3" fmla="*/ 0 h 6858000"/>
              <a:gd name="connsiteX4" fmla="*/ 2100494 w 2275119"/>
              <a:gd name="connsiteY4" fmla="*/ 68263 h 6858000"/>
              <a:gd name="connsiteX5" fmla="*/ 2108432 w 2275119"/>
              <a:gd name="connsiteY5" fmla="*/ 128588 h 6858000"/>
              <a:gd name="connsiteX6" fmla="*/ 2119544 w 2275119"/>
              <a:gd name="connsiteY6" fmla="*/ 180975 h 6858000"/>
              <a:gd name="connsiteX7" fmla="*/ 2133832 w 2275119"/>
              <a:gd name="connsiteY7" fmla="*/ 227013 h 6858000"/>
              <a:gd name="connsiteX8" fmla="*/ 2149707 w 2275119"/>
              <a:gd name="connsiteY8" fmla="*/ 268288 h 6858000"/>
              <a:gd name="connsiteX9" fmla="*/ 2168757 w 2275119"/>
              <a:gd name="connsiteY9" fmla="*/ 304800 h 6858000"/>
              <a:gd name="connsiteX10" fmla="*/ 2187807 w 2275119"/>
              <a:gd name="connsiteY10" fmla="*/ 342900 h 6858000"/>
              <a:gd name="connsiteX11" fmla="*/ 2206857 w 2275119"/>
              <a:gd name="connsiteY11" fmla="*/ 381000 h 6858000"/>
              <a:gd name="connsiteX12" fmla="*/ 2222732 w 2275119"/>
              <a:gd name="connsiteY12" fmla="*/ 417513 h 6858000"/>
              <a:gd name="connsiteX13" fmla="*/ 2238607 w 2275119"/>
              <a:gd name="connsiteY13" fmla="*/ 458788 h 6858000"/>
              <a:gd name="connsiteX14" fmla="*/ 2254482 w 2275119"/>
              <a:gd name="connsiteY14" fmla="*/ 504825 h 6858000"/>
              <a:gd name="connsiteX15" fmla="*/ 2265594 w 2275119"/>
              <a:gd name="connsiteY15" fmla="*/ 557213 h 6858000"/>
              <a:gd name="connsiteX16" fmla="*/ 2271944 w 2275119"/>
              <a:gd name="connsiteY16" fmla="*/ 617538 h 6858000"/>
              <a:gd name="connsiteX17" fmla="*/ 2275119 w 2275119"/>
              <a:gd name="connsiteY17" fmla="*/ 685800 h 6858000"/>
              <a:gd name="connsiteX18" fmla="*/ 2271944 w 2275119"/>
              <a:gd name="connsiteY18" fmla="*/ 754063 h 6858000"/>
              <a:gd name="connsiteX19" fmla="*/ 2265594 w 2275119"/>
              <a:gd name="connsiteY19" fmla="*/ 814388 h 6858000"/>
              <a:gd name="connsiteX20" fmla="*/ 2254482 w 2275119"/>
              <a:gd name="connsiteY20" fmla="*/ 866775 h 6858000"/>
              <a:gd name="connsiteX21" fmla="*/ 2238607 w 2275119"/>
              <a:gd name="connsiteY21" fmla="*/ 912813 h 6858000"/>
              <a:gd name="connsiteX22" fmla="*/ 2222732 w 2275119"/>
              <a:gd name="connsiteY22" fmla="*/ 954088 h 6858000"/>
              <a:gd name="connsiteX23" fmla="*/ 2206857 w 2275119"/>
              <a:gd name="connsiteY23" fmla="*/ 990600 h 6858000"/>
              <a:gd name="connsiteX24" fmla="*/ 2187807 w 2275119"/>
              <a:gd name="connsiteY24" fmla="*/ 1028700 h 6858000"/>
              <a:gd name="connsiteX25" fmla="*/ 2168757 w 2275119"/>
              <a:gd name="connsiteY25" fmla="*/ 1066800 h 6858000"/>
              <a:gd name="connsiteX26" fmla="*/ 2149707 w 2275119"/>
              <a:gd name="connsiteY26" fmla="*/ 1103313 h 6858000"/>
              <a:gd name="connsiteX27" fmla="*/ 2133832 w 2275119"/>
              <a:gd name="connsiteY27" fmla="*/ 1144588 h 6858000"/>
              <a:gd name="connsiteX28" fmla="*/ 2119544 w 2275119"/>
              <a:gd name="connsiteY28" fmla="*/ 1190625 h 6858000"/>
              <a:gd name="connsiteX29" fmla="*/ 2108432 w 2275119"/>
              <a:gd name="connsiteY29" fmla="*/ 1243013 h 6858000"/>
              <a:gd name="connsiteX30" fmla="*/ 2100494 w 2275119"/>
              <a:gd name="connsiteY30" fmla="*/ 1303338 h 6858000"/>
              <a:gd name="connsiteX31" fmla="*/ 2098907 w 2275119"/>
              <a:gd name="connsiteY31" fmla="*/ 1371600 h 6858000"/>
              <a:gd name="connsiteX32" fmla="*/ 2100494 w 2275119"/>
              <a:gd name="connsiteY32" fmla="*/ 1439863 h 6858000"/>
              <a:gd name="connsiteX33" fmla="*/ 2108432 w 2275119"/>
              <a:gd name="connsiteY33" fmla="*/ 1500188 h 6858000"/>
              <a:gd name="connsiteX34" fmla="*/ 2119544 w 2275119"/>
              <a:gd name="connsiteY34" fmla="*/ 1552575 h 6858000"/>
              <a:gd name="connsiteX35" fmla="*/ 2133832 w 2275119"/>
              <a:gd name="connsiteY35" fmla="*/ 1598613 h 6858000"/>
              <a:gd name="connsiteX36" fmla="*/ 2149707 w 2275119"/>
              <a:gd name="connsiteY36" fmla="*/ 1639888 h 6858000"/>
              <a:gd name="connsiteX37" fmla="*/ 2168757 w 2275119"/>
              <a:gd name="connsiteY37" fmla="*/ 1676400 h 6858000"/>
              <a:gd name="connsiteX38" fmla="*/ 2187807 w 2275119"/>
              <a:gd name="connsiteY38" fmla="*/ 1714500 h 6858000"/>
              <a:gd name="connsiteX39" fmla="*/ 2206857 w 2275119"/>
              <a:gd name="connsiteY39" fmla="*/ 1752600 h 6858000"/>
              <a:gd name="connsiteX40" fmla="*/ 2222732 w 2275119"/>
              <a:gd name="connsiteY40" fmla="*/ 1789113 h 6858000"/>
              <a:gd name="connsiteX41" fmla="*/ 2238607 w 2275119"/>
              <a:gd name="connsiteY41" fmla="*/ 1830388 h 6858000"/>
              <a:gd name="connsiteX42" fmla="*/ 2254482 w 2275119"/>
              <a:gd name="connsiteY42" fmla="*/ 1876425 h 6858000"/>
              <a:gd name="connsiteX43" fmla="*/ 2265594 w 2275119"/>
              <a:gd name="connsiteY43" fmla="*/ 1928813 h 6858000"/>
              <a:gd name="connsiteX44" fmla="*/ 2271944 w 2275119"/>
              <a:gd name="connsiteY44" fmla="*/ 1989138 h 6858000"/>
              <a:gd name="connsiteX45" fmla="*/ 2275119 w 2275119"/>
              <a:gd name="connsiteY45" fmla="*/ 2057400 h 6858000"/>
              <a:gd name="connsiteX46" fmla="*/ 2271944 w 2275119"/>
              <a:gd name="connsiteY46" fmla="*/ 2125663 h 6858000"/>
              <a:gd name="connsiteX47" fmla="*/ 2265594 w 2275119"/>
              <a:gd name="connsiteY47" fmla="*/ 2185988 h 6858000"/>
              <a:gd name="connsiteX48" fmla="*/ 2254482 w 2275119"/>
              <a:gd name="connsiteY48" fmla="*/ 2238375 h 6858000"/>
              <a:gd name="connsiteX49" fmla="*/ 2238607 w 2275119"/>
              <a:gd name="connsiteY49" fmla="*/ 2284413 h 6858000"/>
              <a:gd name="connsiteX50" fmla="*/ 2222732 w 2275119"/>
              <a:gd name="connsiteY50" fmla="*/ 2325688 h 6858000"/>
              <a:gd name="connsiteX51" fmla="*/ 2206857 w 2275119"/>
              <a:gd name="connsiteY51" fmla="*/ 2362200 h 6858000"/>
              <a:gd name="connsiteX52" fmla="*/ 2187807 w 2275119"/>
              <a:gd name="connsiteY52" fmla="*/ 2400300 h 6858000"/>
              <a:gd name="connsiteX53" fmla="*/ 2168757 w 2275119"/>
              <a:gd name="connsiteY53" fmla="*/ 2438400 h 6858000"/>
              <a:gd name="connsiteX54" fmla="*/ 2149707 w 2275119"/>
              <a:gd name="connsiteY54" fmla="*/ 2474913 h 6858000"/>
              <a:gd name="connsiteX55" fmla="*/ 2133832 w 2275119"/>
              <a:gd name="connsiteY55" fmla="*/ 2516188 h 6858000"/>
              <a:gd name="connsiteX56" fmla="*/ 2119544 w 2275119"/>
              <a:gd name="connsiteY56" fmla="*/ 2562225 h 6858000"/>
              <a:gd name="connsiteX57" fmla="*/ 2108432 w 2275119"/>
              <a:gd name="connsiteY57" fmla="*/ 2614613 h 6858000"/>
              <a:gd name="connsiteX58" fmla="*/ 2100494 w 2275119"/>
              <a:gd name="connsiteY58" fmla="*/ 2674938 h 6858000"/>
              <a:gd name="connsiteX59" fmla="*/ 2098907 w 2275119"/>
              <a:gd name="connsiteY59" fmla="*/ 2743200 h 6858000"/>
              <a:gd name="connsiteX60" fmla="*/ 2100494 w 2275119"/>
              <a:gd name="connsiteY60" fmla="*/ 2811463 h 6858000"/>
              <a:gd name="connsiteX61" fmla="*/ 2108432 w 2275119"/>
              <a:gd name="connsiteY61" fmla="*/ 2871788 h 6858000"/>
              <a:gd name="connsiteX62" fmla="*/ 2119544 w 2275119"/>
              <a:gd name="connsiteY62" fmla="*/ 2924175 h 6858000"/>
              <a:gd name="connsiteX63" fmla="*/ 2133832 w 2275119"/>
              <a:gd name="connsiteY63" fmla="*/ 2970213 h 6858000"/>
              <a:gd name="connsiteX64" fmla="*/ 2149707 w 2275119"/>
              <a:gd name="connsiteY64" fmla="*/ 3011488 h 6858000"/>
              <a:gd name="connsiteX65" fmla="*/ 2168757 w 2275119"/>
              <a:gd name="connsiteY65" fmla="*/ 3048000 h 6858000"/>
              <a:gd name="connsiteX66" fmla="*/ 2187807 w 2275119"/>
              <a:gd name="connsiteY66" fmla="*/ 3086100 h 6858000"/>
              <a:gd name="connsiteX67" fmla="*/ 2206857 w 2275119"/>
              <a:gd name="connsiteY67" fmla="*/ 3124200 h 6858000"/>
              <a:gd name="connsiteX68" fmla="*/ 2222732 w 2275119"/>
              <a:gd name="connsiteY68" fmla="*/ 3160713 h 6858000"/>
              <a:gd name="connsiteX69" fmla="*/ 2238607 w 2275119"/>
              <a:gd name="connsiteY69" fmla="*/ 3201988 h 6858000"/>
              <a:gd name="connsiteX70" fmla="*/ 2254482 w 2275119"/>
              <a:gd name="connsiteY70" fmla="*/ 3248025 h 6858000"/>
              <a:gd name="connsiteX71" fmla="*/ 2265594 w 2275119"/>
              <a:gd name="connsiteY71" fmla="*/ 3300413 h 6858000"/>
              <a:gd name="connsiteX72" fmla="*/ 2271944 w 2275119"/>
              <a:gd name="connsiteY72" fmla="*/ 3360738 h 6858000"/>
              <a:gd name="connsiteX73" fmla="*/ 2275119 w 2275119"/>
              <a:gd name="connsiteY73" fmla="*/ 3427413 h 6858000"/>
              <a:gd name="connsiteX74" fmla="*/ 2271944 w 2275119"/>
              <a:gd name="connsiteY74" fmla="*/ 3497263 h 6858000"/>
              <a:gd name="connsiteX75" fmla="*/ 2265594 w 2275119"/>
              <a:gd name="connsiteY75" fmla="*/ 3557588 h 6858000"/>
              <a:gd name="connsiteX76" fmla="*/ 2254482 w 2275119"/>
              <a:gd name="connsiteY76" fmla="*/ 3609975 h 6858000"/>
              <a:gd name="connsiteX77" fmla="*/ 2238607 w 2275119"/>
              <a:gd name="connsiteY77" fmla="*/ 3656013 h 6858000"/>
              <a:gd name="connsiteX78" fmla="*/ 2222732 w 2275119"/>
              <a:gd name="connsiteY78" fmla="*/ 3697288 h 6858000"/>
              <a:gd name="connsiteX79" fmla="*/ 2206857 w 2275119"/>
              <a:gd name="connsiteY79" fmla="*/ 3733800 h 6858000"/>
              <a:gd name="connsiteX80" fmla="*/ 2187807 w 2275119"/>
              <a:gd name="connsiteY80" fmla="*/ 3771900 h 6858000"/>
              <a:gd name="connsiteX81" fmla="*/ 2168757 w 2275119"/>
              <a:gd name="connsiteY81" fmla="*/ 3810000 h 6858000"/>
              <a:gd name="connsiteX82" fmla="*/ 2149707 w 2275119"/>
              <a:gd name="connsiteY82" fmla="*/ 3846513 h 6858000"/>
              <a:gd name="connsiteX83" fmla="*/ 2133832 w 2275119"/>
              <a:gd name="connsiteY83" fmla="*/ 3887788 h 6858000"/>
              <a:gd name="connsiteX84" fmla="*/ 2119544 w 2275119"/>
              <a:gd name="connsiteY84" fmla="*/ 3933825 h 6858000"/>
              <a:gd name="connsiteX85" fmla="*/ 2108432 w 2275119"/>
              <a:gd name="connsiteY85" fmla="*/ 3986213 h 6858000"/>
              <a:gd name="connsiteX86" fmla="*/ 2100494 w 2275119"/>
              <a:gd name="connsiteY86" fmla="*/ 4046538 h 6858000"/>
              <a:gd name="connsiteX87" fmla="*/ 2098907 w 2275119"/>
              <a:gd name="connsiteY87" fmla="*/ 4114800 h 6858000"/>
              <a:gd name="connsiteX88" fmla="*/ 2100494 w 2275119"/>
              <a:gd name="connsiteY88" fmla="*/ 4183063 h 6858000"/>
              <a:gd name="connsiteX89" fmla="*/ 2108432 w 2275119"/>
              <a:gd name="connsiteY89" fmla="*/ 4243388 h 6858000"/>
              <a:gd name="connsiteX90" fmla="*/ 2119544 w 2275119"/>
              <a:gd name="connsiteY90" fmla="*/ 4295775 h 6858000"/>
              <a:gd name="connsiteX91" fmla="*/ 2133832 w 2275119"/>
              <a:gd name="connsiteY91" fmla="*/ 4341813 h 6858000"/>
              <a:gd name="connsiteX92" fmla="*/ 2149707 w 2275119"/>
              <a:gd name="connsiteY92" fmla="*/ 4383088 h 6858000"/>
              <a:gd name="connsiteX93" fmla="*/ 2168757 w 2275119"/>
              <a:gd name="connsiteY93" fmla="*/ 4419600 h 6858000"/>
              <a:gd name="connsiteX94" fmla="*/ 2206857 w 2275119"/>
              <a:gd name="connsiteY94" fmla="*/ 4495800 h 6858000"/>
              <a:gd name="connsiteX95" fmla="*/ 2222732 w 2275119"/>
              <a:gd name="connsiteY95" fmla="*/ 4532313 h 6858000"/>
              <a:gd name="connsiteX96" fmla="*/ 2238607 w 2275119"/>
              <a:gd name="connsiteY96" fmla="*/ 4573588 h 6858000"/>
              <a:gd name="connsiteX97" fmla="*/ 2254482 w 2275119"/>
              <a:gd name="connsiteY97" fmla="*/ 4619625 h 6858000"/>
              <a:gd name="connsiteX98" fmla="*/ 2265594 w 2275119"/>
              <a:gd name="connsiteY98" fmla="*/ 4672013 h 6858000"/>
              <a:gd name="connsiteX99" fmla="*/ 2271944 w 2275119"/>
              <a:gd name="connsiteY99" fmla="*/ 4732338 h 6858000"/>
              <a:gd name="connsiteX100" fmla="*/ 2275119 w 2275119"/>
              <a:gd name="connsiteY100" fmla="*/ 4800600 h 6858000"/>
              <a:gd name="connsiteX101" fmla="*/ 2271944 w 2275119"/>
              <a:gd name="connsiteY101" fmla="*/ 4868863 h 6858000"/>
              <a:gd name="connsiteX102" fmla="*/ 2265594 w 2275119"/>
              <a:gd name="connsiteY102" fmla="*/ 4929188 h 6858000"/>
              <a:gd name="connsiteX103" fmla="*/ 2254482 w 2275119"/>
              <a:gd name="connsiteY103" fmla="*/ 4981575 h 6858000"/>
              <a:gd name="connsiteX104" fmla="*/ 2238607 w 2275119"/>
              <a:gd name="connsiteY104" fmla="*/ 5027613 h 6858000"/>
              <a:gd name="connsiteX105" fmla="*/ 2222732 w 2275119"/>
              <a:gd name="connsiteY105" fmla="*/ 5068888 h 6858000"/>
              <a:gd name="connsiteX106" fmla="*/ 2206857 w 2275119"/>
              <a:gd name="connsiteY106" fmla="*/ 5105400 h 6858000"/>
              <a:gd name="connsiteX107" fmla="*/ 2187807 w 2275119"/>
              <a:gd name="connsiteY107" fmla="*/ 5143500 h 6858000"/>
              <a:gd name="connsiteX108" fmla="*/ 2168757 w 2275119"/>
              <a:gd name="connsiteY108" fmla="*/ 5181600 h 6858000"/>
              <a:gd name="connsiteX109" fmla="*/ 2149707 w 2275119"/>
              <a:gd name="connsiteY109" fmla="*/ 5218113 h 6858000"/>
              <a:gd name="connsiteX110" fmla="*/ 2133832 w 2275119"/>
              <a:gd name="connsiteY110" fmla="*/ 5259388 h 6858000"/>
              <a:gd name="connsiteX111" fmla="*/ 2119544 w 2275119"/>
              <a:gd name="connsiteY111" fmla="*/ 5305425 h 6858000"/>
              <a:gd name="connsiteX112" fmla="*/ 2108432 w 2275119"/>
              <a:gd name="connsiteY112" fmla="*/ 5357813 h 6858000"/>
              <a:gd name="connsiteX113" fmla="*/ 2100494 w 2275119"/>
              <a:gd name="connsiteY113" fmla="*/ 5418138 h 6858000"/>
              <a:gd name="connsiteX114" fmla="*/ 2098907 w 2275119"/>
              <a:gd name="connsiteY114" fmla="*/ 5486400 h 6858000"/>
              <a:gd name="connsiteX115" fmla="*/ 2100494 w 2275119"/>
              <a:gd name="connsiteY115" fmla="*/ 5554663 h 6858000"/>
              <a:gd name="connsiteX116" fmla="*/ 2108432 w 2275119"/>
              <a:gd name="connsiteY116" fmla="*/ 5614988 h 6858000"/>
              <a:gd name="connsiteX117" fmla="*/ 2119544 w 2275119"/>
              <a:gd name="connsiteY117" fmla="*/ 5667375 h 6858000"/>
              <a:gd name="connsiteX118" fmla="*/ 2133832 w 2275119"/>
              <a:gd name="connsiteY118" fmla="*/ 5713413 h 6858000"/>
              <a:gd name="connsiteX119" fmla="*/ 2149707 w 2275119"/>
              <a:gd name="connsiteY119" fmla="*/ 5754688 h 6858000"/>
              <a:gd name="connsiteX120" fmla="*/ 2168757 w 2275119"/>
              <a:gd name="connsiteY120" fmla="*/ 5791200 h 6858000"/>
              <a:gd name="connsiteX121" fmla="*/ 2187807 w 2275119"/>
              <a:gd name="connsiteY121" fmla="*/ 5829300 h 6858000"/>
              <a:gd name="connsiteX122" fmla="*/ 2206857 w 2275119"/>
              <a:gd name="connsiteY122" fmla="*/ 5867400 h 6858000"/>
              <a:gd name="connsiteX123" fmla="*/ 2222732 w 2275119"/>
              <a:gd name="connsiteY123" fmla="*/ 5903913 h 6858000"/>
              <a:gd name="connsiteX124" fmla="*/ 2238607 w 2275119"/>
              <a:gd name="connsiteY124" fmla="*/ 5945188 h 6858000"/>
              <a:gd name="connsiteX125" fmla="*/ 2254482 w 2275119"/>
              <a:gd name="connsiteY125" fmla="*/ 5991225 h 6858000"/>
              <a:gd name="connsiteX126" fmla="*/ 2265594 w 2275119"/>
              <a:gd name="connsiteY126" fmla="*/ 6043613 h 6858000"/>
              <a:gd name="connsiteX127" fmla="*/ 2271944 w 2275119"/>
              <a:gd name="connsiteY127" fmla="*/ 6103938 h 6858000"/>
              <a:gd name="connsiteX128" fmla="*/ 2275119 w 2275119"/>
              <a:gd name="connsiteY128" fmla="*/ 6172200 h 6858000"/>
              <a:gd name="connsiteX129" fmla="*/ 2271944 w 2275119"/>
              <a:gd name="connsiteY129" fmla="*/ 6240463 h 6858000"/>
              <a:gd name="connsiteX130" fmla="*/ 2265594 w 2275119"/>
              <a:gd name="connsiteY130" fmla="*/ 6300788 h 6858000"/>
              <a:gd name="connsiteX131" fmla="*/ 2254482 w 2275119"/>
              <a:gd name="connsiteY131" fmla="*/ 6353175 h 6858000"/>
              <a:gd name="connsiteX132" fmla="*/ 2238607 w 2275119"/>
              <a:gd name="connsiteY132" fmla="*/ 6399213 h 6858000"/>
              <a:gd name="connsiteX133" fmla="*/ 2222732 w 2275119"/>
              <a:gd name="connsiteY133" fmla="*/ 6440488 h 6858000"/>
              <a:gd name="connsiteX134" fmla="*/ 2206857 w 2275119"/>
              <a:gd name="connsiteY134" fmla="*/ 6477000 h 6858000"/>
              <a:gd name="connsiteX135" fmla="*/ 2187807 w 2275119"/>
              <a:gd name="connsiteY135" fmla="*/ 6515100 h 6858000"/>
              <a:gd name="connsiteX136" fmla="*/ 2168757 w 2275119"/>
              <a:gd name="connsiteY136" fmla="*/ 6553200 h 6858000"/>
              <a:gd name="connsiteX137" fmla="*/ 2149707 w 2275119"/>
              <a:gd name="connsiteY137" fmla="*/ 6589713 h 6858000"/>
              <a:gd name="connsiteX138" fmla="*/ 2133832 w 2275119"/>
              <a:gd name="connsiteY138" fmla="*/ 6630988 h 6858000"/>
              <a:gd name="connsiteX139" fmla="*/ 2119544 w 2275119"/>
              <a:gd name="connsiteY139" fmla="*/ 6677025 h 6858000"/>
              <a:gd name="connsiteX140" fmla="*/ 2108432 w 2275119"/>
              <a:gd name="connsiteY140" fmla="*/ 6729413 h 6858000"/>
              <a:gd name="connsiteX141" fmla="*/ 2100494 w 2275119"/>
              <a:gd name="connsiteY141" fmla="*/ 6789738 h 6858000"/>
              <a:gd name="connsiteX142" fmla="*/ 2098907 w 2275119"/>
              <a:gd name="connsiteY142" fmla="*/ 6858000 h 6858000"/>
              <a:gd name="connsiteX143" fmla="*/ 1556068 w 2275119"/>
              <a:gd name="connsiteY143" fmla="*/ 6858000 h 6858000"/>
              <a:gd name="connsiteX144" fmla="*/ 1389294 w 2275119"/>
              <a:gd name="connsiteY144" fmla="*/ 6858000 h 6858000"/>
              <a:gd name="connsiteX145" fmla="*/ 0 w 2275119"/>
              <a:gd name="connsiteY14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275119" h="6858000">
                <a:moveTo>
                  <a:pt x="0" y="0"/>
                </a:moveTo>
                <a:lnTo>
                  <a:pt x="1389294" y="0"/>
                </a:lnTo>
                <a:lnTo>
                  <a:pt x="1556068" y="0"/>
                </a:lnTo>
                <a:lnTo>
                  <a:pt x="2098907" y="0"/>
                </a:lnTo>
                <a:lnTo>
                  <a:pt x="2100494" y="68263"/>
                </a:lnTo>
                <a:lnTo>
                  <a:pt x="2108432" y="128588"/>
                </a:lnTo>
                <a:lnTo>
                  <a:pt x="2119544" y="180975"/>
                </a:lnTo>
                <a:lnTo>
                  <a:pt x="2133832" y="227013"/>
                </a:lnTo>
                <a:lnTo>
                  <a:pt x="2149707" y="268288"/>
                </a:lnTo>
                <a:lnTo>
                  <a:pt x="2168757" y="304800"/>
                </a:lnTo>
                <a:lnTo>
                  <a:pt x="2187807" y="342900"/>
                </a:lnTo>
                <a:lnTo>
                  <a:pt x="2206857" y="381000"/>
                </a:lnTo>
                <a:lnTo>
                  <a:pt x="2222732" y="417513"/>
                </a:lnTo>
                <a:lnTo>
                  <a:pt x="2238607" y="458788"/>
                </a:lnTo>
                <a:lnTo>
                  <a:pt x="2254482" y="504825"/>
                </a:lnTo>
                <a:lnTo>
                  <a:pt x="2265594" y="557213"/>
                </a:lnTo>
                <a:lnTo>
                  <a:pt x="2271944" y="617538"/>
                </a:lnTo>
                <a:lnTo>
                  <a:pt x="2275119" y="685800"/>
                </a:lnTo>
                <a:lnTo>
                  <a:pt x="2271944" y="754063"/>
                </a:lnTo>
                <a:lnTo>
                  <a:pt x="2265594" y="814388"/>
                </a:lnTo>
                <a:lnTo>
                  <a:pt x="2254482" y="866775"/>
                </a:lnTo>
                <a:lnTo>
                  <a:pt x="2238607" y="912813"/>
                </a:lnTo>
                <a:lnTo>
                  <a:pt x="2222732" y="954088"/>
                </a:lnTo>
                <a:lnTo>
                  <a:pt x="2206857" y="990600"/>
                </a:lnTo>
                <a:lnTo>
                  <a:pt x="2187807" y="1028700"/>
                </a:lnTo>
                <a:lnTo>
                  <a:pt x="2168757" y="1066800"/>
                </a:lnTo>
                <a:lnTo>
                  <a:pt x="2149707" y="1103313"/>
                </a:lnTo>
                <a:lnTo>
                  <a:pt x="2133832" y="1144588"/>
                </a:lnTo>
                <a:lnTo>
                  <a:pt x="2119544" y="1190625"/>
                </a:lnTo>
                <a:lnTo>
                  <a:pt x="2108432" y="1243013"/>
                </a:lnTo>
                <a:lnTo>
                  <a:pt x="2100494" y="1303338"/>
                </a:lnTo>
                <a:lnTo>
                  <a:pt x="2098907" y="1371600"/>
                </a:lnTo>
                <a:lnTo>
                  <a:pt x="2100494" y="1439863"/>
                </a:lnTo>
                <a:lnTo>
                  <a:pt x="2108432" y="1500188"/>
                </a:lnTo>
                <a:lnTo>
                  <a:pt x="2119544" y="1552575"/>
                </a:lnTo>
                <a:lnTo>
                  <a:pt x="2133832" y="1598613"/>
                </a:lnTo>
                <a:lnTo>
                  <a:pt x="2149707" y="1639888"/>
                </a:lnTo>
                <a:lnTo>
                  <a:pt x="2168757" y="1676400"/>
                </a:lnTo>
                <a:lnTo>
                  <a:pt x="2187807" y="1714500"/>
                </a:lnTo>
                <a:lnTo>
                  <a:pt x="2206857" y="1752600"/>
                </a:lnTo>
                <a:lnTo>
                  <a:pt x="2222732" y="1789113"/>
                </a:lnTo>
                <a:lnTo>
                  <a:pt x="2238607" y="1830388"/>
                </a:lnTo>
                <a:lnTo>
                  <a:pt x="2254482" y="1876425"/>
                </a:lnTo>
                <a:lnTo>
                  <a:pt x="2265594" y="1928813"/>
                </a:lnTo>
                <a:lnTo>
                  <a:pt x="2271944" y="1989138"/>
                </a:lnTo>
                <a:lnTo>
                  <a:pt x="2275119" y="2057400"/>
                </a:lnTo>
                <a:lnTo>
                  <a:pt x="2271944" y="2125663"/>
                </a:lnTo>
                <a:lnTo>
                  <a:pt x="2265594" y="2185988"/>
                </a:lnTo>
                <a:lnTo>
                  <a:pt x="2254482" y="2238375"/>
                </a:lnTo>
                <a:lnTo>
                  <a:pt x="2238607" y="2284413"/>
                </a:lnTo>
                <a:lnTo>
                  <a:pt x="2222732" y="2325688"/>
                </a:lnTo>
                <a:lnTo>
                  <a:pt x="2206857" y="2362200"/>
                </a:lnTo>
                <a:lnTo>
                  <a:pt x="2187807" y="2400300"/>
                </a:lnTo>
                <a:lnTo>
                  <a:pt x="2168757" y="2438400"/>
                </a:lnTo>
                <a:lnTo>
                  <a:pt x="2149707" y="2474913"/>
                </a:lnTo>
                <a:lnTo>
                  <a:pt x="2133832" y="2516188"/>
                </a:lnTo>
                <a:lnTo>
                  <a:pt x="2119544" y="2562225"/>
                </a:lnTo>
                <a:lnTo>
                  <a:pt x="2108432" y="2614613"/>
                </a:lnTo>
                <a:lnTo>
                  <a:pt x="2100494" y="2674938"/>
                </a:lnTo>
                <a:lnTo>
                  <a:pt x="2098907" y="2743200"/>
                </a:lnTo>
                <a:lnTo>
                  <a:pt x="2100494" y="2811463"/>
                </a:lnTo>
                <a:lnTo>
                  <a:pt x="2108432" y="2871788"/>
                </a:lnTo>
                <a:lnTo>
                  <a:pt x="2119544" y="2924175"/>
                </a:lnTo>
                <a:lnTo>
                  <a:pt x="2133832" y="2970213"/>
                </a:lnTo>
                <a:lnTo>
                  <a:pt x="2149707" y="3011488"/>
                </a:lnTo>
                <a:lnTo>
                  <a:pt x="2168757" y="3048000"/>
                </a:lnTo>
                <a:lnTo>
                  <a:pt x="2187807" y="3086100"/>
                </a:lnTo>
                <a:lnTo>
                  <a:pt x="2206857" y="3124200"/>
                </a:lnTo>
                <a:lnTo>
                  <a:pt x="2222732" y="3160713"/>
                </a:lnTo>
                <a:lnTo>
                  <a:pt x="2238607" y="3201988"/>
                </a:lnTo>
                <a:lnTo>
                  <a:pt x="2254482" y="3248025"/>
                </a:lnTo>
                <a:lnTo>
                  <a:pt x="2265594" y="3300413"/>
                </a:lnTo>
                <a:lnTo>
                  <a:pt x="2271944" y="3360738"/>
                </a:lnTo>
                <a:lnTo>
                  <a:pt x="2275119" y="3427413"/>
                </a:lnTo>
                <a:lnTo>
                  <a:pt x="2271944" y="3497263"/>
                </a:lnTo>
                <a:lnTo>
                  <a:pt x="2265594" y="3557588"/>
                </a:lnTo>
                <a:lnTo>
                  <a:pt x="2254482" y="3609975"/>
                </a:lnTo>
                <a:lnTo>
                  <a:pt x="2238607" y="3656013"/>
                </a:lnTo>
                <a:lnTo>
                  <a:pt x="2222732" y="3697288"/>
                </a:lnTo>
                <a:lnTo>
                  <a:pt x="2206857" y="3733800"/>
                </a:lnTo>
                <a:lnTo>
                  <a:pt x="2187807" y="3771900"/>
                </a:lnTo>
                <a:lnTo>
                  <a:pt x="2168757" y="3810000"/>
                </a:lnTo>
                <a:lnTo>
                  <a:pt x="2149707" y="3846513"/>
                </a:lnTo>
                <a:lnTo>
                  <a:pt x="2133832" y="3887788"/>
                </a:lnTo>
                <a:lnTo>
                  <a:pt x="2119544" y="3933825"/>
                </a:lnTo>
                <a:lnTo>
                  <a:pt x="2108432" y="3986213"/>
                </a:lnTo>
                <a:lnTo>
                  <a:pt x="2100494" y="4046538"/>
                </a:lnTo>
                <a:lnTo>
                  <a:pt x="2098907" y="4114800"/>
                </a:lnTo>
                <a:lnTo>
                  <a:pt x="2100494" y="4183063"/>
                </a:lnTo>
                <a:lnTo>
                  <a:pt x="2108432" y="4243388"/>
                </a:lnTo>
                <a:lnTo>
                  <a:pt x="2119544" y="4295775"/>
                </a:lnTo>
                <a:lnTo>
                  <a:pt x="2133832" y="4341813"/>
                </a:lnTo>
                <a:lnTo>
                  <a:pt x="2149707" y="4383088"/>
                </a:lnTo>
                <a:lnTo>
                  <a:pt x="2168757" y="4419600"/>
                </a:lnTo>
                <a:lnTo>
                  <a:pt x="2206857" y="4495800"/>
                </a:lnTo>
                <a:lnTo>
                  <a:pt x="2222732" y="4532313"/>
                </a:lnTo>
                <a:lnTo>
                  <a:pt x="2238607" y="4573588"/>
                </a:lnTo>
                <a:lnTo>
                  <a:pt x="2254482" y="4619625"/>
                </a:lnTo>
                <a:lnTo>
                  <a:pt x="2265594" y="4672013"/>
                </a:lnTo>
                <a:lnTo>
                  <a:pt x="2271944" y="4732338"/>
                </a:lnTo>
                <a:lnTo>
                  <a:pt x="2275119" y="4800600"/>
                </a:lnTo>
                <a:lnTo>
                  <a:pt x="2271944" y="4868863"/>
                </a:lnTo>
                <a:lnTo>
                  <a:pt x="2265594" y="4929188"/>
                </a:lnTo>
                <a:lnTo>
                  <a:pt x="2254482" y="4981575"/>
                </a:lnTo>
                <a:lnTo>
                  <a:pt x="2238607" y="5027613"/>
                </a:lnTo>
                <a:lnTo>
                  <a:pt x="2222732" y="5068888"/>
                </a:lnTo>
                <a:lnTo>
                  <a:pt x="2206857" y="5105400"/>
                </a:lnTo>
                <a:lnTo>
                  <a:pt x="2187807" y="5143500"/>
                </a:lnTo>
                <a:lnTo>
                  <a:pt x="2168757" y="5181600"/>
                </a:lnTo>
                <a:lnTo>
                  <a:pt x="2149707" y="5218113"/>
                </a:lnTo>
                <a:lnTo>
                  <a:pt x="2133832" y="5259388"/>
                </a:lnTo>
                <a:lnTo>
                  <a:pt x="2119544" y="5305425"/>
                </a:lnTo>
                <a:lnTo>
                  <a:pt x="2108432" y="5357813"/>
                </a:lnTo>
                <a:lnTo>
                  <a:pt x="2100494" y="5418138"/>
                </a:lnTo>
                <a:lnTo>
                  <a:pt x="2098907" y="5486400"/>
                </a:lnTo>
                <a:lnTo>
                  <a:pt x="2100494" y="5554663"/>
                </a:lnTo>
                <a:lnTo>
                  <a:pt x="2108432" y="5614988"/>
                </a:lnTo>
                <a:lnTo>
                  <a:pt x="2119544" y="5667375"/>
                </a:lnTo>
                <a:lnTo>
                  <a:pt x="2133832" y="5713413"/>
                </a:lnTo>
                <a:lnTo>
                  <a:pt x="2149707" y="5754688"/>
                </a:lnTo>
                <a:lnTo>
                  <a:pt x="2168757" y="5791200"/>
                </a:lnTo>
                <a:lnTo>
                  <a:pt x="2187807" y="5829300"/>
                </a:lnTo>
                <a:lnTo>
                  <a:pt x="2206857" y="5867400"/>
                </a:lnTo>
                <a:lnTo>
                  <a:pt x="2222732" y="5903913"/>
                </a:lnTo>
                <a:lnTo>
                  <a:pt x="2238607" y="5945188"/>
                </a:lnTo>
                <a:lnTo>
                  <a:pt x="2254482" y="5991225"/>
                </a:lnTo>
                <a:lnTo>
                  <a:pt x="2265594" y="6043613"/>
                </a:lnTo>
                <a:lnTo>
                  <a:pt x="2271944" y="6103938"/>
                </a:lnTo>
                <a:lnTo>
                  <a:pt x="2275119" y="6172200"/>
                </a:lnTo>
                <a:lnTo>
                  <a:pt x="2271944" y="6240463"/>
                </a:lnTo>
                <a:lnTo>
                  <a:pt x="2265594" y="6300788"/>
                </a:lnTo>
                <a:lnTo>
                  <a:pt x="2254482" y="6353175"/>
                </a:lnTo>
                <a:lnTo>
                  <a:pt x="2238607" y="6399213"/>
                </a:lnTo>
                <a:lnTo>
                  <a:pt x="2222732" y="6440488"/>
                </a:lnTo>
                <a:lnTo>
                  <a:pt x="2206857" y="6477000"/>
                </a:lnTo>
                <a:lnTo>
                  <a:pt x="2187807" y="6515100"/>
                </a:lnTo>
                <a:lnTo>
                  <a:pt x="2168757" y="6553200"/>
                </a:lnTo>
                <a:lnTo>
                  <a:pt x="2149707" y="6589713"/>
                </a:lnTo>
                <a:lnTo>
                  <a:pt x="2133832" y="6630988"/>
                </a:lnTo>
                <a:lnTo>
                  <a:pt x="2119544" y="6677025"/>
                </a:lnTo>
                <a:lnTo>
                  <a:pt x="2108432" y="6729413"/>
                </a:lnTo>
                <a:lnTo>
                  <a:pt x="2100494" y="6789738"/>
                </a:lnTo>
                <a:lnTo>
                  <a:pt x="2098907" y="6858000"/>
                </a:lnTo>
                <a:lnTo>
                  <a:pt x="1556068" y="6858000"/>
                </a:lnTo>
                <a:lnTo>
                  <a:pt x="1389294" y="6858000"/>
                </a:lnTo>
                <a:lnTo>
                  <a:pt x="0" y="6858000"/>
                </a:lnTo>
                <a:close/>
              </a:path>
            </a:pathLst>
          </a:custGeom>
          <a:solidFill>
            <a:schemeClr val="accent1"/>
          </a:solidFill>
          <a:ln w="0">
            <a:noFill/>
            <a:prstDash val="solid"/>
            <a:round/>
            <a:headEnd/>
            <a:tailEnd/>
          </a:ln>
        </p:spPr>
      </p:sp>
      <p:sp>
        <p:nvSpPr>
          <p:cNvPr id="12" name="Rectangle 11">
            <a:extLst>
              <a:ext uri="{FF2B5EF4-FFF2-40B4-BE49-F238E27FC236}">
                <a16:creationId xmlns:a16="http://schemas.microsoft.com/office/drawing/2014/main" id="{A3AE1F77-1EC8-47BA-A381-B6618A2FC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a:extLst>
              <a:ext uri="{FF2B5EF4-FFF2-40B4-BE49-F238E27FC236}">
                <a16:creationId xmlns:a16="http://schemas.microsoft.com/office/drawing/2014/main" id="{2E7EC20A-B292-47DF-8293-25687DFA0B20}"/>
              </a:ext>
            </a:extLst>
          </p:cNvPr>
          <p:cNvSpPr>
            <a:spLocks noGrp="1"/>
          </p:cNvSpPr>
          <p:nvPr>
            <p:ph idx="1"/>
          </p:nvPr>
        </p:nvSpPr>
        <p:spPr>
          <a:xfrm>
            <a:off x="2895600" y="2178528"/>
            <a:ext cx="8534400" cy="3701065"/>
          </a:xfrm>
        </p:spPr>
        <p:txBody>
          <a:bodyPr>
            <a:normAutofit/>
          </a:bodyPr>
          <a:lstStyle/>
          <a:p>
            <a:r>
              <a:rPr lang="it-IT" dirty="0"/>
              <a:t>….</a:t>
            </a:r>
          </a:p>
        </p:txBody>
      </p:sp>
    </p:spTree>
    <p:extLst>
      <p:ext uri="{BB962C8B-B14F-4D97-AF65-F5344CB8AC3E}">
        <p14:creationId xmlns:p14="http://schemas.microsoft.com/office/powerpoint/2010/main" val="1544663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66EB921-86FA-4C93-852B-21D783042CCC}"/>
              </a:ext>
            </a:extLst>
          </p:cNvPr>
          <p:cNvSpPr>
            <a:spLocks noGrp="1"/>
          </p:cNvSpPr>
          <p:nvPr>
            <p:ph type="title"/>
          </p:nvPr>
        </p:nvSpPr>
        <p:spPr/>
        <p:txBody>
          <a:bodyPr/>
          <a:lstStyle/>
          <a:p>
            <a:r>
              <a:rPr lang="it-IT" dirty="0"/>
              <a:t>ACTION PLAN</a:t>
            </a:r>
          </a:p>
        </p:txBody>
      </p:sp>
      <p:sp>
        <p:nvSpPr>
          <p:cNvPr id="3" name="Segnaposto contenuto 2">
            <a:extLst>
              <a:ext uri="{FF2B5EF4-FFF2-40B4-BE49-F238E27FC236}">
                <a16:creationId xmlns:a16="http://schemas.microsoft.com/office/drawing/2014/main" id="{32AF4F3B-0093-41A5-B8DC-D4596BA7264D}"/>
              </a:ext>
            </a:extLst>
          </p:cNvPr>
          <p:cNvSpPr>
            <a:spLocks noGrp="1"/>
          </p:cNvSpPr>
          <p:nvPr>
            <p:ph idx="1"/>
          </p:nvPr>
        </p:nvSpPr>
        <p:spPr/>
        <p:txBody>
          <a:bodyPr/>
          <a:lstStyle/>
          <a:p>
            <a:r>
              <a:rPr lang="en-US" sz="1800" dirty="0">
                <a:effectLst/>
                <a:latin typeface="Calibri" panose="020F0502020204030204" pitchFamily="34" charset="0"/>
                <a:ea typeface="SimSun" panose="02010600030101010101" pitchFamily="2" charset="-122"/>
                <a:cs typeface="Arial" panose="020B0604020202020204" pitchFamily="34" charset="0"/>
              </a:rPr>
              <a:t>What steps might be required?</a:t>
            </a:r>
            <a:endParaRPr lang="it-IT" sz="1800" dirty="0">
              <a:effectLst/>
              <a:latin typeface="Calibri" panose="020F0502020204030204" pitchFamily="34" charset="0"/>
              <a:ea typeface="SimSun" panose="02010600030101010101" pitchFamily="2" charset="-122"/>
              <a:cs typeface="Arial" panose="020B0604020202020204" pitchFamily="34" charset="0"/>
            </a:endParaRPr>
          </a:p>
          <a:p>
            <a:r>
              <a:rPr lang="en-US" sz="1800" dirty="0">
                <a:effectLst/>
                <a:latin typeface="Calibri" panose="020F0502020204030204" pitchFamily="34" charset="0"/>
                <a:ea typeface="SimSun" panose="02010600030101010101" pitchFamily="2" charset="-122"/>
                <a:cs typeface="Arial" panose="020B0604020202020204" pitchFamily="34" charset="0"/>
              </a:rPr>
              <a:t>Who is willing to take responsibility to contribute?</a:t>
            </a:r>
          </a:p>
          <a:p>
            <a:r>
              <a:rPr lang="en-US" sz="1800" dirty="0">
                <a:effectLst/>
                <a:latin typeface="Calibri" panose="020F0502020204030204" pitchFamily="34" charset="0"/>
                <a:ea typeface="SimSun" panose="02010600030101010101" pitchFamily="2" charset="-122"/>
                <a:cs typeface="Arial" panose="020B0604020202020204" pitchFamily="34" charset="0"/>
              </a:rPr>
              <a:t>What contributions can offer?</a:t>
            </a:r>
            <a:endParaRPr lang="it-IT" dirty="0"/>
          </a:p>
        </p:txBody>
      </p:sp>
    </p:spTree>
    <p:extLst>
      <p:ext uri="{BB962C8B-B14F-4D97-AF65-F5344CB8AC3E}">
        <p14:creationId xmlns:p14="http://schemas.microsoft.com/office/powerpoint/2010/main" val="2014672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23E407-8F9E-4A5C-A28D-1DE92F5F7A0D}"/>
              </a:ext>
            </a:extLst>
          </p:cNvPr>
          <p:cNvSpPr>
            <a:spLocks noGrp="1"/>
          </p:cNvSpPr>
          <p:nvPr>
            <p:ph type="title"/>
          </p:nvPr>
        </p:nvSpPr>
        <p:spPr/>
        <p:txBody>
          <a:bodyPr>
            <a:normAutofit/>
          </a:bodyPr>
          <a:lstStyle/>
          <a:p>
            <a:r>
              <a:rPr lang="en-US" dirty="0"/>
              <a:t>Recommended Actions</a:t>
            </a:r>
            <a:br>
              <a:rPr lang="en-US" dirty="0"/>
            </a:br>
            <a:r>
              <a:rPr lang="en-US" sz="2200" dirty="0"/>
              <a:t>Which recommendations does the group propose that could meet the chosen goals and contribute to the SYMET Statement?</a:t>
            </a:r>
            <a:endParaRPr lang="it-IT" sz="2200" dirty="0"/>
          </a:p>
        </p:txBody>
      </p:sp>
      <p:sp>
        <p:nvSpPr>
          <p:cNvPr id="3" name="Segnaposto contenuto 2">
            <a:extLst>
              <a:ext uri="{FF2B5EF4-FFF2-40B4-BE49-F238E27FC236}">
                <a16:creationId xmlns:a16="http://schemas.microsoft.com/office/drawing/2014/main" id="{FEF061B3-A8D6-4C23-B130-E968F81F94A3}"/>
              </a:ext>
            </a:extLst>
          </p:cNvPr>
          <p:cNvSpPr>
            <a:spLocks noGrp="1"/>
          </p:cNvSpPr>
          <p:nvPr>
            <p:ph idx="1"/>
          </p:nvPr>
        </p:nvSpPr>
        <p:spPr/>
        <p:txBody>
          <a:bodyPr/>
          <a:lstStyle/>
          <a:p>
            <a:r>
              <a:rPr lang="it-IT" dirty="0"/>
              <a:t>….</a:t>
            </a:r>
          </a:p>
        </p:txBody>
      </p:sp>
    </p:spTree>
    <p:extLst>
      <p:ext uri="{BB962C8B-B14F-4D97-AF65-F5344CB8AC3E}">
        <p14:creationId xmlns:p14="http://schemas.microsoft.com/office/powerpoint/2010/main" val="2345966778"/>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TM10001106[[fn=Badge]]</Template>
  <TotalTime>0</TotalTime>
  <Words>535</Words>
  <Application>Microsoft Office PowerPoint</Application>
  <PresentationFormat>Widescreen</PresentationFormat>
  <Paragraphs>39</Paragraphs>
  <Slides>11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11</vt:i4>
      </vt:variant>
    </vt:vector>
  </HeadingPairs>
  <TitlesOfParts>
    <vt:vector size="16" baseType="lpstr">
      <vt:lpstr>Arial</vt:lpstr>
      <vt:lpstr>Calibri</vt:lpstr>
      <vt:lpstr>Gill Sans MT</vt:lpstr>
      <vt:lpstr>Impact</vt:lpstr>
      <vt:lpstr>Badge</vt:lpstr>
      <vt:lpstr>Theme #3 Micro-credentials and credit transfer, how could we proceed</vt:lpstr>
      <vt:lpstr>Background to the theme</vt:lpstr>
      <vt:lpstr>Goals/Desired Outcomes 1/2 </vt:lpstr>
      <vt:lpstr>Goals/Desired Outcomes 2/2 </vt:lpstr>
      <vt:lpstr>elements to consider in the workplan </vt:lpstr>
      <vt:lpstr>Challenges</vt:lpstr>
      <vt:lpstr>Opportunitirs</vt:lpstr>
      <vt:lpstr>Collaboration  How can collaborative action contribute?</vt:lpstr>
      <vt:lpstr>Collaboration  How can collaborative action contribute?</vt:lpstr>
      <vt:lpstr>ACTION PLAN</vt:lpstr>
      <vt:lpstr>Recommended Actions Which recommendations does the group propose that could meet the chosen goals and contribute to the SYMET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 #3 Micro-credentials and credit transfer, how could we proceed</dc:title>
  <dc:creator>Vieri Tarchiani</dc:creator>
  <cp:lastModifiedBy>Vieri Tarchiani</cp:lastModifiedBy>
  <cp:revision>1</cp:revision>
  <dcterms:created xsi:type="dcterms:W3CDTF">2021-11-23T09:24:13Z</dcterms:created>
  <dcterms:modified xsi:type="dcterms:W3CDTF">2021-11-23T09:38:07Z</dcterms:modified>
</cp:coreProperties>
</file>