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6"/>
  </p:notesMasterIdLst>
  <p:sldIdLst>
    <p:sldId id="348" r:id="rId6"/>
    <p:sldId id="364" r:id="rId7"/>
    <p:sldId id="368" r:id="rId8"/>
    <p:sldId id="367" r:id="rId9"/>
    <p:sldId id="355" r:id="rId10"/>
    <p:sldId id="371" r:id="rId11"/>
    <p:sldId id="358" r:id="rId12"/>
    <p:sldId id="370" r:id="rId13"/>
    <p:sldId id="363" r:id="rId14"/>
    <p:sldId id="349" r:id="rId15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FF08-1D2F-4963-8C4E-95DA32C49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88F6A-B572-4840-9E3E-9EB9AF765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3D8F-177C-4107-9BF2-776456E1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D6807-1DF1-4A93-996A-EE5907F7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2C57-FD32-4347-9BA1-0E475B06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971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3619-F514-4189-8212-0E022C25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CAAC8-E2DA-4AC5-B77C-2BB777C8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7D9E-21B6-4685-A3CF-8F45336B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BB567-F667-4BB1-A562-5805E4C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D0E13-5219-44D7-9B0B-7001A69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725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123C-4BE3-4544-81C7-67A2BE20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29E43-8204-4B62-8F1D-3C43F29E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C910-08C9-4BA4-85DE-966255A5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DBA28-2FFD-4C08-AEC8-0DA5420B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0DE5F-1D9A-4AF8-BB71-5C9AACE3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484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037C-87D8-45A4-B1F6-F0989EAC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448D-AD4E-4E9B-AF64-D4CCCDFE3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1180C-0D78-4642-B595-72EA9B31C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838A7-B16C-4379-B528-E71751E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70C65-0947-4F58-90AD-3F98E250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AD3E8-C61B-434A-B78E-F4CFF26C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377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8CAB-D3CD-4890-8757-D92EB245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1331-7594-40D4-BBE6-CAF89CF79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A7CFE-FBE3-444B-B680-84AD214C3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5DCB8-5D13-44F1-98CB-35387F8BA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8E066-FAFB-47D4-8F60-A6651A394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04AE8-37B5-452C-A85F-584908A7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53F8B9-9A97-4424-84F1-176B11AC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BE9556-D058-435B-84A8-DEB08D40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53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5310-DB40-46C2-89EC-85A4B0C9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452E0-AE91-4C7D-AB44-35544B9E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1D4F1-CB56-47B7-89E6-B61F0E8C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02229-A679-4DA7-BD07-D6AC50A3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25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5A129-6230-4F2B-838A-FFF0819D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979A0-069A-4F4F-91FE-F8707AF5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AFE67-A41A-4098-9775-31E81EB4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5707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3F9C-11FD-4E22-AA38-3896D959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B1518-D9C1-4B78-9ED5-8C282F7F7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07623-2D4C-4696-8C7D-53F99ED7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CD74C-ADE4-41FE-80F6-C394EA05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8BE0C-9E7C-4C2C-982A-E564203B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C6246-EF90-4941-B623-AC186391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902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0532-3590-448F-A08E-C2E62CF5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39C45-FC77-4FAF-ACCB-C2D03371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908F2-6479-4588-99AA-5D39998EE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5B143-9E51-4C6F-8044-F8AE1DCEC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351FF-4E63-43A7-A78B-6CD50E4A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8B5DE-F6A3-4116-A268-A1280542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02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6FC7-078C-4B27-9A99-962EF9F8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9BBCD-DAF7-4AD2-82DA-C0BD5DB30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86473-7773-41B8-AAD1-285A8A2B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4804-EA5A-4296-9553-A687D34E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0EF6-384F-4199-80B2-8148366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58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B0DB9-233B-47DE-95DD-5C30A7B24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85F9F-48F3-42C0-89F9-3F57BEAB6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271A4-CCB7-488B-BF44-2E4FED84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2A55-4255-4B84-9D9B-32A1EE55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7E84-094A-4C09-B291-F63F4B35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337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59728C-DF21-40D6-A129-E304D062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5EBA-E8D0-4C00-A90D-D46F19215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50F88-3F59-4FB7-80AC-DDBDBC5E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2B61-F15B-4B52-BDD6-AF554751D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5433E-B0D2-4868-9601-588F28420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714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COMPETENCE CYCLE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66163" y="5921434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err="1" smtClean="0"/>
              <a:t>Behavio</a:t>
            </a:r>
            <a:r>
              <a:rPr lang="ro-RO" altLang="en-US" sz="3600" dirty="0" err="1" smtClean="0"/>
              <a:t>ural</a:t>
            </a:r>
            <a:r>
              <a:rPr lang="ro-RO" altLang="en-US" sz="3600" dirty="0" smtClean="0"/>
              <a:t> c</a:t>
            </a:r>
            <a:r>
              <a:rPr lang="en-US" altLang="en-US" sz="3600" dirty="0" smtClean="0"/>
              <a:t>hang</a:t>
            </a:r>
            <a:r>
              <a:rPr lang="ro-RO" altLang="en-US" sz="3600" dirty="0" err="1" smtClean="0"/>
              <a:t>es</a:t>
            </a:r>
            <a:endParaRPr lang="ro-RO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Starting </a:t>
            </a:r>
            <a:r>
              <a:rPr lang="en-US" altLang="en-US" sz="3600" dirty="0"/>
              <a:t>from…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Cycle or spiral?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49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err="1" smtClean="0"/>
              <a:t>Behavio</a:t>
            </a:r>
            <a:r>
              <a:rPr lang="ro-RO" altLang="en-US" sz="3600" dirty="0" err="1" smtClean="0"/>
              <a:t>ural</a:t>
            </a:r>
            <a:r>
              <a:rPr lang="ro-RO" altLang="en-US" sz="3600" dirty="0" smtClean="0"/>
              <a:t> c</a:t>
            </a:r>
            <a:r>
              <a:rPr lang="en-US" altLang="en-US" sz="3600" dirty="0" smtClean="0"/>
              <a:t>hang</a:t>
            </a:r>
            <a:r>
              <a:rPr lang="ro-RO" altLang="en-US" sz="3600" dirty="0" err="1" smtClean="0"/>
              <a:t>es</a:t>
            </a:r>
            <a:endParaRPr lang="ro-RO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Starting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from…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Cycle or spiral?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278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54232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smtClean="0">
                <a:solidFill>
                  <a:schemeClr val="accent1"/>
                </a:solidFill>
              </a:rPr>
              <a:t>Changing </a:t>
            </a:r>
            <a:r>
              <a:rPr lang="en-US" altLang="ro-RO" sz="4000" b="1" dirty="0" err="1" smtClean="0">
                <a:solidFill>
                  <a:schemeClr val="accent1"/>
                </a:solidFill>
              </a:rPr>
              <a:t>behaviours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pic>
        <p:nvPicPr>
          <p:cNvPr id="7" name="Picture 6" descr="See the source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096" y="2136371"/>
            <a:ext cx="7153100" cy="3749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67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54232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smtClean="0">
                <a:solidFill>
                  <a:schemeClr val="accent1"/>
                </a:solidFill>
              </a:rPr>
              <a:t>Changing </a:t>
            </a:r>
            <a:r>
              <a:rPr lang="en-US" altLang="ro-RO" sz="4000" b="1" dirty="0" err="1" smtClean="0">
                <a:solidFill>
                  <a:schemeClr val="accent1"/>
                </a:solidFill>
              </a:rPr>
              <a:t>behaviours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See the source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29" y="1763077"/>
            <a:ext cx="6566880" cy="4222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85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Behavio</a:t>
            </a: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ural</a:t>
            </a: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 c</a:t>
            </a: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hang</a:t>
            </a: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es</a:t>
            </a:r>
            <a:endParaRPr lang="ro-RO" altLang="en-US" sz="36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Starting </a:t>
            </a:r>
            <a:r>
              <a:rPr lang="en-US" altLang="en-US" sz="3600" dirty="0"/>
              <a:t>from…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Cycle or spiral?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6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from…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pic>
        <p:nvPicPr>
          <p:cNvPr id="7" name="Picture 6" descr="See the source 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868" y="1707485"/>
            <a:ext cx="5998586" cy="4718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267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B</a:t>
            </a:r>
            <a:r>
              <a:rPr lang="en-US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ehaviour</a:t>
            </a: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al </a:t>
            </a: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changes</a:t>
            </a:r>
            <a:endParaRPr lang="en-US" altLang="en-US" sz="36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Starting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from…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Cycle or spiral?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5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 or spiral?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0" y="2165460"/>
            <a:ext cx="101401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Spiral </a:t>
            </a:r>
            <a:r>
              <a:rPr lang="en-US" sz="2800" dirty="0"/>
              <a:t>definition: </a:t>
            </a:r>
            <a:r>
              <a:rPr lang="ro-RO" sz="2800" dirty="0"/>
              <a:t>a </a:t>
            </a:r>
            <a:r>
              <a:rPr lang="ro-RO" sz="2800" dirty="0" err="1"/>
              <a:t>three</a:t>
            </a:r>
            <a:r>
              <a:rPr lang="ro-RO" sz="2800" dirty="0"/>
              <a:t>-dimensional curve </a:t>
            </a:r>
            <a:r>
              <a:rPr lang="ro-RO" sz="2800" dirty="0" err="1"/>
              <a:t>that</a:t>
            </a:r>
            <a:r>
              <a:rPr lang="ro-RO" sz="2800" dirty="0"/>
              <a:t> </a:t>
            </a:r>
            <a:r>
              <a:rPr lang="ro-RO" sz="2800" dirty="0" err="1"/>
              <a:t>turns</a:t>
            </a:r>
            <a:r>
              <a:rPr lang="ro-RO" sz="2800" dirty="0"/>
              <a:t> </a:t>
            </a:r>
            <a:r>
              <a:rPr lang="ro-RO" sz="2800" dirty="0" err="1"/>
              <a:t>around</a:t>
            </a:r>
            <a:r>
              <a:rPr lang="ro-RO" sz="2800" dirty="0"/>
              <a:t> an axis at a constant or </a:t>
            </a:r>
            <a:r>
              <a:rPr lang="ro-RO" sz="2800" dirty="0" err="1"/>
              <a:t>continuously</a:t>
            </a:r>
            <a:r>
              <a:rPr lang="ro-RO" sz="2800" dirty="0"/>
              <a:t> </a:t>
            </a:r>
            <a:r>
              <a:rPr lang="ro-RO" sz="2800" dirty="0" err="1"/>
              <a:t>varying</a:t>
            </a:r>
            <a:r>
              <a:rPr lang="ro-RO" sz="2800" dirty="0"/>
              <a:t> </a:t>
            </a:r>
            <a:r>
              <a:rPr lang="ro-RO" sz="2800" dirty="0" err="1"/>
              <a:t>distance</a:t>
            </a:r>
            <a:r>
              <a:rPr lang="ro-RO" sz="2800" dirty="0"/>
              <a:t> </a:t>
            </a:r>
            <a:r>
              <a:rPr lang="ro-RO" sz="2800" dirty="0" err="1"/>
              <a:t>while</a:t>
            </a:r>
            <a:r>
              <a:rPr lang="ro-RO" sz="2800" dirty="0"/>
              <a:t> </a:t>
            </a:r>
            <a:r>
              <a:rPr lang="ro-RO" sz="2800" dirty="0" err="1"/>
              <a:t>moving</a:t>
            </a:r>
            <a:r>
              <a:rPr lang="ro-RO" sz="2800" dirty="0"/>
              <a:t> </a:t>
            </a:r>
            <a:r>
              <a:rPr lang="ro-RO" sz="2800" dirty="0" err="1"/>
              <a:t>parallel</a:t>
            </a:r>
            <a:r>
              <a:rPr lang="ro-RO" sz="2800" dirty="0"/>
              <a:t> </a:t>
            </a:r>
            <a:r>
              <a:rPr lang="ro-RO" sz="2800" dirty="0" err="1"/>
              <a:t>to</a:t>
            </a:r>
            <a:r>
              <a:rPr lang="ro-RO" sz="2800" dirty="0"/>
              <a:t> </a:t>
            </a:r>
            <a:r>
              <a:rPr lang="ro-RO" sz="2800" dirty="0" err="1"/>
              <a:t>the</a:t>
            </a:r>
            <a:r>
              <a:rPr lang="ro-RO" sz="2800" dirty="0"/>
              <a:t> axis</a:t>
            </a:r>
            <a:endParaRPr lang="en-US" sz="28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60371" y="3415143"/>
            <a:ext cx="1013736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dirty="0"/>
              <a:t>	</a:t>
            </a:r>
            <a:endParaRPr lang="ro-RO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862873" y="4317547"/>
            <a:ext cx="97968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(Training + </a:t>
            </a:r>
            <a:r>
              <a:rPr lang="ro-R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Assessing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o-R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+ Time = </a:t>
            </a:r>
            <a:r>
              <a:rPr lang="ro-RO" sz="2800" dirty="0" err="1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spiral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2D</a:t>
            </a:r>
            <a:r>
              <a:rPr lang="ro-RO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		        3D</a:t>
            </a:r>
            <a:endParaRPr lang="en-US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5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innerShdw blurRad="114300">
              <a:prstClr val="black"/>
            </a:innerShdw>
            <a:softEdge rad="6350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457325"/>
            <a:ext cx="7010400" cy="3943350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3966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Props1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239278-ACC7-4434-89C7-79485BD82DE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c63548e-e22e-43cb-a415-9193d4d80a38"/>
    <ds:schemaRef ds:uri="http://schemas.microsoft.com/office/2006/metadata/properties"/>
    <ds:schemaRef ds:uri="http://www.w3.org/XML/1998/namespace"/>
    <ds:schemaRef ds:uri="9d2c9005-3129-4719-81ca-2fc8d806cf37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2400</TotalTime>
  <Words>177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SimSun</vt:lpstr>
      <vt:lpstr>Arial</vt:lpstr>
      <vt:lpstr>Calibri</vt:lpstr>
      <vt:lpstr>Calibri Light</vt:lpstr>
      <vt:lpstr>Office Theme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50</cp:revision>
  <dcterms:created xsi:type="dcterms:W3CDTF">2022-02-28T12:42:32Z</dcterms:created>
  <dcterms:modified xsi:type="dcterms:W3CDTF">2022-07-22T07:21:10Z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