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3" r:id="rId4"/>
    <p:sldId id="268" r:id="rId5"/>
    <p:sldId id="265" r:id="rId6"/>
    <p:sldId id="266" r:id="rId7"/>
    <p:sldId id="267" r:id="rId8"/>
    <p:sldId id="269" r:id="rId9"/>
    <p:sldId id="270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294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proescholdt@wmo.int" TargetMode="External"/><Relationship Id="rId2" Type="http://schemas.openxmlformats.org/officeDocument/2006/relationships/hyperlink" Target="https://oscardevt.meteoswiss.ch/surface/#/management/m2m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jsonformatter.org/xml-pretty-print" TargetMode="External"/><Relationship Id="rId2" Type="http://schemas.openxmlformats.org/officeDocument/2006/relationships/hyperlink" Target="https://jsonformatter.org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 err="1" smtClean="0">
                <a:solidFill>
                  <a:srgbClr val="000090"/>
                </a:solidFill>
              </a:rPr>
              <a:t>Practical</a:t>
            </a:r>
            <a:r>
              <a:rPr lang="fr-FR" sz="4800" dirty="0" smtClean="0">
                <a:solidFill>
                  <a:srgbClr val="000090"/>
                </a:solidFill>
              </a:rPr>
              <a:t> </a:t>
            </a:r>
            <a:r>
              <a:rPr lang="fr-FR" sz="4800" smtClean="0">
                <a:solidFill>
                  <a:srgbClr val="000090"/>
                </a:solidFill>
              </a:rPr>
              <a:t>session VI: Use the API</a:t>
            </a:r>
            <a:endParaRPr lang="fr-FR" sz="48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Learning topics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smtClean="0"/>
              <a:t>Download station information in XML and JSON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smtClean="0"/>
              <a:t>Create a new station using XML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526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Exercises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smtClean="0"/>
              <a:t>Download a list of stations in your country in JSON format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400" smtClean="0"/>
              <a:t>Download one of the stations in your country in XML (WMRD)</a:t>
            </a:r>
            <a:endParaRPr lang="fr-FR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400" smtClean="0"/>
              <a:t>Create a new station in your country using the XML interface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473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Assignment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H" sz="2400" smtClean="0"/>
              <a:t>Paste the JSON with list of stations into a word document (bonus: pretty print the JSON)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400" smtClean="0"/>
              <a:t>Paste the downloaded XML of a station into the same word document (bonus: pretty print the XML)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400" smtClean="0"/>
              <a:t>Create a new station using the XML template provided in the exercise. Change: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z="2400" smtClean="0"/>
              <a:t>Station name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z="2400" smtClean="0"/>
              <a:t>Station location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z="2400" smtClean="0"/>
              <a:t>Station country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CH" sz="2400" smtClean="0"/>
              <a:t>Station identifier</a:t>
            </a:r>
          </a:p>
          <a:p>
            <a:pPr lvl="1"/>
            <a:r>
              <a:rPr lang="fr-CH" sz="2400" smtClean="0"/>
              <a:t>Find the station in OSCAR, download in PDF format and submit together with the word document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155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Step by step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smtClean="0"/>
              <a:t>Download a list of stations in your country in JSON format</a:t>
            </a:r>
          </a:p>
          <a:p>
            <a:pPr marL="514350" indent="-514350">
              <a:buFont typeface="+mj-lt"/>
              <a:buAutoNum type="arabicPeriod"/>
            </a:pPr>
            <a:endParaRPr lang="fr-CH" sz="2400"/>
          </a:p>
          <a:p>
            <a:r>
              <a:rPr lang="fr-CH" sz="2400" smtClean="0"/>
              <a:t>URL of API: </a:t>
            </a:r>
            <a:r>
              <a:rPr lang="en-US" sz="2400"/>
              <a:t>https://</a:t>
            </a:r>
            <a:r>
              <a:rPr lang="en-US" sz="2400" smtClean="0"/>
              <a:t>oscar.wmo.int/surface/rest/api/search/station?territoryName=</a:t>
            </a:r>
            <a:r>
              <a:rPr lang="en-US" sz="2400" smtClean="0">
                <a:solidFill>
                  <a:srgbClr val="FF0000"/>
                </a:solidFill>
              </a:rPr>
              <a:t>XXX</a:t>
            </a:r>
            <a:endParaRPr lang="fr-CH" sz="2400" smtClean="0">
              <a:solidFill>
                <a:srgbClr val="FF0000"/>
              </a:solidFill>
            </a:endParaRP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78842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Step by step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fr-CH" sz="2400" smtClean="0"/>
              <a:t>Download one of the stations in your country in XML (WMRD)</a:t>
            </a:r>
          </a:p>
          <a:p>
            <a:pPr marL="457200" indent="-457200">
              <a:buAutoNum type="arabicPeriod" startAt="2"/>
            </a:pPr>
            <a:endParaRPr lang="fr-CH" sz="2400"/>
          </a:p>
          <a:p>
            <a:r>
              <a:rPr lang="fr-CH" sz="2400" smtClean="0"/>
              <a:t>Go to a station and download it in XML (WMRD)</a:t>
            </a:r>
          </a:p>
          <a:p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278842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Step by step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smtClean="0"/>
              <a:t>3. Create a new station in your country using the XML interface</a:t>
            </a:r>
          </a:p>
          <a:p>
            <a:endParaRPr lang="fr-CH" sz="2400"/>
          </a:p>
          <a:p>
            <a:r>
              <a:rPr lang="fr-CH" sz="2400" smtClean="0"/>
              <a:t>Use the template provided in the Exercise and update the following elements:</a:t>
            </a:r>
          </a:p>
          <a:p>
            <a:endParaRPr lang="fr-CH" sz="2400"/>
          </a:p>
          <a:p>
            <a:pPr marL="342900" indent="-342900">
              <a:buFontTx/>
              <a:buChar char="-"/>
            </a:pPr>
            <a:r>
              <a:rPr lang="fr-CH" sz="2400" smtClean="0"/>
              <a:t>gml:name (station name)</a:t>
            </a:r>
          </a:p>
          <a:p>
            <a:pPr marL="342900" indent="-342900">
              <a:buFontTx/>
              <a:buChar char="-"/>
            </a:pPr>
            <a:r>
              <a:rPr lang="fr-CH" sz="2400" smtClean="0"/>
              <a:t>gml:identifier (WIGOS ID) .. </a:t>
            </a:r>
          </a:p>
          <a:p>
            <a:pPr marL="342900" indent="-342900">
              <a:buFontTx/>
              <a:buChar char="-"/>
            </a:pPr>
            <a:r>
              <a:rPr lang="fr-CH" sz="2400" smtClean="0"/>
              <a:t>wmdr: geospatialLocation (lat lon elevation)</a:t>
            </a:r>
          </a:p>
          <a:p>
            <a:pPr marL="342900" indent="-342900">
              <a:buFontTx/>
              <a:buChar char="-"/>
            </a:pPr>
            <a:r>
              <a:rPr lang="fr-CH" sz="2400" smtClean="0"/>
              <a:t>wmdr:territoryName (country)</a:t>
            </a:r>
          </a:p>
          <a:p>
            <a:pPr marL="342900" indent="-342900">
              <a:buFontTx/>
              <a:buChar char="-"/>
            </a:pPr>
            <a:r>
              <a:rPr lang="fr-CH" sz="2400"/>
              <a:t>Find </a:t>
            </a:r>
            <a:r>
              <a:rPr lang="fr-CH" sz="2400" smtClean="0"/>
              <a:t>XXX_WIGOSID_XXX and replace by your WIGOS ID</a:t>
            </a:r>
            <a:endParaRPr lang="fr-CH" sz="2400"/>
          </a:p>
          <a:p>
            <a:endParaRPr lang="fr-CH" sz="240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78842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80616"/>
          </a:xfrm>
        </p:spPr>
        <p:txBody>
          <a:bodyPr>
            <a:normAutofit fontScale="90000"/>
          </a:bodyPr>
          <a:lstStyle/>
          <a:p>
            <a:r>
              <a:rPr lang="fr-CH" smtClean="0"/>
              <a:t>URL: </a:t>
            </a:r>
            <a:r>
              <a:rPr lang="en-US">
                <a:hlinkClick r:id="rId2"/>
              </a:rPr>
              <a:t>https://oscardevt.meteoswiss.ch/surface</a:t>
            </a:r>
            <a:r>
              <a:rPr lang="en-US" smtClean="0">
                <a:hlinkClick r:id="rId2"/>
              </a:rPr>
              <a:t>/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User: </a:t>
            </a:r>
            <a:r>
              <a:rPr lang="en-US" smtClean="0">
                <a:hlinkClick r:id="rId3"/>
              </a:rPr>
              <a:t>tproescholdt@wmo.int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Pass: Oscar4ever!</a:t>
            </a:r>
            <a:br>
              <a:rPr lang="en-US" smtClean="0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25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Pretty print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47684" y="2463099"/>
            <a:ext cx="715612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2800" smtClean="0"/>
              <a:t>JSON: </a:t>
            </a:r>
            <a:r>
              <a:rPr lang="en-US" sz="2800">
                <a:hlinkClick r:id="rId2"/>
              </a:rPr>
              <a:t>https://jsonformatter.org/</a:t>
            </a:r>
            <a:endParaRPr lang="en-US" sz="2800" smtClean="0">
              <a:hlinkClick r:id="rId3"/>
            </a:endParaRPr>
          </a:p>
          <a:p>
            <a:endParaRPr lang="en-US" sz="2800">
              <a:hlinkClick r:id="rId3"/>
            </a:endParaRPr>
          </a:p>
          <a:p>
            <a:r>
              <a:rPr lang="en-US" sz="2800" smtClean="0"/>
              <a:t>XML: </a:t>
            </a:r>
            <a:r>
              <a:rPr lang="en-US" sz="2800" smtClean="0">
                <a:hlinkClick r:id="rId3"/>
              </a:rPr>
              <a:t>https</a:t>
            </a:r>
            <a:r>
              <a:rPr lang="en-US" sz="2800">
                <a:hlinkClick r:id="rId3"/>
              </a:rPr>
              <a:t>://jsonformatter.org/xml-pretty-print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758727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rgbClr val="000090"/>
                </a:solidFill>
              </a:rPr>
              <a:t>Merci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225</TotalTime>
  <Words>269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WMO_WHITE_Powerpoint_en_fr</vt:lpstr>
      <vt:lpstr>PowerPoint Presentation</vt:lpstr>
      <vt:lpstr>Learning topics</vt:lpstr>
      <vt:lpstr>Exercises</vt:lpstr>
      <vt:lpstr>Assignment</vt:lpstr>
      <vt:lpstr>Step by step</vt:lpstr>
      <vt:lpstr>Step by step</vt:lpstr>
      <vt:lpstr>Step by step</vt:lpstr>
      <vt:lpstr>URL: https://oscardevt.meteoswiss.ch/surface/ User: tproescholdt@wmo.int Pass: Oscar4ever!  </vt:lpstr>
      <vt:lpstr>Pretty print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Proescholdt;joerg.klausen@meteoswiss.ch</dc:creator>
  <cp:lastModifiedBy>Timo Proescholdt</cp:lastModifiedBy>
  <cp:revision>60</cp:revision>
  <dcterms:created xsi:type="dcterms:W3CDTF">2017-03-07T10:41:37Z</dcterms:created>
  <dcterms:modified xsi:type="dcterms:W3CDTF">2019-11-15T04:11:09Z</dcterms:modified>
</cp:coreProperties>
</file>