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7"/>
  </p:sldMasterIdLst>
  <p:notesMasterIdLst>
    <p:notesMasterId r:id="rId35"/>
  </p:notesMasterIdLst>
  <p:sldIdLst>
    <p:sldId id="256" r:id="rId8"/>
    <p:sldId id="267" r:id="rId9"/>
    <p:sldId id="270" r:id="rId10"/>
    <p:sldId id="291" r:id="rId11"/>
    <p:sldId id="272" r:id="rId12"/>
    <p:sldId id="273" r:id="rId13"/>
    <p:sldId id="271" r:id="rId14"/>
    <p:sldId id="258" r:id="rId15"/>
    <p:sldId id="292" r:id="rId16"/>
    <p:sldId id="275" r:id="rId17"/>
    <p:sldId id="305" r:id="rId18"/>
    <p:sldId id="306" r:id="rId19"/>
    <p:sldId id="307" r:id="rId20"/>
    <p:sldId id="310" r:id="rId21"/>
    <p:sldId id="308" r:id="rId22"/>
    <p:sldId id="309" r:id="rId23"/>
    <p:sldId id="311" r:id="rId24"/>
    <p:sldId id="285" r:id="rId25"/>
    <p:sldId id="312" r:id="rId26"/>
    <p:sldId id="294" r:id="rId27"/>
    <p:sldId id="287" r:id="rId28"/>
    <p:sldId id="293" r:id="rId29"/>
    <p:sldId id="288" r:id="rId30"/>
    <p:sldId id="289" r:id="rId31"/>
    <p:sldId id="290" r:id="rId32"/>
    <p:sldId id="295" r:id="rId33"/>
    <p:sldId id="296" r:id="rId34"/>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7301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712" autoAdjust="0"/>
  </p:normalViewPr>
  <p:slideViewPr>
    <p:cSldViewPr snapToGrid="0">
      <p:cViewPr varScale="1">
        <p:scale>
          <a:sx n="59" d="100"/>
          <a:sy n="59" d="100"/>
        </p:scale>
        <p:origin x="1452" y="6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tableStyles" Target="tableStyles.xml"/><Relationship Id="rId21" Type="http://schemas.openxmlformats.org/officeDocument/2006/relationships/slide" Target="slides/slide14.xml"/><Relationship Id="rId34" Type="http://schemas.openxmlformats.org/officeDocument/2006/relationships/slide" Target="slides/slide27.xml"/><Relationship Id="rId7" Type="http://schemas.openxmlformats.org/officeDocument/2006/relationships/slideMaster" Target="slideMasters/slideMaster1.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customXml" Target="../customXml/item6.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viewProps" Target="viewProps.xml"/><Relationship Id="rId5" Type="http://schemas.openxmlformats.org/officeDocument/2006/relationships/customXml" Target="../customXml/item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presProps" Target="presProp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notesMaster" Target="notesMasters/notesMaster1.xml"/><Relationship Id="rId8" Type="http://schemas.openxmlformats.org/officeDocument/2006/relationships/slide" Target="slides/slide1.xml"/><Relationship Id="rId3" Type="http://schemas.openxmlformats.org/officeDocument/2006/relationships/customXml" Target="../customXml/item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DED3F63-C09F-4C9A-B5DA-6AB3913C78F3}"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8FF5279A-813D-460F-AB9F-DDFD543EA959}">
      <dgm:prSet/>
      <dgm:spPr/>
      <dgm:t>
        <a:bodyPr/>
        <a:lstStyle/>
        <a:p>
          <a:r>
            <a:rPr lang="en-US" b="1" dirty="0"/>
            <a:t>Content of the letter:</a:t>
          </a:r>
          <a:endParaRPr lang="en-US" dirty="0"/>
        </a:p>
      </dgm:t>
    </dgm:pt>
    <dgm:pt modelId="{11130E0A-8F9E-4FB0-9A75-B23EEF0B717B}" type="parTrans" cxnId="{9EAD7A8B-C836-4377-8BAF-5C680F7FEE3A}">
      <dgm:prSet/>
      <dgm:spPr/>
      <dgm:t>
        <a:bodyPr/>
        <a:lstStyle/>
        <a:p>
          <a:endParaRPr lang="en-US"/>
        </a:p>
      </dgm:t>
    </dgm:pt>
    <dgm:pt modelId="{9324217B-BE0C-4CFD-BBE4-FD6E39A2F9BB}" type="sibTrans" cxnId="{9EAD7A8B-C836-4377-8BAF-5C680F7FEE3A}">
      <dgm:prSet/>
      <dgm:spPr/>
      <dgm:t>
        <a:bodyPr/>
        <a:lstStyle/>
        <a:p>
          <a:endParaRPr lang="en-US"/>
        </a:p>
      </dgm:t>
    </dgm:pt>
    <dgm:pt modelId="{C6A1F9BE-34C5-444E-9C4E-23EFD322A489}">
      <dgm:prSet/>
      <dgm:spPr>
        <a:solidFill>
          <a:schemeClr val="bg1"/>
        </a:solidFill>
      </dgm:spPr>
      <dgm:t>
        <a:bodyPr/>
        <a:lstStyle/>
        <a:p>
          <a:r>
            <a:rPr lang="en-US" dirty="0"/>
            <a:t>References to GBON Material</a:t>
          </a:r>
        </a:p>
      </dgm:t>
    </dgm:pt>
    <dgm:pt modelId="{5DB659C0-1E53-4F92-8149-C338C0FD353F}" type="parTrans" cxnId="{797A959C-84D7-458E-8603-ABD310423FCC}">
      <dgm:prSet/>
      <dgm:spPr/>
      <dgm:t>
        <a:bodyPr/>
        <a:lstStyle/>
        <a:p>
          <a:endParaRPr lang="en-US"/>
        </a:p>
      </dgm:t>
    </dgm:pt>
    <dgm:pt modelId="{420A92D9-4D89-47E5-A410-59B9E51628AC}" type="sibTrans" cxnId="{797A959C-84D7-458E-8603-ABD310423FCC}">
      <dgm:prSet/>
      <dgm:spPr/>
      <dgm:t>
        <a:bodyPr/>
        <a:lstStyle/>
        <a:p>
          <a:endParaRPr lang="en-US"/>
        </a:p>
      </dgm:t>
    </dgm:pt>
    <dgm:pt modelId="{D24CD3A6-BA28-41CA-B24C-71F322C40AAD}">
      <dgm:prSet/>
      <dgm:spPr>
        <a:solidFill>
          <a:schemeClr val="bg1"/>
        </a:solidFill>
      </dgm:spPr>
      <dgm:t>
        <a:bodyPr/>
        <a:lstStyle/>
        <a:p>
          <a:r>
            <a:rPr lang="en-US" dirty="0"/>
            <a:t>Required action by members to prepare for the initial composition of GBON</a:t>
          </a:r>
        </a:p>
      </dgm:t>
    </dgm:pt>
    <dgm:pt modelId="{00EFB584-BF32-46C3-AE98-01B3F4C216CC}" type="parTrans" cxnId="{3FEC1DCD-1933-4480-8B72-E6AC3BF15CBB}">
      <dgm:prSet/>
      <dgm:spPr/>
      <dgm:t>
        <a:bodyPr/>
        <a:lstStyle/>
        <a:p>
          <a:endParaRPr lang="en-US"/>
        </a:p>
      </dgm:t>
    </dgm:pt>
    <dgm:pt modelId="{ED69B158-6FF3-4212-A3D5-5D9E9AA1C8AB}" type="sibTrans" cxnId="{3FEC1DCD-1933-4480-8B72-E6AC3BF15CBB}">
      <dgm:prSet/>
      <dgm:spPr/>
      <dgm:t>
        <a:bodyPr/>
        <a:lstStyle/>
        <a:p>
          <a:endParaRPr lang="en-US"/>
        </a:p>
      </dgm:t>
    </dgm:pt>
    <dgm:pt modelId="{A2FE8839-7B63-42BB-A790-D0CD3A31534D}">
      <dgm:prSet/>
      <dgm:spPr>
        <a:solidFill>
          <a:schemeClr val="bg1"/>
        </a:solidFill>
      </dgm:spPr>
      <dgm:t>
        <a:bodyPr/>
        <a:lstStyle/>
        <a:p>
          <a:r>
            <a:rPr lang="en-US" dirty="0"/>
            <a:t>Results from the global gap analysis (South Africa)</a:t>
          </a:r>
        </a:p>
      </dgm:t>
    </dgm:pt>
    <dgm:pt modelId="{DA2E5704-4487-4608-8B15-F8969A5E71FF}" type="parTrans" cxnId="{3635BBAD-54B4-4144-B1E1-D1F5D99F6A99}">
      <dgm:prSet/>
      <dgm:spPr/>
      <dgm:t>
        <a:bodyPr/>
        <a:lstStyle/>
        <a:p>
          <a:endParaRPr lang="en-US"/>
        </a:p>
      </dgm:t>
    </dgm:pt>
    <dgm:pt modelId="{1ACA841D-D3BB-4422-99C7-94F7468D15F4}" type="sibTrans" cxnId="{3635BBAD-54B4-4144-B1E1-D1F5D99F6A99}">
      <dgm:prSet/>
      <dgm:spPr/>
      <dgm:t>
        <a:bodyPr/>
        <a:lstStyle/>
        <a:p>
          <a:endParaRPr lang="en-US"/>
        </a:p>
      </dgm:t>
    </dgm:pt>
    <dgm:pt modelId="{57359012-A451-493C-84F4-1256C99C1A4B}" type="pres">
      <dgm:prSet presAssocID="{2DED3F63-C09F-4C9A-B5DA-6AB3913C78F3}" presName="linear" presStyleCnt="0">
        <dgm:presLayoutVars>
          <dgm:animLvl val="lvl"/>
          <dgm:resizeHandles val="exact"/>
        </dgm:presLayoutVars>
      </dgm:prSet>
      <dgm:spPr/>
    </dgm:pt>
    <dgm:pt modelId="{B53209F5-A393-4195-9F6F-3E224DB9FA50}" type="pres">
      <dgm:prSet presAssocID="{8FF5279A-813D-460F-AB9F-DDFD543EA959}" presName="parentText" presStyleLbl="node1" presStyleIdx="0" presStyleCnt="1">
        <dgm:presLayoutVars>
          <dgm:chMax val="0"/>
          <dgm:bulletEnabled val="1"/>
        </dgm:presLayoutVars>
      </dgm:prSet>
      <dgm:spPr/>
    </dgm:pt>
    <dgm:pt modelId="{96A0300F-18C2-4D47-B9AA-956204867760}" type="pres">
      <dgm:prSet presAssocID="{8FF5279A-813D-460F-AB9F-DDFD543EA959}" presName="childText" presStyleLbl="revTx" presStyleIdx="0" presStyleCnt="1" custScaleY="105529">
        <dgm:presLayoutVars>
          <dgm:bulletEnabled val="1"/>
        </dgm:presLayoutVars>
      </dgm:prSet>
      <dgm:spPr/>
    </dgm:pt>
  </dgm:ptLst>
  <dgm:cxnLst>
    <dgm:cxn modelId="{7AE44139-EB14-4296-B309-7F10BDD59198}" type="presOf" srcId="{2DED3F63-C09F-4C9A-B5DA-6AB3913C78F3}" destId="{57359012-A451-493C-84F4-1256C99C1A4B}" srcOrd="0" destOrd="0" presId="urn:microsoft.com/office/officeart/2005/8/layout/vList2"/>
    <dgm:cxn modelId="{9EAD7A8B-C836-4377-8BAF-5C680F7FEE3A}" srcId="{2DED3F63-C09F-4C9A-B5DA-6AB3913C78F3}" destId="{8FF5279A-813D-460F-AB9F-DDFD543EA959}" srcOrd="0" destOrd="0" parTransId="{11130E0A-8F9E-4FB0-9A75-B23EEF0B717B}" sibTransId="{9324217B-BE0C-4CFD-BBE4-FD6E39A2F9BB}"/>
    <dgm:cxn modelId="{797A959C-84D7-458E-8603-ABD310423FCC}" srcId="{8FF5279A-813D-460F-AB9F-DDFD543EA959}" destId="{C6A1F9BE-34C5-444E-9C4E-23EFD322A489}" srcOrd="0" destOrd="0" parTransId="{5DB659C0-1E53-4F92-8149-C338C0FD353F}" sibTransId="{420A92D9-4D89-47E5-A410-59B9E51628AC}"/>
    <dgm:cxn modelId="{5B96D1A8-630D-4232-93F8-A97C49687562}" type="presOf" srcId="{A2FE8839-7B63-42BB-A790-D0CD3A31534D}" destId="{96A0300F-18C2-4D47-B9AA-956204867760}" srcOrd="0" destOrd="2" presId="urn:microsoft.com/office/officeart/2005/8/layout/vList2"/>
    <dgm:cxn modelId="{3635BBAD-54B4-4144-B1E1-D1F5D99F6A99}" srcId="{8FF5279A-813D-460F-AB9F-DDFD543EA959}" destId="{A2FE8839-7B63-42BB-A790-D0CD3A31534D}" srcOrd="2" destOrd="0" parTransId="{DA2E5704-4487-4608-8B15-F8969A5E71FF}" sibTransId="{1ACA841D-D3BB-4422-99C7-94F7468D15F4}"/>
    <dgm:cxn modelId="{3FEC1DCD-1933-4480-8B72-E6AC3BF15CBB}" srcId="{8FF5279A-813D-460F-AB9F-DDFD543EA959}" destId="{D24CD3A6-BA28-41CA-B24C-71F322C40AAD}" srcOrd="1" destOrd="0" parTransId="{00EFB584-BF32-46C3-AE98-01B3F4C216CC}" sibTransId="{ED69B158-6FF3-4212-A3D5-5D9E9AA1C8AB}"/>
    <dgm:cxn modelId="{82D12CE8-7ADE-479E-B1D5-4E216ABF1E8B}" type="presOf" srcId="{D24CD3A6-BA28-41CA-B24C-71F322C40AAD}" destId="{96A0300F-18C2-4D47-B9AA-956204867760}" srcOrd="0" destOrd="1" presId="urn:microsoft.com/office/officeart/2005/8/layout/vList2"/>
    <dgm:cxn modelId="{B6DD6AF7-C055-4A43-8C39-A516E6539418}" type="presOf" srcId="{C6A1F9BE-34C5-444E-9C4E-23EFD322A489}" destId="{96A0300F-18C2-4D47-B9AA-956204867760}" srcOrd="0" destOrd="0" presId="urn:microsoft.com/office/officeart/2005/8/layout/vList2"/>
    <dgm:cxn modelId="{E61AB0F9-9115-4DAE-9B08-26C4919A8DA6}" type="presOf" srcId="{8FF5279A-813D-460F-AB9F-DDFD543EA959}" destId="{B53209F5-A393-4195-9F6F-3E224DB9FA50}" srcOrd="0" destOrd="0" presId="urn:microsoft.com/office/officeart/2005/8/layout/vList2"/>
    <dgm:cxn modelId="{49EB3F92-0735-4415-B990-4DE5C4E6C57F}" type="presParOf" srcId="{57359012-A451-493C-84F4-1256C99C1A4B}" destId="{B53209F5-A393-4195-9F6F-3E224DB9FA50}" srcOrd="0" destOrd="0" presId="urn:microsoft.com/office/officeart/2005/8/layout/vList2"/>
    <dgm:cxn modelId="{B2C4622A-6974-4A07-84EA-2AC86E872DA1}" type="presParOf" srcId="{57359012-A451-493C-84F4-1256C99C1A4B}" destId="{96A0300F-18C2-4D47-B9AA-956204867760}"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3209F5-A393-4195-9F6F-3E224DB9FA50}">
      <dsp:nvSpPr>
        <dsp:cNvPr id="0" name=""/>
        <dsp:cNvSpPr/>
      </dsp:nvSpPr>
      <dsp:spPr>
        <a:xfrm>
          <a:off x="0" y="54292"/>
          <a:ext cx="5892800" cy="6552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b="1" kern="1200" dirty="0"/>
            <a:t>Content of the letter:</a:t>
          </a:r>
          <a:endParaRPr lang="en-US" sz="2800" kern="1200" dirty="0"/>
        </a:p>
      </dsp:txBody>
      <dsp:txXfrm>
        <a:off x="31984" y="86276"/>
        <a:ext cx="5828832" cy="591232"/>
      </dsp:txXfrm>
    </dsp:sp>
    <dsp:sp modelId="{96A0300F-18C2-4D47-B9AA-956204867760}">
      <dsp:nvSpPr>
        <dsp:cNvPr id="0" name=""/>
        <dsp:cNvSpPr/>
      </dsp:nvSpPr>
      <dsp:spPr>
        <a:xfrm>
          <a:off x="0" y="709492"/>
          <a:ext cx="5892800" cy="1743191"/>
        </a:xfrm>
        <a:prstGeom prst="rect">
          <a:avLst/>
        </a:prstGeom>
        <a:solidFill>
          <a:schemeClr val="bg1"/>
        </a:solidFill>
        <a:ln>
          <a:noFill/>
        </a:ln>
        <a:effectLst/>
      </dsp:spPr>
      <dsp:style>
        <a:lnRef idx="0">
          <a:scrgbClr r="0" g="0" b="0"/>
        </a:lnRef>
        <a:fillRef idx="0">
          <a:scrgbClr r="0" g="0" b="0"/>
        </a:fillRef>
        <a:effectRef idx="0">
          <a:scrgbClr r="0" g="0" b="0"/>
        </a:effectRef>
        <a:fontRef idx="minor"/>
      </dsp:style>
      <dsp:txBody>
        <a:bodyPr spcFirstLastPara="0" vert="horz" wrap="square" lIns="187096" tIns="35560" rIns="199136" bIns="35560" numCol="1" spcCol="1270" anchor="t" anchorCtr="0">
          <a:noAutofit/>
        </a:bodyPr>
        <a:lstStyle/>
        <a:p>
          <a:pPr marL="228600" lvl="1" indent="-228600" algn="l" defTabSz="977900">
            <a:lnSpc>
              <a:spcPct val="90000"/>
            </a:lnSpc>
            <a:spcBef>
              <a:spcPct val="0"/>
            </a:spcBef>
            <a:spcAft>
              <a:spcPct val="20000"/>
            </a:spcAft>
            <a:buChar char="•"/>
          </a:pPr>
          <a:r>
            <a:rPr lang="en-US" sz="2200" kern="1200" dirty="0"/>
            <a:t>References to GBON Material</a:t>
          </a:r>
        </a:p>
        <a:p>
          <a:pPr marL="228600" lvl="1" indent="-228600" algn="l" defTabSz="977900">
            <a:lnSpc>
              <a:spcPct val="90000"/>
            </a:lnSpc>
            <a:spcBef>
              <a:spcPct val="0"/>
            </a:spcBef>
            <a:spcAft>
              <a:spcPct val="20000"/>
            </a:spcAft>
            <a:buChar char="•"/>
          </a:pPr>
          <a:r>
            <a:rPr lang="en-US" sz="2200" kern="1200" dirty="0"/>
            <a:t>Required action by members to prepare for the initial composition of GBON</a:t>
          </a:r>
        </a:p>
        <a:p>
          <a:pPr marL="228600" lvl="1" indent="-228600" algn="l" defTabSz="977900">
            <a:lnSpc>
              <a:spcPct val="90000"/>
            </a:lnSpc>
            <a:spcBef>
              <a:spcPct val="0"/>
            </a:spcBef>
            <a:spcAft>
              <a:spcPct val="20000"/>
            </a:spcAft>
            <a:buChar char="•"/>
          </a:pPr>
          <a:r>
            <a:rPr lang="en-US" sz="2200" kern="1200" dirty="0"/>
            <a:t>Results from the global gap analysis (South Africa)</a:t>
          </a:r>
        </a:p>
      </dsp:txBody>
      <dsp:txXfrm>
        <a:off x="0" y="709492"/>
        <a:ext cx="5892800" cy="1743191"/>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B9799C0-0F09-0074-13FD-64BBF75BFD7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ZA"/>
          </a:p>
        </p:txBody>
      </p:sp>
      <p:sp>
        <p:nvSpPr>
          <p:cNvPr id="3" name="Date Placeholder 2">
            <a:extLst>
              <a:ext uri="{FF2B5EF4-FFF2-40B4-BE49-F238E27FC236}">
                <a16:creationId xmlns:a16="http://schemas.microsoft.com/office/drawing/2014/main" id="{218A3D5A-90A6-13DD-007D-4BDC90A3A8DA}"/>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C0FDF1F7-D054-4DF4-94C0-663B0E1268C7}" type="datetimeFigureOut">
              <a:rPr lang="en-ZA"/>
              <a:pPr>
                <a:defRPr/>
              </a:pPr>
              <a:t>2023/04/25</a:t>
            </a:fld>
            <a:endParaRPr lang="en-ZA"/>
          </a:p>
        </p:txBody>
      </p:sp>
      <p:sp>
        <p:nvSpPr>
          <p:cNvPr id="4" name="Slide Image Placeholder 3">
            <a:extLst>
              <a:ext uri="{FF2B5EF4-FFF2-40B4-BE49-F238E27FC236}">
                <a16:creationId xmlns:a16="http://schemas.microsoft.com/office/drawing/2014/main" id="{ECFCB985-C32F-4F93-DCB2-F2D01F7AF1DA}"/>
              </a:ext>
            </a:extLst>
          </p:cNvPr>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lvl="0"/>
            <a:endParaRPr lang="en-ZA" noProof="0"/>
          </a:p>
        </p:txBody>
      </p:sp>
      <p:sp>
        <p:nvSpPr>
          <p:cNvPr id="5" name="Notes Placeholder 4">
            <a:extLst>
              <a:ext uri="{FF2B5EF4-FFF2-40B4-BE49-F238E27FC236}">
                <a16:creationId xmlns:a16="http://schemas.microsoft.com/office/drawing/2014/main" id="{5BF7CA8D-F01F-2763-CA44-488A21870F55}"/>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ZA" noProof="0"/>
          </a:p>
        </p:txBody>
      </p:sp>
      <p:sp>
        <p:nvSpPr>
          <p:cNvPr id="6" name="Footer Placeholder 5">
            <a:extLst>
              <a:ext uri="{FF2B5EF4-FFF2-40B4-BE49-F238E27FC236}">
                <a16:creationId xmlns:a16="http://schemas.microsoft.com/office/drawing/2014/main" id="{6E8344F2-32AC-3C0E-ADC0-6CA686E66AA5}"/>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ZA"/>
          </a:p>
        </p:txBody>
      </p:sp>
      <p:sp>
        <p:nvSpPr>
          <p:cNvPr id="7" name="Slide Number Placeholder 6">
            <a:extLst>
              <a:ext uri="{FF2B5EF4-FFF2-40B4-BE49-F238E27FC236}">
                <a16:creationId xmlns:a16="http://schemas.microsoft.com/office/drawing/2014/main" id="{F092D31E-7D56-B1EC-F009-F1C2D79EABE1}"/>
              </a:ext>
            </a:extLst>
          </p:cNvPr>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anose="020F0502020204030204" pitchFamily="34" charset="0"/>
              </a:defRPr>
            </a:lvl1pPr>
          </a:lstStyle>
          <a:p>
            <a:pPr>
              <a:defRPr/>
            </a:pPr>
            <a:fld id="{C7AD2701-B8B6-49CE-BEA2-D3B68F5768F4}" type="slidenum">
              <a:rPr lang="en-ZA" altLang="en-US"/>
              <a:pPr>
                <a:defRPr/>
              </a:pPr>
              <a:t>‹#›</a:t>
            </a:fld>
            <a:endParaRPr lang="en-ZA"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a:extLst>
              <a:ext uri="{FF2B5EF4-FFF2-40B4-BE49-F238E27FC236}">
                <a16:creationId xmlns:a16="http://schemas.microsoft.com/office/drawing/2014/main" id="{F89FC1D1-FAA4-672C-B468-3EDEDAEFD8A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Notes Placeholder 2">
            <a:extLst>
              <a:ext uri="{FF2B5EF4-FFF2-40B4-BE49-F238E27FC236}">
                <a16:creationId xmlns:a16="http://schemas.microsoft.com/office/drawing/2014/main" id="{87D0B9A0-CDA1-2030-92AE-EDA63BA6436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ZA" altLang="en-US"/>
          </a:p>
        </p:txBody>
      </p:sp>
      <p:sp>
        <p:nvSpPr>
          <p:cNvPr id="18436" name="Slide Number Placeholder 3">
            <a:extLst>
              <a:ext uri="{FF2B5EF4-FFF2-40B4-BE49-F238E27FC236}">
                <a16:creationId xmlns:a16="http://schemas.microsoft.com/office/drawing/2014/main" id="{023FB224-089B-E065-7D7F-C9B75AC53B7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4EE892E-D4A0-49E1-BE1C-2212450D1255}" type="slidenum">
              <a:rPr lang="en-ZA" altLang="en-US" smtClean="0">
                <a:latin typeface="Calibri" panose="020F0502020204030204" pitchFamily="34" charset="0"/>
              </a:rPr>
              <a:pPr/>
              <a:t>1</a:t>
            </a:fld>
            <a:endParaRPr lang="en-ZA" altLang="en-US">
              <a:latin typeface="Calibri" panose="020F050202020403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6">
            <a:extLst>
              <a:ext uri="{FF2B5EF4-FFF2-40B4-BE49-F238E27FC236}">
                <a16:creationId xmlns:a16="http://schemas.microsoft.com/office/drawing/2014/main" id="{A41DC03C-9021-24AF-33B5-A8C857FB9BD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a:extLst>
              <a:ext uri="{FF2B5EF4-FFF2-40B4-BE49-F238E27FC236}">
                <a16:creationId xmlns:a16="http://schemas.microsoft.com/office/drawing/2014/main" id="{DBDEBCB7-82DF-CF01-DD35-291893FB6117}"/>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178675" y="5280025"/>
            <a:ext cx="1354138"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28650" y="353241"/>
            <a:ext cx="7886700" cy="1039723"/>
          </a:xfrm>
        </p:spPr>
        <p:txBody>
          <a:bodyPr anchor="b">
            <a:normAutofit/>
          </a:bodyPr>
          <a:lstStyle>
            <a:lvl1pPr algn="l">
              <a:defRPr sz="4400"/>
            </a:lvl1pPr>
          </a:lstStyle>
          <a:p>
            <a:r>
              <a:rPr lang="en-US" dirty="0"/>
              <a:t>Click to edit Master title style</a:t>
            </a:r>
          </a:p>
        </p:txBody>
      </p:sp>
      <p:sp>
        <p:nvSpPr>
          <p:cNvPr id="3" name="Subtitle 2"/>
          <p:cNvSpPr>
            <a:spLocks noGrp="1"/>
          </p:cNvSpPr>
          <p:nvPr>
            <p:ph type="subTitle" idx="1"/>
          </p:nvPr>
        </p:nvSpPr>
        <p:spPr>
          <a:xfrm>
            <a:off x="628650" y="1773238"/>
            <a:ext cx="7886700" cy="3362784"/>
          </a:xfrm>
        </p:spPr>
        <p:txBody>
          <a:bodyPr>
            <a:normAutofit/>
          </a:bodyPr>
          <a:lstStyle>
            <a:lvl1pPr marL="0" indent="0" algn="l">
              <a:buNone/>
              <a:defRPr sz="3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Date Placeholder 3">
            <a:extLst>
              <a:ext uri="{FF2B5EF4-FFF2-40B4-BE49-F238E27FC236}">
                <a16:creationId xmlns:a16="http://schemas.microsoft.com/office/drawing/2014/main" id="{CE305AA1-0DFE-A871-A0AC-2EC69FC3B4FA}"/>
              </a:ext>
            </a:extLst>
          </p:cNvPr>
          <p:cNvSpPr>
            <a:spLocks noGrp="1"/>
          </p:cNvSpPr>
          <p:nvPr>
            <p:ph type="dt" sz="half" idx="10"/>
          </p:nvPr>
        </p:nvSpPr>
        <p:spPr/>
        <p:txBody>
          <a:bodyPr/>
          <a:lstStyle>
            <a:lvl1pPr>
              <a:defRPr/>
            </a:lvl1pPr>
          </a:lstStyle>
          <a:p>
            <a:pPr>
              <a:defRPr/>
            </a:pPr>
            <a:fld id="{EBE9AAAA-7EA5-436B-A5C9-7613EE81FDBF}" type="datetime1">
              <a:rPr lang="en-ZA"/>
              <a:pPr>
                <a:defRPr/>
              </a:pPr>
              <a:t>2023/04/25</a:t>
            </a:fld>
            <a:endParaRPr lang="en-ZA"/>
          </a:p>
        </p:txBody>
      </p:sp>
      <p:sp>
        <p:nvSpPr>
          <p:cNvPr id="7" name="Footer Placeholder 4">
            <a:extLst>
              <a:ext uri="{FF2B5EF4-FFF2-40B4-BE49-F238E27FC236}">
                <a16:creationId xmlns:a16="http://schemas.microsoft.com/office/drawing/2014/main" id="{F79ADCD0-F539-1C11-CC4A-46120ADC9564}"/>
              </a:ext>
            </a:extLst>
          </p:cNvPr>
          <p:cNvSpPr>
            <a:spLocks noGrp="1"/>
          </p:cNvSpPr>
          <p:nvPr>
            <p:ph type="ftr" sz="quarter" idx="11"/>
          </p:nvPr>
        </p:nvSpPr>
        <p:spPr>
          <a:xfrm>
            <a:off x="2778125" y="6356350"/>
            <a:ext cx="3571875" cy="365125"/>
          </a:xfrm>
        </p:spPr>
        <p:txBody>
          <a:bodyPr/>
          <a:lstStyle>
            <a:lvl1pPr>
              <a:defRPr sz="1200"/>
            </a:lvl1pPr>
          </a:lstStyle>
          <a:p>
            <a:pPr>
              <a:defRPr/>
            </a:pPr>
            <a:r>
              <a:rPr lang="pt-BR"/>
              <a:t>Templ ref: PPT-ISO-colour.001   Doc Ref no:</a:t>
            </a:r>
            <a:endParaRPr lang="en-US"/>
          </a:p>
        </p:txBody>
      </p:sp>
      <p:sp>
        <p:nvSpPr>
          <p:cNvPr id="8" name="Slide Number Placeholder 5">
            <a:extLst>
              <a:ext uri="{FF2B5EF4-FFF2-40B4-BE49-F238E27FC236}">
                <a16:creationId xmlns:a16="http://schemas.microsoft.com/office/drawing/2014/main" id="{07FD57CB-C0D0-6360-F2D4-37D46C530BE1}"/>
              </a:ext>
            </a:extLst>
          </p:cNvPr>
          <p:cNvSpPr>
            <a:spLocks noGrp="1"/>
          </p:cNvSpPr>
          <p:nvPr>
            <p:ph type="sldNum" sz="quarter" idx="12"/>
          </p:nvPr>
        </p:nvSpPr>
        <p:spPr/>
        <p:txBody>
          <a:bodyPr/>
          <a:lstStyle>
            <a:lvl1pPr>
              <a:defRPr/>
            </a:lvl1pPr>
          </a:lstStyle>
          <a:p>
            <a:pPr>
              <a:defRPr/>
            </a:pPr>
            <a:fld id="{0391FECE-C0EE-4543-B5FB-568CBBA8745B}" type="slidenum">
              <a:rPr lang="en-ZA" altLang="en-US"/>
              <a:pPr>
                <a:defRPr/>
              </a:pPr>
              <a:t>‹#›</a:t>
            </a:fld>
            <a:endParaRPr lang="en-ZA" altLang="en-US"/>
          </a:p>
        </p:txBody>
      </p:sp>
    </p:spTree>
    <p:extLst>
      <p:ext uri="{BB962C8B-B14F-4D97-AF65-F5344CB8AC3E}">
        <p14:creationId xmlns:p14="http://schemas.microsoft.com/office/powerpoint/2010/main" val="16803474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Slide 2">
    <p:spTree>
      <p:nvGrpSpPr>
        <p:cNvPr id="1" name=""/>
        <p:cNvGrpSpPr/>
        <p:nvPr/>
      </p:nvGrpSpPr>
      <p:grpSpPr>
        <a:xfrm>
          <a:off x="0" y="0"/>
          <a:ext cx="0" cy="0"/>
          <a:chOff x="0" y="0"/>
          <a:chExt cx="0" cy="0"/>
        </a:xfrm>
      </p:grpSpPr>
      <p:pic>
        <p:nvPicPr>
          <p:cNvPr id="4" name="Picture 6">
            <a:extLst>
              <a:ext uri="{FF2B5EF4-FFF2-40B4-BE49-F238E27FC236}">
                <a16:creationId xmlns:a16="http://schemas.microsoft.com/office/drawing/2014/main" id="{A9EAD9AA-9146-FCED-AB45-7FDBAD4219D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a:extLst>
              <a:ext uri="{FF2B5EF4-FFF2-40B4-BE49-F238E27FC236}">
                <a16:creationId xmlns:a16="http://schemas.microsoft.com/office/drawing/2014/main" id="{FD03BB7C-2E2F-5927-E8AA-7D50D7A37D7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178675" y="5280025"/>
            <a:ext cx="1354138"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628650" y="2447514"/>
            <a:ext cx="7886700" cy="1325563"/>
          </a:xfrm>
        </p:spPr>
        <p:txBody>
          <a:bodyPr/>
          <a:lstStyle>
            <a:lvl1pPr algn="ctr">
              <a:defRPr/>
            </a:lvl1pPr>
          </a:lstStyle>
          <a:p>
            <a:r>
              <a:rPr lang="en-US" dirty="0"/>
              <a:t>Click to edit Master title style</a:t>
            </a:r>
          </a:p>
        </p:txBody>
      </p:sp>
      <p:sp>
        <p:nvSpPr>
          <p:cNvPr id="3" name="Content Placeholder 2"/>
          <p:cNvSpPr>
            <a:spLocks noGrp="1"/>
          </p:cNvSpPr>
          <p:nvPr>
            <p:ph idx="1"/>
          </p:nvPr>
        </p:nvSpPr>
        <p:spPr>
          <a:xfrm>
            <a:off x="628650" y="3908013"/>
            <a:ext cx="7886700" cy="1139766"/>
          </a:xfrm>
        </p:spPr>
        <p:txBody>
          <a:bodyPr/>
          <a:lstStyle>
            <a:lvl1pPr marL="0" indent="0" algn="ctr">
              <a:buFontTx/>
              <a:buNone/>
              <a:defRPr/>
            </a:lvl1pPr>
            <a:lvl3pPr marL="914400" indent="0">
              <a:buFontTx/>
              <a:buNone/>
              <a:defRPr/>
            </a:lvl3pPr>
          </a:lstStyle>
          <a:p>
            <a:pPr lvl="0"/>
            <a:r>
              <a:rPr lang="en-US"/>
              <a:t>Click to edit Master text styles</a:t>
            </a:r>
          </a:p>
        </p:txBody>
      </p:sp>
      <p:sp>
        <p:nvSpPr>
          <p:cNvPr id="6" name="Date Placeholder 3">
            <a:extLst>
              <a:ext uri="{FF2B5EF4-FFF2-40B4-BE49-F238E27FC236}">
                <a16:creationId xmlns:a16="http://schemas.microsoft.com/office/drawing/2014/main" id="{B034664A-3E89-D03D-4795-6897C35B5FFF}"/>
              </a:ext>
            </a:extLst>
          </p:cNvPr>
          <p:cNvSpPr>
            <a:spLocks noGrp="1"/>
          </p:cNvSpPr>
          <p:nvPr>
            <p:ph type="dt" sz="half" idx="10"/>
          </p:nvPr>
        </p:nvSpPr>
        <p:spPr/>
        <p:txBody>
          <a:bodyPr/>
          <a:lstStyle>
            <a:lvl1pPr>
              <a:defRPr/>
            </a:lvl1pPr>
          </a:lstStyle>
          <a:p>
            <a:pPr>
              <a:defRPr/>
            </a:pPr>
            <a:fld id="{24DDB4A0-0138-4CFB-9EED-98F99027B5A5}" type="datetime1">
              <a:rPr lang="en-ZA"/>
              <a:pPr>
                <a:defRPr/>
              </a:pPr>
              <a:t>2023/04/25</a:t>
            </a:fld>
            <a:endParaRPr lang="en-ZA"/>
          </a:p>
        </p:txBody>
      </p:sp>
      <p:sp>
        <p:nvSpPr>
          <p:cNvPr id="7" name="Footer Placeholder 4">
            <a:extLst>
              <a:ext uri="{FF2B5EF4-FFF2-40B4-BE49-F238E27FC236}">
                <a16:creationId xmlns:a16="http://schemas.microsoft.com/office/drawing/2014/main" id="{F68690E9-388A-DC14-2D7B-6A2C99D1AAD9}"/>
              </a:ext>
            </a:extLst>
          </p:cNvPr>
          <p:cNvSpPr>
            <a:spLocks noGrp="1"/>
          </p:cNvSpPr>
          <p:nvPr>
            <p:ph type="ftr" sz="quarter" idx="11"/>
          </p:nvPr>
        </p:nvSpPr>
        <p:spPr>
          <a:xfrm>
            <a:off x="2778125" y="6356350"/>
            <a:ext cx="3587750" cy="365125"/>
          </a:xfrm>
        </p:spPr>
        <p:txBody>
          <a:bodyPr/>
          <a:lstStyle>
            <a:lvl1pPr>
              <a:defRPr/>
            </a:lvl1pPr>
          </a:lstStyle>
          <a:p>
            <a:pPr>
              <a:defRPr/>
            </a:pPr>
            <a:r>
              <a:rPr lang="pt-BR"/>
              <a:t>Templ ref: PPT-ISO-colour.001   Doc Ref no:</a:t>
            </a:r>
            <a:endParaRPr lang="en-US"/>
          </a:p>
        </p:txBody>
      </p:sp>
      <p:sp>
        <p:nvSpPr>
          <p:cNvPr id="8" name="Slide Number Placeholder 5">
            <a:extLst>
              <a:ext uri="{FF2B5EF4-FFF2-40B4-BE49-F238E27FC236}">
                <a16:creationId xmlns:a16="http://schemas.microsoft.com/office/drawing/2014/main" id="{F997F86E-A175-9229-B425-8A994655FEB7}"/>
              </a:ext>
            </a:extLst>
          </p:cNvPr>
          <p:cNvSpPr>
            <a:spLocks noGrp="1"/>
          </p:cNvSpPr>
          <p:nvPr>
            <p:ph type="sldNum" sz="quarter" idx="12"/>
          </p:nvPr>
        </p:nvSpPr>
        <p:spPr/>
        <p:txBody>
          <a:bodyPr/>
          <a:lstStyle>
            <a:lvl1pPr>
              <a:defRPr/>
            </a:lvl1pPr>
          </a:lstStyle>
          <a:p>
            <a:pPr>
              <a:defRPr/>
            </a:pPr>
            <a:fld id="{E31FF284-D9A3-4665-B59D-28D5CCFCEB1E}" type="slidenum">
              <a:rPr lang="en-ZA" altLang="en-US"/>
              <a:pPr>
                <a:defRPr/>
              </a:pPr>
              <a:t>‹#›</a:t>
            </a:fld>
            <a:endParaRPr lang="en-ZA" altLang="en-US"/>
          </a:p>
        </p:txBody>
      </p:sp>
    </p:spTree>
    <p:extLst>
      <p:ext uri="{BB962C8B-B14F-4D97-AF65-F5344CB8AC3E}">
        <p14:creationId xmlns:p14="http://schemas.microsoft.com/office/powerpoint/2010/main" val="11069625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6">
            <a:extLst>
              <a:ext uri="{FF2B5EF4-FFF2-40B4-BE49-F238E27FC236}">
                <a16:creationId xmlns:a16="http://schemas.microsoft.com/office/drawing/2014/main" id="{44D5835B-4380-0F8A-B9D9-1AE0F5B2C81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a:extLst>
              <a:ext uri="{FF2B5EF4-FFF2-40B4-BE49-F238E27FC236}">
                <a16:creationId xmlns:a16="http://schemas.microsoft.com/office/drawing/2014/main" id="{ECE43762-A811-6968-0CA1-98B6CFFEEE1F}"/>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178675" y="5280025"/>
            <a:ext cx="1354138"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Date Placeholder 3">
            <a:extLst>
              <a:ext uri="{FF2B5EF4-FFF2-40B4-BE49-F238E27FC236}">
                <a16:creationId xmlns:a16="http://schemas.microsoft.com/office/drawing/2014/main" id="{5B1FF48C-FDCC-C84C-5D6A-67E960BA51D7}"/>
              </a:ext>
            </a:extLst>
          </p:cNvPr>
          <p:cNvSpPr>
            <a:spLocks noGrp="1"/>
          </p:cNvSpPr>
          <p:nvPr>
            <p:ph type="dt" sz="half" idx="10"/>
          </p:nvPr>
        </p:nvSpPr>
        <p:spPr/>
        <p:txBody>
          <a:bodyPr/>
          <a:lstStyle>
            <a:lvl1pPr>
              <a:defRPr/>
            </a:lvl1pPr>
          </a:lstStyle>
          <a:p>
            <a:pPr>
              <a:defRPr/>
            </a:pPr>
            <a:fld id="{807275E9-1B60-47CE-909B-88E70A1D2433}" type="datetime1">
              <a:rPr lang="en-ZA"/>
              <a:pPr>
                <a:defRPr/>
              </a:pPr>
              <a:t>2023/04/25</a:t>
            </a:fld>
            <a:endParaRPr lang="en-ZA"/>
          </a:p>
        </p:txBody>
      </p:sp>
      <p:sp>
        <p:nvSpPr>
          <p:cNvPr id="7" name="Footer Placeholder 4">
            <a:extLst>
              <a:ext uri="{FF2B5EF4-FFF2-40B4-BE49-F238E27FC236}">
                <a16:creationId xmlns:a16="http://schemas.microsoft.com/office/drawing/2014/main" id="{3D7F8646-89FB-795A-7B0B-12CE70B57B5C}"/>
              </a:ext>
            </a:extLst>
          </p:cNvPr>
          <p:cNvSpPr>
            <a:spLocks noGrp="1"/>
          </p:cNvSpPr>
          <p:nvPr>
            <p:ph type="ftr" sz="quarter" idx="11"/>
          </p:nvPr>
        </p:nvSpPr>
        <p:spPr>
          <a:xfrm>
            <a:off x="2778125" y="6356350"/>
            <a:ext cx="3587750" cy="365125"/>
          </a:xfrm>
        </p:spPr>
        <p:txBody>
          <a:bodyPr/>
          <a:lstStyle>
            <a:lvl1pPr>
              <a:defRPr/>
            </a:lvl1pPr>
          </a:lstStyle>
          <a:p>
            <a:pPr>
              <a:defRPr/>
            </a:pPr>
            <a:r>
              <a:rPr lang="pt-BR"/>
              <a:t>Templ ref: PPT-ISO-colour.001   Doc Ref no:</a:t>
            </a:r>
            <a:endParaRPr lang="en-US"/>
          </a:p>
        </p:txBody>
      </p:sp>
      <p:sp>
        <p:nvSpPr>
          <p:cNvPr id="8" name="Slide Number Placeholder 5">
            <a:extLst>
              <a:ext uri="{FF2B5EF4-FFF2-40B4-BE49-F238E27FC236}">
                <a16:creationId xmlns:a16="http://schemas.microsoft.com/office/drawing/2014/main" id="{95EAF338-2410-721F-022D-A0E37AD5D1E5}"/>
              </a:ext>
            </a:extLst>
          </p:cNvPr>
          <p:cNvSpPr>
            <a:spLocks noGrp="1"/>
          </p:cNvSpPr>
          <p:nvPr>
            <p:ph type="sldNum" sz="quarter" idx="12"/>
          </p:nvPr>
        </p:nvSpPr>
        <p:spPr/>
        <p:txBody>
          <a:bodyPr/>
          <a:lstStyle>
            <a:lvl1pPr>
              <a:defRPr/>
            </a:lvl1pPr>
          </a:lstStyle>
          <a:p>
            <a:pPr>
              <a:defRPr/>
            </a:pPr>
            <a:fld id="{F1194F1A-5B12-4645-8CFA-6250015E3673}" type="slidenum">
              <a:rPr lang="en-ZA" altLang="en-US"/>
              <a:pPr>
                <a:defRPr/>
              </a:pPr>
              <a:t>‹#›</a:t>
            </a:fld>
            <a:endParaRPr lang="en-ZA" altLang="en-US"/>
          </a:p>
        </p:txBody>
      </p:sp>
    </p:spTree>
    <p:extLst>
      <p:ext uri="{BB962C8B-B14F-4D97-AF65-F5344CB8AC3E}">
        <p14:creationId xmlns:p14="http://schemas.microsoft.com/office/powerpoint/2010/main" val="40920214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Section Header 1">
    <p:spTree>
      <p:nvGrpSpPr>
        <p:cNvPr id="1" name=""/>
        <p:cNvGrpSpPr/>
        <p:nvPr/>
      </p:nvGrpSpPr>
      <p:grpSpPr>
        <a:xfrm>
          <a:off x="0" y="0"/>
          <a:ext cx="0" cy="0"/>
          <a:chOff x="0" y="0"/>
          <a:chExt cx="0" cy="0"/>
        </a:xfrm>
      </p:grpSpPr>
      <p:pic>
        <p:nvPicPr>
          <p:cNvPr id="4" name="Picture 6">
            <a:extLst>
              <a:ext uri="{FF2B5EF4-FFF2-40B4-BE49-F238E27FC236}">
                <a16:creationId xmlns:a16="http://schemas.microsoft.com/office/drawing/2014/main" id="{10CD4898-5326-6074-D779-19EBAA87D53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a:extLst>
              <a:ext uri="{FF2B5EF4-FFF2-40B4-BE49-F238E27FC236}">
                <a16:creationId xmlns:a16="http://schemas.microsoft.com/office/drawing/2014/main" id="{DC56BB4C-3831-EE0E-9679-84C9A843454F}"/>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178675" y="5280025"/>
            <a:ext cx="1354138"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628650" y="4093164"/>
            <a:ext cx="7886700" cy="1325563"/>
          </a:xfrm>
        </p:spPr>
        <p:txBody>
          <a:bodyPr>
            <a:normAutofit/>
          </a:bodyPr>
          <a:lstStyle>
            <a:lvl1pPr>
              <a:defRPr sz="4000" b="1"/>
            </a:lvl1pPr>
          </a:lstStyle>
          <a:p>
            <a:r>
              <a:rPr lang="en-US"/>
              <a:t>Click to edit Master title style</a:t>
            </a:r>
            <a:endParaRPr lang="en-US" dirty="0"/>
          </a:p>
        </p:txBody>
      </p:sp>
      <p:sp>
        <p:nvSpPr>
          <p:cNvPr id="3" name="Content Placeholder 2"/>
          <p:cNvSpPr>
            <a:spLocks noGrp="1"/>
          </p:cNvSpPr>
          <p:nvPr>
            <p:ph idx="1"/>
          </p:nvPr>
        </p:nvSpPr>
        <p:spPr>
          <a:xfrm>
            <a:off x="628650" y="3560358"/>
            <a:ext cx="7886700" cy="396282"/>
          </a:xfrm>
        </p:spPr>
        <p:txBody>
          <a:bodyPr>
            <a:normAutofit/>
          </a:bodyPr>
          <a:lstStyle>
            <a:lvl1pPr marL="0" indent="0">
              <a:buFontTx/>
              <a:buNone/>
              <a:defRPr sz="2000"/>
            </a:lvl1pPr>
          </a:lstStyle>
          <a:p>
            <a:pPr lvl="0"/>
            <a:r>
              <a:rPr lang="en-US" dirty="0"/>
              <a:t>Click to edit Master text styles</a:t>
            </a:r>
          </a:p>
        </p:txBody>
      </p:sp>
      <p:sp>
        <p:nvSpPr>
          <p:cNvPr id="6" name="Date Placeholder 3">
            <a:extLst>
              <a:ext uri="{FF2B5EF4-FFF2-40B4-BE49-F238E27FC236}">
                <a16:creationId xmlns:a16="http://schemas.microsoft.com/office/drawing/2014/main" id="{9C6680B3-A51B-1ACB-24C8-14E7D11BBC15}"/>
              </a:ext>
            </a:extLst>
          </p:cNvPr>
          <p:cNvSpPr>
            <a:spLocks noGrp="1"/>
          </p:cNvSpPr>
          <p:nvPr>
            <p:ph type="dt" sz="half" idx="10"/>
          </p:nvPr>
        </p:nvSpPr>
        <p:spPr/>
        <p:txBody>
          <a:bodyPr/>
          <a:lstStyle>
            <a:lvl1pPr>
              <a:defRPr/>
            </a:lvl1pPr>
          </a:lstStyle>
          <a:p>
            <a:pPr>
              <a:defRPr/>
            </a:pPr>
            <a:fld id="{6FDEB84C-DBAF-4DD6-906A-57445942AA15}" type="datetime1">
              <a:rPr lang="en-ZA"/>
              <a:pPr>
                <a:defRPr/>
              </a:pPr>
              <a:t>2023/04/25</a:t>
            </a:fld>
            <a:endParaRPr lang="en-ZA"/>
          </a:p>
        </p:txBody>
      </p:sp>
      <p:sp>
        <p:nvSpPr>
          <p:cNvPr id="7" name="Footer Placeholder 4">
            <a:extLst>
              <a:ext uri="{FF2B5EF4-FFF2-40B4-BE49-F238E27FC236}">
                <a16:creationId xmlns:a16="http://schemas.microsoft.com/office/drawing/2014/main" id="{931C8409-CED2-C331-1A21-5D79C13A9512}"/>
              </a:ext>
            </a:extLst>
          </p:cNvPr>
          <p:cNvSpPr>
            <a:spLocks noGrp="1"/>
          </p:cNvSpPr>
          <p:nvPr>
            <p:ph type="ftr" sz="quarter" idx="11"/>
          </p:nvPr>
        </p:nvSpPr>
        <p:spPr>
          <a:xfrm>
            <a:off x="2778125" y="6356350"/>
            <a:ext cx="3587750" cy="365125"/>
          </a:xfrm>
        </p:spPr>
        <p:txBody>
          <a:bodyPr/>
          <a:lstStyle>
            <a:lvl1pPr>
              <a:defRPr/>
            </a:lvl1pPr>
          </a:lstStyle>
          <a:p>
            <a:pPr>
              <a:defRPr/>
            </a:pPr>
            <a:r>
              <a:rPr lang="pt-BR"/>
              <a:t>Templ ref: PPT-ISO-colour.001   Doc Ref no:</a:t>
            </a:r>
            <a:endParaRPr lang="en-US"/>
          </a:p>
        </p:txBody>
      </p:sp>
      <p:sp>
        <p:nvSpPr>
          <p:cNvPr id="8" name="Slide Number Placeholder 5">
            <a:extLst>
              <a:ext uri="{FF2B5EF4-FFF2-40B4-BE49-F238E27FC236}">
                <a16:creationId xmlns:a16="http://schemas.microsoft.com/office/drawing/2014/main" id="{12B44E29-0F0D-CEFC-326E-CE7F83E0D4D9}"/>
              </a:ext>
            </a:extLst>
          </p:cNvPr>
          <p:cNvSpPr>
            <a:spLocks noGrp="1"/>
          </p:cNvSpPr>
          <p:nvPr>
            <p:ph type="sldNum" sz="quarter" idx="12"/>
          </p:nvPr>
        </p:nvSpPr>
        <p:spPr/>
        <p:txBody>
          <a:bodyPr/>
          <a:lstStyle>
            <a:lvl1pPr>
              <a:defRPr/>
            </a:lvl1pPr>
          </a:lstStyle>
          <a:p>
            <a:pPr>
              <a:defRPr/>
            </a:pPr>
            <a:fld id="{73E85D33-3D44-40E8-85A5-FC795959E177}" type="slidenum">
              <a:rPr lang="en-ZA" altLang="en-US"/>
              <a:pPr>
                <a:defRPr/>
              </a:pPr>
              <a:t>‹#›</a:t>
            </a:fld>
            <a:endParaRPr lang="en-ZA" altLang="en-US"/>
          </a:p>
        </p:txBody>
      </p:sp>
    </p:spTree>
    <p:extLst>
      <p:ext uri="{BB962C8B-B14F-4D97-AF65-F5344CB8AC3E}">
        <p14:creationId xmlns:p14="http://schemas.microsoft.com/office/powerpoint/2010/main" val="38465309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pic>
        <p:nvPicPr>
          <p:cNvPr id="3" name="Picture 6">
            <a:extLst>
              <a:ext uri="{FF2B5EF4-FFF2-40B4-BE49-F238E27FC236}">
                <a16:creationId xmlns:a16="http://schemas.microsoft.com/office/drawing/2014/main" id="{77AEBD59-B47E-BF9C-0EA4-0D5D5560C6F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a:extLst>
              <a:ext uri="{FF2B5EF4-FFF2-40B4-BE49-F238E27FC236}">
                <a16:creationId xmlns:a16="http://schemas.microsoft.com/office/drawing/2014/main" id="{451B4CE9-1580-9B24-B32E-CC87DB28738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178675" y="5280025"/>
            <a:ext cx="1354138"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629841" y="365126"/>
            <a:ext cx="7886700" cy="1325563"/>
          </a:xfrm>
        </p:spPr>
        <p:txBody>
          <a:bodyPr/>
          <a:lstStyle/>
          <a:p>
            <a:r>
              <a:rPr lang="en-US" dirty="0"/>
              <a:t>Click to edit Master title style</a:t>
            </a:r>
          </a:p>
        </p:txBody>
      </p:sp>
      <p:sp>
        <p:nvSpPr>
          <p:cNvPr id="4" name="Content Placeholder 3"/>
          <p:cNvSpPr>
            <a:spLocks noGrp="1"/>
          </p:cNvSpPr>
          <p:nvPr>
            <p:ph sz="half" idx="2"/>
          </p:nvPr>
        </p:nvSpPr>
        <p:spPr>
          <a:xfrm>
            <a:off x="629842" y="1829956"/>
            <a:ext cx="3868340" cy="431446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p:cNvSpPr>
            <a:spLocks noGrp="1"/>
          </p:cNvSpPr>
          <p:nvPr>
            <p:ph sz="quarter" idx="4"/>
          </p:nvPr>
        </p:nvSpPr>
        <p:spPr>
          <a:xfrm>
            <a:off x="4629150" y="1829956"/>
            <a:ext cx="3887391" cy="431446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FAAAF72B-FB0B-AA3D-6DFD-16ADCA850D06}"/>
              </a:ext>
            </a:extLst>
          </p:cNvPr>
          <p:cNvSpPr>
            <a:spLocks noGrp="1"/>
          </p:cNvSpPr>
          <p:nvPr>
            <p:ph type="dt" sz="half" idx="10"/>
          </p:nvPr>
        </p:nvSpPr>
        <p:spPr/>
        <p:txBody>
          <a:bodyPr/>
          <a:lstStyle>
            <a:lvl1pPr>
              <a:defRPr/>
            </a:lvl1pPr>
          </a:lstStyle>
          <a:p>
            <a:pPr>
              <a:defRPr/>
            </a:pPr>
            <a:fld id="{1691E684-F0FA-426D-B583-31C572566519}" type="datetime1">
              <a:rPr lang="en-ZA"/>
              <a:pPr>
                <a:defRPr/>
              </a:pPr>
              <a:t>2023/04/25</a:t>
            </a:fld>
            <a:endParaRPr lang="en-ZA"/>
          </a:p>
        </p:txBody>
      </p:sp>
      <p:sp>
        <p:nvSpPr>
          <p:cNvPr id="8" name="Footer Placeholder 7">
            <a:extLst>
              <a:ext uri="{FF2B5EF4-FFF2-40B4-BE49-F238E27FC236}">
                <a16:creationId xmlns:a16="http://schemas.microsoft.com/office/drawing/2014/main" id="{E5B39728-8464-D35D-7F47-3EC323FC1471}"/>
              </a:ext>
            </a:extLst>
          </p:cNvPr>
          <p:cNvSpPr>
            <a:spLocks noGrp="1"/>
          </p:cNvSpPr>
          <p:nvPr>
            <p:ph type="ftr" sz="quarter" idx="11"/>
          </p:nvPr>
        </p:nvSpPr>
        <p:spPr>
          <a:xfrm>
            <a:off x="2803525" y="6356350"/>
            <a:ext cx="3571875" cy="365125"/>
          </a:xfrm>
        </p:spPr>
        <p:txBody>
          <a:bodyPr/>
          <a:lstStyle>
            <a:lvl1pPr>
              <a:defRPr/>
            </a:lvl1pPr>
          </a:lstStyle>
          <a:p>
            <a:pPr>
              <a:defRPr/>
            </a:pPr>
            <a:r>
              <a:rPr lang="pt-BR"/>
              <a:t>Templ ref: PPT-ISO-colour.001   Doc Ref no:</a:t>
            </a:r>
            <a:endParaRPr lang="en-ZA"/>
          </a:p>
        </p:txBody>
      </p:sp>
      <p:sp>
        <p:nvSpPr>
          <p:cNvPr id="9" name="Slide Number Placeholder 8">
            <a:extLst>
              <a:ext uri="{FF2B5EF4-FFF2-40B4-BE49-F238E27FC236}">
                <a16:creationId xmlns:a16="http://schemas.microsoft.com/office/drawing/2014/main" id="{DFB91BB2-E221-E5B9-0ECD-3BAEA9F56E79}"/>
              </a:ext>
            </a:extLst>
          </p:cNvPr>
          <p:cNvSpPr>
            <a:spLocks noGrp="1"/>
          </p:cNvSpPr>
          <p:nvPr>
            <p:ph type="sldNum" sz="quarter" idx="12"/>
          </p:nvPr>
        </p:nvSpPr>
        <p:spPr/>
        <p:txBody>
          <a:bodyPr/>
          <a:lstStyle>
            <a:lvl1pPr>
              <a:defRPr/>
            </a:lvl1pPr>
          </a:lstStyle>
          <a:p>
            <a:pPr>
              <a:defRPr/>
            </a:pPr>
            <a:fld id="{881C8A48-3170-4F8C-A1FA-3207C0B1CB11}" type="slidenum">
              <a:rPr lang="en-ZA" altLang="en-US"/>
              <a:pPr>
                <a:defRPr/>
              </a:pPr>
              <a:t>‹#›</a:t>
            </a:fld>
            <a:endParaRPr lang="en-ZA" altLang="en-US"/>
          </a:p>
        </p:txBody>
      </p:sp>
    </p:spTree>
    <p:extLst>
      <p:ext uri="{BB962C8B-B14F-4D97-AF65-F5344CB8AC3E}">
        <p14:creationId xmlns:p14="http://schemas.microsoft.com/office/powerpoint/2010/main" val="33723141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7" name="Picture 1">
            <a:extLst>
              <a:ext uri="{FF2B5EF4-FFF2-40B4-BE49-F238E27FC236}">
                <a16:creationId xmlns:a16="http://schemas.microsoft.com/office/drawing/2014/main" id="{4734899E-40E6-04C2-A8D6-9F34B9AF791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a:extLst>
              <a:ext uri="{FF2B5EF4-FFF2-40B4-BE49-F238E27FC236}">
                <a16:creationId xmlns:a16="http://schemas.microsoft.com/office/drawing/2014/main" id="{AB5AECC6-BF88-32B0-6721-03A2C7EF5046}"/>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178675" y="5280025"/>
            <a:ext cx="1354138"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629841" y="365126"/>
            <a:ext cx="7886700" cy="1325563"/>
          </a:xfrm>
        </p:spPr>
        <p:txBody>
          <a:bodyPr/>
          <a:lstStyle/>
          <a:p>
            <a:r>
              <a:rPr lang="en-US" dirty="0"/>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Date Placeholder 6">
            <a:extLst>
              <a:ext uri="{FF2B5EF4-FFF2-40B4-BE49-F238E27FC236}">
                <a16:creationId xmlns:a16="http://schemas.microsoft.com/office/drawing/2014/main" id="{01E18678-9FCE-8A2A-C5A1-E570236CF89A}"/>
              </a:ext>
            </a:extLst>
          </p:cNvPr>
          <p:cNvSpPr>
            <a:spLocks noGrp="1"/>
          </p:cNvSpPr>
          <p:nvPr>
            <p:ph type="dt" sz="half" idx="10"/>
          </p:nvPr>
        </p:nvSpPr>
        <p:spPr/>
        <p:txBody>
          <a:bodyPr/>
          <a:lstStyle>
            <a:lvl1pPr>
              <a:defRPr/>
            </a:lvl1pPr>
          </a:lstStyle>
          <a:p>
            <a:pPr>
              <a:defRPr/>
            </a:pPr>
            <a:fld id="{81A3B39B-5F8F-4488-BF21-4865C850DCFC}" type="datetime1">
              <a:rPr lang="en-ZA"/>
              <a:pPr>
                <a:defRPr/>
              </a:pPr>
              <a:t>2023/04/25</a:t>
            </a:fld>
            <a:endParaRPr lang="en-ZA"/>
          </a:p>
        </p:txBody>
      </p:sp>
      <p:sp>
        <p:nvSpPr>
          <p:cNvPr id="10" name="Footer Placeholder 7">
            <a:extLst>
              <a:ext uri="{FF2B5EF4-FFF2-40B4-BE49-F238E27FC236}">
                <a16:creationId xmlns:a16="http://schemas.microsoft.com/office/drawing/2014/main" id="{6532E130-9F52-77FB-DC59-B4F4303479FB}"/>
              </a:ext>
            </a:extLst>
          </p:cNvPr>
          <p:cNvSpPr>
            <a:spLocks noGrp="1"/>
          </p:cNvSpPr>
          <p:nvPr>
            <p:ph type="ftr" sz="quarter" idx="11"/>
          </p:nvPr>
        </p:nvSpPr>
        <p:spPr>
          <a:xfrm>
            <a:off x="2803525" y="6356350"/>
            <a:ext cx="3571875" cy="365125"/>
          </a:xfrm>
        </p:spPr>
        <p:txBody>
          <a:bodyPr/>
          <a:lstStyle>
            <a:lvl1pPr>
              <a:defRPr/>
            </a:lvl1pPr>
          </a:lstStyle>
          <a:p>
            <a:pPr>
              <a:defRPr/>
            </a:pPr>
            <a:r>
              <a:rPr lang="pt-BR"/>
              <a:t>Templ ref: PPT-ISO-colour.001   Doc Ref no:</a:t>
            </a:r>
            <a:endParaRPr lang="en-ZA"/>
          </a:p>
        </p:txBody>
      </p:sp>
      <p:sp>
        <p:nvSpPr>
          <p:cNvPr id="11" name="Slide Number Placeholder 8">
            <a:extLst>
              <a:ext uri="{FF2B5EF4-FFF2-40B4-BE49-F238E27FC236}">
                <a16:creationId xmlns:a16="http://schemas.microsoft.com/office/drawing/2014/main" id="{290AC944-F83E-C509-ED80-DE3F2C8AB009}"/>
              </a:ext>
            </a:extLst>
          </p:cNvPr>
          <p:cNvSpPr>
            <a:spLocks noGrp="1"/>
          </p:cNvSpPr>
          <p:nvPr>
            <p:ph type="sldNum" sz="quarter" idx="12"/>
          </p:nvPr>
        </p:nvSpPr>
        <p:spPr/>
        <p:txBody>
          <a:bodyPr/>
          <a:lstStyle>
            <a:lvl1pPr>
              <a:defRPr/>
            </a:lvl1pPr>
          </a:lstStyle>
          <a:p>
            <a:pPr>
              <a:defRPr/>
            </a:pPr>
            <a:fld id="{8E64C120-B6A4-41B0-9070-5F7D840497FC}" type="slidenum">
              <a:rPr lang="en-ZA" altLang="en-US"/>
              <a:pPr>
                <a:defRPr/>
              </a:pPr>
              <a:t>‹#›</a:t>
            </a:fld>
            <a:endParaRPr lang="en-ZA" altLang="en-US"/>
          </a:p>
        </p:txBody>
      </p:sp>
    </p:spTree>
    <p:extLst>
      <p:ext uri="{BB962C8B-B14F-4D97-AF65-F5344CB8AC3E}">
        <p14:creationId xmlns:p14="http://schemas.microsoft.com/office/powerpoint/2010/main" val="11303583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1">
    <p:spTree>
      <p:nvGrpSpPr>
        <p:cNvPr id="1" name=""/>
        <p:cNvGrpSpPr/>
        <p:nvPr/>
      </p:nvGrpSpPr>
      <p:grpSpPr>
        <a:xfrm>
          <a:off x="0" y="0"/>
          <a:ext cx="0" cy="0"/>
          <a:chOff x="0" y="0"/>
          <a:chExt cx="0" cy="0"/>
        </a:xfrm>
      </p:grpSpPr>
      <p:pic>
        <p:nvPicPr>
          <p:cNvPr id="3" name="Picture 6">
            <a:extLst>
              <a:ext uri="{FF2B5EF4-FFF2-40B4-BE49-F238E27FC236}">
                <a16:creationId xmlns:a16="http://schemas.microsoft.com/office/drawing/2014/main" id="{8830E511-EAF1-1F72-462A-B87B330A71E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7">
            <a:extLst>
              <a:ext uri="{FF2B5EF4-FFF2-40B4-BE49-F238E27FC236}">
                <a16:creationId xmlns:a16="http://schemas.microsoft.com/office/drawing/2014/main" id="{8D6E5267-68BB-9880-5E37-5F359998BFDA}"/>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178675" y="5280025"/>
            <a:ext cx="1354138"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normAutofit/>
          </a:bodyPr>
          <a:lstStyle>
            <a:lvl1pPr>
              <a:defRPr sz="4400"/>
            </a:lvl1pPr>
          </a:lstStyle>
          <a:p>
            <a:r>
              <a:rPr lang="en-US" dirty="0"/>
              <a:t>Click to edit Master title style</a:t>
            </a:r>
          </a:p>
        </p:txBody>
      </p:sp>
      <p:sp>
        <p:nvSpPr>
          <p:cNvPr id="5" name="Date Placeholder 4">
            <a:extLst>
              <a:ext uri="{FF2B5EF4-FFF2-40B4-BE49-F238E27FC236}">
                <a16:creationId xmlns:a16="http://schemas.microsoft.com/office/drawing/2014/main" id="{5D67468D-01D3-EAA8-C42F-64F9E50DD141}"/>
              </a:ext>
            </a:extLst>
          </p:cNvPr>
          <p:cNvSpPr>
            <a:spLocks noGrp="1"/>
          </p:cNvSpPr>
          <p:nvPr>
            <p:ph type="dt" sz="half" idx="10"/>
          </p:nvPr>
        </p:nvSpPr>
        <p:spPr/>
        <p:txBody>
          <a:bodyPr/>
          <a:lstStyle>
            <a:lvl1pPr>
              <a:defRPr/>
            </a:lvl1pPr>
          </a:lstStyle>
          <a:p>
            <a:pPr>
              <a:defRPr/>
            </a:pPr>
            <a:fld id="{7E7A9106-9A68-44F4-A96A-A1F6D7C01629}" type="datetime1">
              <a:rPr lang="en-ZA"/>
              <a:pPr>
                <a:defRPr/>
              </a:pPr>
              <a:t>2023/04/25</a:t>
            </a:fld>
            <a:endParaRPr lang="en-ZA"/>
          </a:p>
        </p:txBody>
      </p:sp>
      <p:sp>
        <p:nvSpPr>
          <p:cNvPr id="6" name="Footer Placeholder 5">
            <a:extLst>
              <a:ext uri="{FF2B5EF4-FFF2-40B4-BE49-F238E27FC236}">
                <a16:creationId xmlns:a16="http://schemas.microsoft.com/office/drawing/2014/main" id="{40788944-7485-2660-D547-F5A5489164F7}"/>
              </a:ext>
            </a:extLst>
          </p:cNvPr>
          <p:cNvSpPr>
            <a:spLocks noGrp="1"/>
          </p:cNvSpPr>
          <p:nvPr>
            <p:ph type="ftr" sz="quarter" idx="11"/>
          </p:nvPr>
        </p:nvSpPr>
        <p:spPr>
          <a:xfrm>
            <a:off x="2794000" y="6356350"/>
            <a:ext cx="3584575" cy="365125"/>
          </a:xfrm>
        </p:spPr>
        <p:txBody>
          <a:bodyPr/>
          <a:lstStyle>
            <a:lvl1pPr>
              <a:defRPr/>
            </a:lvl1pPr>
          </a:lstStyle>
          <a:p>
            <a:pPr>
              <a:defRPr/>
            </a:pPr>
            <a:r>
              <a:rPr lang="pt-BR"/>
              <a:t>Templ ref: PPT-ISO-colour.001   Doc Ref no:</a:t>
            </a:r>
            <a:endParaRPr lang="en-US"/>
          </a:p>
        </p:txBody>
      </p:sp>
      <p:sp>
        <p:nvSpPr>
          <p:cNvPr id="7" name="Slide Number Placeholder 6">
            <a:extLst>
              <a:ext uri="{FF2B5EF4-FFF2-40B4-BE49-F238E27FC236}">
                <a16:creationId xmlns:a16="http://schemas.microsoft.com/office/drawing/2014/main" id="{ABB957F5-0C06-AC56-9FB1-16EF7516D2D8}"/>
              </a:ext>
            </a:extLst>
          </p:cNvPr>
          <p:cNvSpPr>
            <a:spLocks noGrp="1"/>
          </p:cNvSpPr>
          <p:nvPr>
            <p:ph type="sldNum" sz="quarter" idx="12"/>
          </p:nvPr>
        </p:nvSpPr>
        <p:spPr/>
        <p:txBody>
          <a:bodyPr/>
          <a:lstStyle>
            <a:lvl1pPr>
              <a:defRPr/>
            </a:lvl1pPr>
          </a:lstStyle>
          <a:p>
            <a:pPr>
              <a:defRPr/>
            </a:pPr>
            <a:fld id="{8D95D448-5A12-4BAC-808D-6AC0119A869B}" type="slidenum">
              <a:rPr lang="en-ZA" altLang="en-US"/>
              <a:pPr>
                <a:defRPr/>
              </a:pPr>
              <a:t>‹#›</a:t>
            </a:fld>
            <a:endParaRPr lang="en-ZA" altLang="en-US"/>
          </a:p>
        </p:txBody>
      </p:sp>
    </p:spTree>
    <p:extLst>
      <p:ext uri="{BB962C8B-B14F-4D97-AF65-F5344CB8AC3E}">
        <p14:creationId xmlns:p14="http://schemas.microsoft.com/office/powerpoint/2010/main" val="6091040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2" name="Picture 6">
            <a:extLst>
              <a:ext uri="{FF2B5EF4-FFF2-40B4-BE49-F238E27FC236}">
                <a16:creationId xmlns:a16="http://schemas.microsoft.com/office/drawing/2014/main" id="{9EF48156-02AF-FD65-D34E-AD69272A359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7">
            <a:extLst>
              <a:ext uri="{FF2B5EF4-FFF2-40B4-BE49-F238E27FC236}">
                <a16:creationId xmlns:a16="http://schemas.microsoft.com/office/drawing/2014/main" id="{CD2DDA37-5983-D127-AA74-0DEA17690B2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178675" y="5280025"/>
            <a:ext cx="1354138"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Date Placeholder 4">
            <a:extLst>
              <a:ext uri="{FF2B5EF4-FFF2-40B4-BE49-F238E27FC236}">
                <a16:creationId xmlns:a16="http://schemas.microsoft.com/office/drawing/2014/main" id="{EFCF94B8-E447-0F3D-D113-3FF4E7FB6C56}"/>
              </a:ext>
            </a:extLst>
          </p:cNvPr>
          <p:cNvSpPr>
            <a:spLocks noGrp="1"/>
          </p:cNvSpPr>
          <p:nvPr>
            <p:ph type="dt" sz="half" idx="10"/>
          </p:nvPr>
        </p:nvSpPr>
        <p:spPr/>
        <p:txBody>
          <a:bodyPr/>
          <a:lstStyle>
            <a:lvl1pPr>
              <a:defRPr/>
            </a:lvl1pPr>
          </a:lstStyle>
          <a:p>
            <a:pPr>
              <a:defRPr/>
            </a:pPr>
            <a:fld id="{46BAB94B-C03C-41F5-AE56-B583030BF955}" type="datetime1">
              <a:rPr lang="en-ZA"/>
              <a:pPr>
                <a:defRPr/>
              </a:pPr>
              <a:t>2023/04/25</a:t>
            </a:fld>
            <a:endParaRPr lang="en-ZA"/>
          </a:p>
        </p:txBody>
      </p:sp>
      <p:sp>
        <p:nvSpPr>
          <p:cNvPr id="5" name="Footer Placeholder 5">
            <a:extLst>
              <a:ext uri="{FF2B5EF4-FFF2-40B4-BE49-F238E27FC236}">
                <a16:creationId xmlns:a16="http://schemas.microsoft.com/office/drawing/2014/main" id="{076743B5-08B6-B7C3-C4E2-77A4776250D0}"/>
              </a:ext>
            </a:extLst>
          </p:cNvPr>
          <p:cNvSpPr>
            <a:spLocks noGrp="1"/>
          </p:cNvSpPr>
          <p:nvPr>
            <p:ph type="ftr" sz="quarter" idx="11"/>
          </p:nvPr>
        </p:nvSpPr>
        <p:spPr>
          <a:xfrm>
            <a:off x="2794000" y="6356350"/>
            <a:ext cx="3584575" cy="365125"/>
          </a:xfrm>
        </p:spPr>
        <p:txBody>
          <a:bodyPr/>
          <a:lstStyle>
            <a:lvl1pPr>
              <a:defRPr/>
            </a:lvl1pPr>
          </a:lstStyle>
          <a:p>
            <a:pPr>
              <a:defRPr/>
            </a:pPr>
            <a:r>
              <a:rPr lang="pt-BR"/>
              <a:t>Templ ref: PPT-ISO-colour.001   Doc Ref no:</a:t>
            </a:r>
            <a:endParaRPr lang="en-US"/>
          </a:p>
        </p:txBody>
      </p:sp>
      <p:sp>
        <p:nvSpPr>
          <p:cNvPr id="6" name="Slide Number Placeholder 6">
            <a:extLst>
              <a:ext uri="{FF2B5EF4-FFF2-40B4-BE49-F238E27FC236}">
                <a16:creationId xmlns:a16="http://schemas.microsoft.com/office/drawing/2014/main" id="{EC54A058-D12D-A26F-8E48-8DA9D69BF4E5}"/>
              </a:ext>
            </a:extLst>
          </p:cNvPr>
          <p:cNvSpPr>
            <a:spLocks noGrp="1"/>
          </p:cNvSpPr>
          <p:nvPr>
            <p:ph type="sldNum" sz="quarter" idx="12"/>
          </p:nvPr>
        </p:nvSpPr>
        <p:spPr/>
        <p:txBody>
          <a:bodyPr/>
          <a:lstStyle>
            <a:lvl1pPr>
              <a:defRPr/>
            </a:lvl1pPr>
          </a:lstStyle>
          <a:p>
            <a:pPr>
              <a:defRPr/>
            </a:pPr>
            <a:fld id="{5E08B3C7-AB71-4994-B788-57C596BFF71A}" type="slidenum">
              <a:rPr lang="en-ZA" altLang="en-US"/>
              <a:pPr>
                <a:defRPr/>
              </a:pPr>
              <a:t>‹#›</a:t>
            </a:fld>
            <a:endParaRPr lang="en-ZA" altLang="en-US"/>
          </a:p>
        </p:txBody>
      </p:sp>
    </p:spTree>
    <p:extLst>
      <p:ext uri="{BB962C8B-B14F-4D97-AF65-F5344CB8AC3E}">
        <p14:creationId xmlns:p14="http://schemas.microsoft.com/office/powerpoint/2010/main" val="36614200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pic>
        <p:nvPicPr>
          <p:cNvPr id="3" name="Picture 6">
            <a:extLst>
              <a:ext uri="{FF2B5EF4-FFF2-40B4-BE49-F238E27FC236}">
                <a16:creationId xmlns:a16="http://schemas.microsoft.com/office/drawing/2014/main" id="{E9DF7C77-E2D9-A16A-103A-BC449CDDC8E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7">
            <a:extLst>
              <a:ext uri="{FF2B5EF4-FFF2-40B4-BE49-F238E27FC236}">
                <a16:creationId xmlns:a16="http://schemas.microsoft.com/office/drawing/2014/main" id="{DB373531-79F4-80E2-5742-A0FEF612D767}"/>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178675" y="5280025"/>
            <a:ext cx="1354138"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normAutofit/>
          </a:bodyPr>
          <a:lstStyle>
            <a:lvl1pPr>
              <a:defRPr sz="3200"/>
            </a:lvl1pPr>
          </a:lstStyle>
          <a:p>
            <a:r>
              <a:rPr lang="en-US"/>
              <a:t>Click to edit Master title style</a:t>
            </a:r>
            <a:endParaRPr lang="en-US" dirty="0"/>
          </a:p>
        </p:txBody>
      </p:sp>
      <p:sp>
        <p:nvSpPr>
          <p:cNvPr id="5" name="Date Placeholder 4">
            <a:extLst>
              <a:ext uri="{FF2B5EF4-FFF2-40B4-BE49-F238E27FC236}">
                <a16:creationId xmlns:a16="http://schemas.microsoft.com/office/drawing/2014/main" id="{D79363F0-6454-2F2D-C961-D3EFBC2C2419}"/>
              </a:ext>
            </a:extLst>
          </p:cNvPr>
          <p:cNvSpPr>
            <a:spLocks noGrp="1"/>
          </p:cNvSpPr>
          <p:nvPr>
            <p:ph type="dt" sz="half" idx="10"/>
          </p:nvPr>
        </p:nvSpPr>
        <p:spPr/>
        <p:txBody>
          <a:bodyPr/>
          <a:lstStyle>
            <a:lvl1pPr>
              <a:defRPr/>
            </a:lvl1pPr>
          </a:lstStyle>
          <a:p>
            <a:pPr>
              <a:defRPr/>
            </a:pPr>
            <a:fld id="{F9782D5F-3673-48FD-99CC-52F375B93DFE}" type="datetime1">
              <a:rPr lang="en-ZA"/>
              <a:pPr>
                <a:defRPr/>
              </a:pPr>
              <a:t>2023/04/25</a:t>
            </a:fld>
            <a:endParaRPr lang="en-ZA"/>
          </a:p>
        </p:txBody>
      </p:sp>
      <p:sp>
        <p:nvSpPr>
          <p:cNvPr id="6" name="Footer Placeholder 5">
            <a:extLst>
              <a:ext uri="{FF2B5EF4-FFF2-40B4-BE49-F238E27FC236}">
                <a16:creationId xmlns:a16="http://schemas.microsoft.com/office/drawing/2014/main" id="{A30F1EE7-2F9B-8F36-B057-F28815A5EA48}"/>
              </a:ext>
            </a:extLst>
          </p:cNvPr>
          <p:cNvSpPr>
            <a:spLocks noGrp="1"/>
          </p:cNvSpPr>
          <p:nvPr>
            <p:ph type="ftr" sz="quarter" idx="11"/>
          </p:nvPr>
        </p:nvSpPr>
        <p:spPr>
          <a:xfrm>
            <a:off x="2794000" y="6356350"/>
            <a:ext cx="3584575" cy="365125"/>
          </a:xfrm>
        </p:spPr>
        <p:txBody>
          <a:bodyPr/>
          <a:lstStyle>
            <a:lvl1pPr>
              <a:defRPr/>
            </a:lvl1pPr>
          </a:lstStyle>
          <a:p>
            <a:pPr>
              <a:defRPr/>
            </a:pPr>
            <a:r>
              <a:rPr lang="pt-BR"/>
              <a:t>Templ ref: PPT-ISO-colour.001   Doc Ref no:</a:t>
            </a:r>
            <a:endParaRPr lang="en-US"/>
          </a:p>
        </p:txBody>
      </p:sp>
      <p:sp>
        <p:nvSpPr>
          <p:cNvPr id="7" name="Slide Number Placeholder 6">
            <a:extLst>
              <a:ext uri="{FF2B5EF4-FFF2-40B4-BE49-F238E27FC236}">
                <a16:creationId xmlns:a16="http://schemas.microsoft.com/office/drawing/2014/main" id="{8B9905BC-94E2-F154-E73B-98652F445739}"/>
              </a:ext>
            </a:extLst>
          </p:cNvPr>
          <p:cNvSpPr>
            <a:spLocks noGrp="1"/>
          </p:cNvSpPr>
          <p:nvPr>
            <p:ph type="sldNum" sz="quarter" idx="12"/>
          </p:nvPr>
        </p:nvSpPr>
        <p:spPr/>
        <p:txBody>
          <a:bodyPr/>
          <a:lstStyle>
            <a:lvl1pPr>
              <a:defRPr/>
            </a:lvl1pPr>
          </a:lstStyle>
          <a:p>
            <a:pPr>
              <a:defRPr/>
            </a:pPr>
            <a:fld id="{C2048FF1-66BE-4E24-A47B-0BA0937C0116}" type="slidenum">
              <a:rPr lang="en-ZA" altLang="en-US"/>
              <a:pPr>
                <a:defRPr/>
              </a:pPr>
              <a:t>‹#›</a:t>
            </a:fld>
            <a:endParaRPr lang="en-ZA" altLang="en-US"/>
          </a:p>
        </p:txBody>
      </p:sp>
    </p:spTree>
    <p:extLst>
      <p:ext uri="{BB962C8B-B14F-4D97-AF65-F5344CB8AC3E}">
        <p14:creationId xmlns:p14="http://schemas.microsoft.com/office/powerpoint/2010/main" val="38334022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5" name="Picture 6">
            <a:extLst>
              <a:ext uri="{FF2B5EF4-FFF2-40B4-BE49-F238E27FC236}">
                <a16:creationId xmlns:a16="http://schemas.microsoft.com/office/drawing/2014/main" id="{19882390-96BC-1557-8C26-C1115BCBE01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a:extLst>
              <a:ext uri="{FF2B5EF4-FFF2-40B4-BE49-F238E27FC236}">
                <a16:creationId xmlns:a16="http://schemas.microsoft.com/office/drawing/2014/main" id="{BA5D5499-01C3-0602-F694-5AAB74D4CA2F}"/>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178675" y="5280025"/>
            <a:ext cx="1354138"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629841" y="457200"/>
            <a:ext cx="2949178" cy="747757"/>
          </a:xfrm>
        </p:spPr>
        <p:txBody>
          <a:bodyPr anchor="b">
            <a:normAutofit/>
          </a:bodyPr>
          <a:lstStyle>
            <a:lvl1pPr>
              <a:defRPr sz="2000" b="1"/>
            </a:lvl1pPr>
          </a:lstStyle>
          <a:p>
            <a:r>
              <a:rPr lang="en-US" dirty="0"/>
              <a:t>Click to edit Master title style</a:t>
            </a:r>
          </a:p>
        </p:txBody>
      </p:sp>
      <p:sp>
        <p:nvSpPr>
          <p:cNvPr id="3" name="Content Placeholder 2"/>
          <p:cNvSpPr>
            <a:spLocks noGrp="1"/>
          </p:cNvSpPr>
          <p:nvPr>
            <p:ph idx="1"/>
          </p:nvPr>
        </p:nvSpPr>
        <p:spPr>
          <a:xfrm>
            <a:off x="3887391" y="457200"/>
            <a:ext cx="4629150" cy="54038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29841" y="1333144"/>
            <a:ext cx="2949178" cy="453584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7" name="Date Placeholder 4">
            <a:extLst>
              <a:ext uri="{FF2B5EF4-FFF2-40B4-BE49-F238E27FC236}">
                <a16:creationId xmlns:a16="http://schemas.microsoft.com/office/drawing/2014/main" id="{0FF8947B-F2AA-1FFF-2485-451B25E7BC39}"/>
              </a:ext>
            </a:extLst>
          </p:cNvPr>
          <p:cNvSpPr>
            <a:spLocks noGrp="1"/>
          </p:cNvSpPr>
          <p:nvPr>
            <p:ph type="dt" sz="half" idx="10"/>
          </p:nvPr>
        </p:nvSpPr>
        <p:spPr/>
        <p:txBody>
          <a:bodyPr/>
          <a:lstStyle>
            <a:lvl1pPr>
              <a:defRPr/>
            </a:lvl1pPr>
          </a:lstStyle>
          <a:p>
            <a:pPr>
              <a:defRPr/>
            </a:pPr>
            <a:fld id="{788AF46D-F0BD-4999-8596-8F6257E73E0A}" type="datetime1">
              <a:rPr lang="en-ZA"/>
              <a:pPr>
                <a:defRPr/>
              </a:pPr>
              <a:t>2023/04/25</a:t>
            </a:fld>
            <a:endParaRPr lang="en-ZA"/>
          </a:p>
        </p:txBody>
      </p:sp>
      <p:sp>
        <p:nvSpPr>
          <p:cNvPr id="8" name="Footer Placeholder 5">
            <a:extLst>
              <a:ext uri="{FF2B5EF4-FFF2-40B4-BE49-F238E27FC236}">
                <a16:creationId xmlns:a16="http://schemas.microsoft.com/office/drawing/2014/main" id="{E325E9EE-4BB9-3276-7B2D-41B512D0E902}"/>
              </a:ext>
            </a:extLst>
          </p:cNvPr>
          <p:cNvSpPr>
            <a:spLocks noGrp="1"/>
          </p:cNvSpPr>
          <p:nvPr>
            <p:ph type="ftr" sz="quarter" idx="11"/>
          </p:nvPr>
        </p:nvSpPr>
        <p:spPr>
          <a:xfrm>
            <a:off x="2778125" y="6356350"/>
            <a:ext cx="3562350" cy="365125"/>
          </a:xfrm>
        </p:spPr>
        <p:txBody>
          <a:bodyPr/>
          <a:lstStyle>
            <a:lvl1pPr>
              <a:defRPr/>
            </a:lvl1pPr>
          </a:lstStyle>
          <a:p>
            <a:pPr>
              <a:defRPr/>
            </a:pPr>
            <a:r>
              <a:rPr lang="pt-BR"/>
              <a:t>Templ ref: PPT-ISO-colour.001   Doc Ref no:</a:t>
            </a:r>
            <a:endParaRPr lang="en-ZA"/>
          </a:p>
        </p:txBody>
      </p:sp>
      <p:sp>
        <p:nvSpPr>
          <p:cNvPr id="9" name="Slide Number Placeholder 6">
            <a:extLst>
              <a:ext uri="{FF2B5EF4-FFF2-40B4-BE49-F238E27FC236}">
                <a16:creationId xmlns:a16="http://schemas.microsoft.com/office/drawing/2014/main" id="{2B0622EF-87C9-E5A9-2808-C135D7AA890F}"/>
              </a:ext>
            </a:extLst>
          </p:cNvPr>
          <p:cNvSpPr>
            <a:spLocks noGrp="1"/>
          </p:cNvSpPr>
          <p:nvPr>
            <p:ph type="sldNum" sz="quarter" idx="12"/>
          </p:nvPr>
        </p:nvSpPr>
        <p:spPr/>
        <p:txBody>
          <a:bodyPr/>
          <a:lstStyle>
            <a:lvl1pPr>
              <a:defRPr/>
            </a:lvl1pPr>
          </a:lstStyle>
          <a:p>
            <a:pPr>
              <a:defRPr/>
            </a:pPr>
            <a:fld id="{06985EB3-7AB5-4209-B721-045937B80FB0}" type="slidenum">
              <a:rPr lang="en-ZA" altLang="en-US"/>
              <a:pPr>
                <a:defRPr/>
              </a:pPr>
              <a:t>‹#›</a:t>
            </a:fld>
            <a:endParaRPr lang="en-ZA" altLang="en-US"/>
          </a:p>
        </p:txBody>
      </p:sp>
    </p:spTree>
    <p:extLst>
      <p:ext uri="{BB962C8B-B14F-4D97-AF65-F5344CB8AC3E}">
        <p14:creationId xmlns:p14="http://schemas.microsoft.com/office/powerpoint/2010/main" val="2710281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5" name="Picture 6">
            <a:extLst>
              <a:ext uri="{FF2B5EF4-FFF2-40B4-BE49-F238E27FC236}">
                <a16:creationId xmlns:a16="http://schemas.microsoft.com/office/drawing/2014/main" id="{3D83751D-A601-A9B4-39CE-37EF244D99A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a:extLst>
              <a:ext uri="{FF2B5EF4-FFF2-40B4-BE49-F238E27FC236}">
                <a16:creationId xmlns:a16="http://schemas.microsoft.com/office/drawing/2014/main" id="{B798D5EB-64F7-8FD0-C58E-18CED936F3A7}"/>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178675" y="5280025"/>
            <a:ext cx="1354138"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2257425" y="5123137"/>
            <a:ext cx="4629150" cy="359310"/>
          </a:xfrm>
        </p:spPr>
        <p:txBody>
          <a:bodyPr anchor="b">
            <a:normAutofit/>
          </a:bodyPr>
          <a:lstStyle>
            <a:lvl1pPr>
              <a:defRPr sz="2000" b="1"/>
            </a:lvl1pPr>
          </a:lstStyle>
          <a:p>
            <a:r>
              <a:rPr lang="en-US" dirty="0"/>
              <a:t>Click to edit Master title style</a:t>
            </a:r>
          </a:p>
        </p:txBody>
      </p:sp>
      <p:sp>
        <p:nvSpPr>
          <p:cNvPr id="3" name="Picture Placeholder 2"/>
          <p:cNvSpPr>
            <a:spLocks noGrp="1" noChangeAspect="1"/>
          </p:cNvSpPr>
          <p:nvPr>
            <p:ph type="pic" idx="1"/>
          </p:nvPr>
        </p:nvSpPr>
        <p:spPr>
          <a:xfrm>
            <a:off x="2257425" y="816511"/>
            <a:ext cx="4629150" cy="42426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2257425" y="5540840"/>
            <a:ext cx="4629150" cy="334782"/>
          </a:xfrm>
        </p:spPr>
        <p:txBody>
          <a:bodyPr>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7" name="Date Placeholder 4">
            <a:extLst>
              <a:ext uri="{FF2B5EF4-FFF2-40B4-BE49-F238E27FC236}">
                <a16:creationId xmlns:a16="http://schemas.microsoft.com/office/drawing/2014/main" id="{249BD6D9-428C-8706-B0CB-159060BD340C}"/>
              </a:ext>
            </a:extLst>
          </p:cNvPr>
          <p:cNvSpPr>
            <a:spLocks noGrp="1"/>
          </p:cNvSpPr>
          <p:nvPr>
            <p:ph type="dt" sz="half" idx="10"/>
          </p:nvPr>
        </p:nvSpPr>
        <p:spPr/>
        <p:txBody>
          <a:bodyPr/>
          <a:lstStyle>
            <a:lvl1pPr>
              <a:defRPr/>
            </a:lvl1pPr>
          </a:lstStyle>
          <a:p>
            <a:pPr>
              <a:defRPr/>
            </a:pPr>
            <a:fld id="{6E4792B0-B44B-41AE-95AE-0325DF72C7ED}" type="datetime1">
              <a:rPr lang="en-ZA"/>
              <a:pPr>
                <a:defRPr/>
              </a:pPr>
              <a:t>2023/04/25</a:t>
            </a:fld>
            <a:endParaRPr lang="en-ZA"/>
          </a:p>
        </p:txBody>
      </p:sp>
      <p:sp>
        <p:nvSpPr>
          <p:cNvPr id="8" name="Footer Placeholder 5">
            <a:extLst>
              <a:ext uri="{FF2B5EF4-FFF2-40B4-BE49-F238E27FC236}">
                <a16:creationId xmlns:a16="http://schemas.microsoft.com/office/drawing/2014/main" id="{8044960B-DB28-1253-4B9B-AA76CA41D0D6}"/>
              </a:ext>
            </a:extLst>
          </p:cNvPr>
          <p:cNvSpPr>
            <a:spLocks noGrp="1"/>
          </p:cNvSpPr>
          <p:nvPr>
            <p:ph type="ftr" sz="quarter" idx="11"/>
          </p:nvPr>
        </p:nvSpPr>
        <p:spPr>
          <a:xfrm>
            <a:off x="2794000" y="6356350"/>
            <a:ext cx="3563938" cy="365125"/>
          </a:xfrm>
        </p:spPr>
        <p:txBody>
          <a:bodyPr/>
          <a:lstStyle>
            <a:lvl1pPr>
              <a:defRPr/>
            </a:lvl1pPr>
          </a:lstStyle>
          <a:p>
            <a:pPr>
              <a:defRPr/>
            </a:pPr>
            <a:r>
              <a:rPr lang="pt-BR"/>
              <a:t>Templ ref: PPT-ISO-colour.001   Doc Ref no:</a:t>
            </a:r>
            <a:endParaRPr lang="en-ZA"/>
          </a:p>
        </p:txBody>
      </p:sp>
      <p:sp>
        <p:nvSpPr>
          <p:cNvPr id="9" name="Slide Number Placeholder 6">
            <a:extLst>
              <a:ext uri="{FF2B5EF4-FFF2-40B4-BE49-F238E27FC236}">
                <a16:creationId xmlns:a16="http://schemas.microsoft.com/office/drawing/2014/main" id="{D13856F6-5B62-528E-E6DD-013ACF478A45}"/>
              </a:ext>
            </a:extLst>
          </p:cNvPr>
          <p:cNvSpPr>
            <a:spLocks noGrp="1"/>
          </p:cNvSpPr>
          <p:nvPr>
            <p:ph type="sldNum" sz="quarter" idx="12"/>
          </p:nvPr>
        </p:nvSpPr>
        <p:spPr/>
        <p:txBody>
          <a:bodyPr/>
          <a:lstStyle>
            <a:lvl1pPr>
              <a:defRPr/>
            </a:lvl1pPr>
          </a:lstStyle>
          <a:p>
            <a:pPr>
              <a:defRPr/>
            </a:pPr>
            <a:fld id="{B05CD34A-6398-4BB2-B76E-5F2D4BE3EB03}" type="slidenum">
              <a:rPr lang="en-ZA" altLang="en-US"/>
              <a:pPr>
                <a:defRPr/>
              </a:pPr>
              <a:t>‹#›</a:t>
            </a:fld>
            <a:endParaRPr lang="en-ZA" altLang="en-US"/>
          </a:p>
        </p:txBody>
      </p:sp>
    </p:spTree>
    <p:extLst>
      <p:ext uri="{BB962C8B-B14F-4D97-AF65-F5344CB8AC3E}">
        <p14:creationId xmlns:p14="http://schemas.microsoft.com/office/powerpoint/2010/main" val="28749822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4" name="Picture 6">
            <a:extLst>
              <a:ext uri="{FF2B5EF4-FFF2-40B4-BE49-F238E27FC236}">
                <a16:creationId xmlns:a16="http://schemas.microsoft.com/office/drawing/2014/main" id="{62B1A15A-F894-B200-F991-002E8E35BD6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7396243B-28AB-CA65-466A-2480D773CD31}"/>
              </a:ext>
            </a:extLst>
          </p:cNvPr>
          <p:cNvSpPr>
            <a:spLocks noChangeArrowheads="1"/>
          </p:cNvSpPr>
          <p:nvPr userDrawn="1"/>
        </p:nvSpPr>
        <p:spPr bwMode="auto">
          <a:xfrm>
            <a:off x="79375" y="1639888"/>
            <a:ext cx="9144000" cy="3462337"/>
          </a:xfrm>
          <a:prstGeom prst="rect">
            <a:avLst/>
          </a:prstGeom>
          <a:solidFill>
            <a:srgbClr val="FFFFFF">
              <a:alpha val="38039"/>
            </a:srgbClr>
          </a:solidFill>
          <a:ln>
            <a:noFill/>
          </a:ln>
          <a:effectLst>
            <a:outerShdw blurRad="40000" dist="23000" dir="5400000" rotWithShape="0">
              <a:srgbClr val="808080">
                <a:alpha val="34999"/>
              </a:srgbClr>
            </a:outerShdw>
          </a:effectLst>
        </p:spPr>
        <p:txBody>
          <a:bodyPr anchor="ctr"/>
          <a:lstStyle/>
          <a:p>
            <a:pPr algn="ctr" eaLnBrk="1" fontAlgn="auto" hangingPunct="1">
              <a:spcBef>
                <a:spcPts val="0"/>
              </a:spcBef>
              <a:spcAft>
                <a:spcPts val="0"/>
              </a:spcAft>
              <a:defRPr/>
            </a:pPr>
            <a:endParaRPr lang="en-US">
              <a:solidFill>
                <a:schemeClr val="lt1"/>
              </a:solidFill>
              <a:latin typeface="+mn-lt"/>
            </a:endParaRPr>
          </a:p>
        </p:txBody>
      </p:sp>
      <p:pic>
        <p:nvPicPr>
          <p:cNvPr id="6" name="Picture 8">
            <a:extLst>
              <a:ext uri="{FF2B5EF4-FFF2-40B4-BE49-F238E27FC236}">
                <a16:creationId xmlns:a16="http://schemas.microsoft.com/office/drawing/2014/main" id="{75D67860-CBC4-B3D1-2C4A-15C17060261D}"/>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178675" y="5280025"/>
            <a:ext cx="1354138"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623888" y="376596"/>
            <a:ext cx="7886700" cy="828362"/>
          </a:xfrm>
        </p:spPr>
        <p:txBody>
          <a:bodyPr anchor="b">
            <a:normAutofit/>
          </a:bodyPr>
          <a:lstStyle>
            <a:lvl1pPr>
              <a:defRPr sz="4400">
                <a:solidFill>
                  <a:srgbClr val="97301D"/>
                </a:solidFill>
              </a:defRPr>
            </a:lvl1pPr>
          </a:lstStyle>
          <a:p>
            <a:r>
              <a:rPr lang="en-US"/>
              <a:t>Click to edit Master title style</a:t>
            </a:r>
            <a:endParaRPr lang="en-US" dirty="0"/>
          </a:p>
        </p:txBody>
      </p:sp>
      <p:sp>
        <p:nvSpPr>
          <p:cNvPr id="3" name="Text Placeholder 2"/>
          <p:cNvSpPr>
            <a:spLocks noGrp="1"/>
          </p:cNvSpPr>
          <p:nvPr>
            <p:ph type="body" idx="1"/>
          </p:nvPr>
        </p:nvSpPr>
        <p:spPr>
          <a:xfrm>
            <a:off x="623888" y="1862766"/>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7" name="Date Placeholder 3">
            <a:extLst>
              <a:ext uri="{FF2B5EF4-FFF2-40B4-BE49-F238E27FC236}">
                <a16:creationId xmlns:a16="http://schemas.microsoft.com/office/drawing/2014/main" id="{2CCAFA48-5F74-B12A-DA2F-56A5906CB95D}"/>
              </a:ext>
            </a:extLst>
          </p:cNvPr>
          <p:cNvSpPr>
            <a:spLocks noGrp="1"/>
          </p:cNvSpPr>
          <p:nvPr>
            <p:ph type="dt" sz="half" idx="10"/>
          </p:nvPr>
        </p:nvSpPr>
        <p:spPr/>
        <p:txBody>
          <a:bodyPr/>
          <a:lstStyle>
            <a:lvl1pPr>
              <a:defRPr/>
            </a:lvl1pPr>
          </a:lstStyle>
          <a:p>
            <a:pPr>
              <a:defRPr/>
            </a:pPr>
            <a:fld id="{063C161A-A0B0-4FF2-B895-C815AA578FC8}" type="datetime1">
              <a:rPr lang="en-ZA"/>
              <a:pPr>
                <a:defRPr/>
              </a:pPr>
              <a:t>2023/04/25</a:t>
            </a:fld>
            <a:endParaRPr lang="en-ZA"/>
          </a:p>
        </p:txBody>
      </p:sp>
      <p:sp>
        <p:nvSpPr>
          <p:cNvPr id="8" name="Footer Placeholder 4">
            <a:extLst>
              <a:ext uri="{FF2B5EF4-FFF2-40B4-BE49-F238E27FC236}">
                <a16:creationId xmlns:a16="http://schemas.microsoft.com/office/drawing/2014/main" id="{E1E4549E-8122-BC8B-4EDE-481052DD9E29}"/>
              </a:ext>
            </a:extLst>
          </p:cNvPr>
          <p:cNvSpPr>
            <a:spLocks noGrp="1"/>
          </p:cNvSpPr>
          <p:nvPr>
            <p:ph type="ftr" sz="quarter" idx="11"/>
          </p:nvPr>
        </p:nvSpPr>
        <p:spPr>
          <a:xfrm>
            <a:off x="2760663" y="6356350"/>
            <a:ext cx="3622675" cy="365125"/>
          </a:xfrm>
        </p:spPr>
        <p:txBody>
          <a:bodyPr/>
          <a:lstStyle>
            <a:lvl1pPr>
              <a:defRPr/>
            </a:lvl1pPr>
          </a:lstStyle>
          <a:p>
            <a:pPr>
              <a:defRPr/>
            </a:pPr>
            <a:r>
              <a:rPr lang="pt-BR"/>
              <a:t>Templ ref: PPT-ISO-colour.001   Doc Ref no:</a:t>
            </a:r>
            <a:endParaRPr lang="en-US"/>
          </a:p>
        </p:txBody>
      </p:sp>
      <p:sp>
        <p:nvSpPr>
          <p:cNvPr id="9" name="Slide Number Placeholder 5">
            <a:extLst>
              <a:ext uri="{FF2B5EF4-FFF2-40B4-BE49-F238E27FC236}">
                <a16:creationId xmlns:a16="http://schemas.microsoft.com/office/drawing/2014/main" id="{FF028AB3-D6F7-E862-EFF5-8C7162F035DC}"/>
              </a:ext>
            </a:extLst>
          </p:cNvPr>
          <p:cNvSpPr>
            <a:spLocks noGrp="1"/>
          </p:cNvSpPr>
          <p:nvPr>
            <p:ph type="sldNum" sz="quarter" idx="12"/>
          </p:nvPr>
        </p:nvSpPr>
        <p:spPr/>
        <p:txBody>
          <a:bodyPr/>
          <a:lstStyle>
            <a:lvl1pPr>
              <a:defRPr/>
            </a:lvl1pPr>
          </a:lstStyle>
          <a:p>
            <a:pPr>
              <a:defRPr/>
            </a:pPr>
            <a:fld id="{52694415-8516-458D-B6B3-3B336E3ABC48}" type="slidenum">
              <a:rPr lang="en-ZA" altLang="en-US"/>
              <a:pPr>
                <a:defRPr/>
              </a:pPr>
              <a:t>‹#›</a:t>
            </a:fld>
            <a:endParaRPr lang="en-ZA" altLang="en-US"/>
          </a:p>
        </p:txBody>
      </p:sp>
    </p:spTree>
    <p:extLst>
      <p:ext uri="{BB962C8B-B14F-4D97-AF65-F5344CB8AC3E}">
        <p14:creationId xmlns:p14="http://schemas.microsoft.com/office/powerpoint/2010/main" val="26128480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4" name="Picture 6">
            <a:extLst>
              <a:ext uri="{FF2B5EF4-FFF2-40B4-BE49-F238E27FC236}">
                <a16:creationId xmlns:a16="http://schemas.microsoft.com/office/drawing/2014/main" id="{E43E8B73-18FE-AD9A-CEDA-18AA1F740B6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a:extLst>
              <a:ext uri="{FF2B5EF4-FFF2-40B4-BE49-F238E27FC236}">
                <a16:creationId xmlns:a16="http://schemas.microsoft.com/office/drawing/2014/main" id="{4A809D6F-9F0E-08F0-00A9-27A0C85FB80B}"/>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178675" y="5280025"/>
            <a:ext cx="1354138"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Date Placeholder 3">
            <a:extLst>
              <a:ext uri="{FF2B5EF4-FFF2-40B4-BE49-F238E27FC236}">
                <a16:creationId xmlns:a16="http://schemas.microsoft.com/office/drawing/2014/main" id="{58BA6A03-D31E-0090-6EDB-F419053973DD}"/>
              </a:ext>
            </a:extLst>
          </p:cNvPr>
          <p:cNvSpPr>
            <a:spLocks noGrp="1"/>
          </p:cNvSpPr>
          <p:nvPr>
            <p:ph type="dt" sz="half" idx="10"/>
          </p:nvPr>
        </p:nvSpPr>
        <p:spPr/>
        <p:txBody>
          <a:bodyPr/>
          <a:lstStyle>
            <a:lvl1pPr>
              <a:defRPr/>
            </a:lvl1pPr>
          </a:lstStyle>
          <a:p>
            <a:pPr>
              <a:defRPr/>
            </a:pPr>
            <a:fld id="{475C0127-C1A6-4BD5-A9D4-D71E5A5FC948}" type="datetime1">
              <a:rPr lang="en-ZA"/>
              <a:pPr>
                <a:defRPr/>
              </a:pPr>
              <a:t>2023/04/25</a:t>
            </a:fld>
            <a:endParaRPr lang="en-ZA"/>
          </a:p>
        </p:txBody>
      </p:sp>
      <p:sp>
        <p:nvSpPr>
          <p:cNvPr id="7" name="Footer Placeholder 4">
            <a:extLst>
              <a:ext uri="{FF2B5EF4-FFF2-40B4-BE49-F238E27FC236}">
                <a16:creationId xmlns:a16="http://schemas.microsoft.com/office/drawing/2014/main" id="{213DFD27-15A2-C1AA-7EE7-AC5CDFB695A2}"/>
              </a:ext>
            </a:extLst>
          </p:cNvPr>
          <p:cNvSpPr>
            <a:spLocks noGrp="1"/>
          </p:cNvSpPr>
          <p:nvPr>
            <p:ph type="ftr" sz="quarter" idx="11"/>
          </p:nvPr>
        </p:nvSpPr>
        <p:spPr>
          <a:xfrm>
            <a:off x="2768600" y="6356350"/>
            <a:ext cx="3606800" cy="365125"/>
          </a:xfrm>
        </p:spPr>
        <p:txBody>
          <a:bodyPr/>
          <a:lstStyle>
            <a:lvl1pPr>
              <a:defRPr/>
            </a:lvl1pPr>
          </a:lstStyle>
          <a:p>
            <a:pPr>
              <a:defRPr/>
            </a:pPr>
            <a:r>
              <a:rPr lang="pt-BR"/>
              <a:t>Templ ref: PPT-ISO-colour.001   Doc Ref no:</a:t>
            </a:r>
            <a:endParaRPr lang="en-ZA"/>
          </a:p>
        </p:txBody>
      </p:sp>
      <p:sp>
        <p:nvSpPr>
          <p:cNvPr id="8" name="Slide Number Placeholder 5">
            <a:extLst>
              <a:ext uri="{FF2B5EF4-FFF2-40B4-BE49-F238E27FC236}">
                <a16:creationId xmlns:a16="http://schemas.microsoft.com/office/drawing/2014/main" id="{3AE9B00F-B0D5-B3C2-5855-0236E871EBF5}"/>
              </a:ext>
            </a:extLst>
          </p:cNvPr>
          <p:cNvSpPr>
            <a:spLocks noGrp="1"/>
          </p:cNvSpPr>
          <p:nvPr>
            <p:ph type="sldNum" sz="quarter" idx="12"/>
          </p:nvPr>
        </p:nvSpPr>
        <p:spPr/>
        <p:txBody>
          <a:bodyPr/>
          <a:lstStyle>
            <a:lvl1pPr>
              <a:defRPr/>
            </a:lvl1pPr>
          </a:lstStyle>
          <a:p>
            <a:pPr>
              <a:defRPr/>
            </a:pPr>
            <a:fld id="{D8F809A4-AC3A-4AD0-995E-0EE3660AF960}" type="slidenum">
              <a:rPr lang="en-ZA" altLang="en-US"/>
              <a:pPr>
                <a:defRPr/>
              </a:pPr>
              <a:t>‹#›</a:t>
            </a:fld>
            <a:endParaRPr lang="en-ZA" altLang="en-US"/>
          </a:p>
        </p:txBody>
      </p:sp>
    </p:spTree>
    <p:extLst>
      <p:ext uri="{BB962C8B-B14F-4D97-AF65-F5344CB8AC3E}">
        <p14:creationId xmlns:p14="http://schemas.microsoft.com/office/powerpoint/2010/main" val="24968476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4" name="Picture 6">
            <a:extLst>
              <a:ext uri="{FF2B5EF4-FFF2-40B4-BE49-F238E27FC236}">
                <a16:creationId xmlns:a16="http://schemas.microsoft.com/office/drawing/2014/main" id="{D4591944-E524-279B-CB5C-5C2EC1E6438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a:extLst>
              <a:ext uri="{FF2B5EF4-FFF2-40B4-BE49-F238E27FC236}">
                <a16:creationId xmlns:a16="http://schemas.microsoft.com/office/drawing/2014/main" id="{DC9C4594-A074-5505-0D9A-102ECAA7935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178675" y="5280025"/>
            <a:ext cx="1354138"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Vertical Title 1"/>
          <p:cNvSpPr>
            <a:spLocks noGrp="1"/>
          </p:cNvSpPr>
          <p:nvPr>
            <p:ph type="title" orient="vert"/>
          </p:nvPr>
        </p:nvSpPr>
        <p:spPr>
          <a:xfrm>
            <a:off x="6543675" y="365125"/>
            <a:ext cx="1971675" cy="4625619"/>
          </a:xfrm>
        </p:spPr>
        <p:txBody>
          <a:bodyPr vert="eaVert">
            <a:normAutofit/>
          </a:bodyPr>
          <a:lstStyle>
            <a:lvl1pPr>
              <a:defRPr sz="4000"/>
            </a:lvl1pPr>
          </a:lstStyle>
          <a:p>
            <a:r>
              <a:rPr lang="en-US" dirty="0"/>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Date Placeholder 3">
            <a:extLst>
              <a:ext uri="{FF2B5EF4-FFF2-40B4-BE49-F238E27FC236}">
                <a16:creationId xmlns:a16="http://schemas.microsoft.com/office/drawing/2014/main" id="{6D2F1752-D983-BE8A-5397-47BBE9A981BB}"/>
              </a:ext>
            </a:extLst>
          </p:cNvPr>
          <p:cNvSpPr>
            <a:spLocks noGrp="1"/>
          </p:cNvSpPr>
          <p:nvPr>
            <p:ph type="dt" sz="half" idx="10"/>
          </p:nvPr>
        </p:nvSpPr>
        <p:spPr/>
        <p:txBody>
          <a:bodyPr/>
          <a:lstStyle>
            <a:lvl1pPr>
              <a:defRPr/>
            </a:lvl1pPr>
          </a:lstStyle>
          <a:p>
            <a:pPr>
              <a:defRPr/>
            </a:pPr>
            <a:fld id="{D1A2134E-5774-4E30-9F42-7B6FACCB57E3}" type="datetime1">
              <a:rPr lang="en-ZA"/>
              <a:pPr>
                <a:defRPr/>
              </a:pPr>
              <a:t>2023/04/25</a:t>
            </a:fld>
            <a:endParaRPr lang="en-ZA"/>
          </a:p>
        </p:txBody>
      </p:sp>
      <p:sp>
        <p:nvSpPr>
          <p:cNvPr id="7" name="Footer Placeholder 4">
            <a:extLst>
              <a:ext uri="{FF2B5EF4-FFF2-40B4-BE49-F238E27FC236}">
                <a16:creationId xmlns:a16="http://schemas.microsoft.com/office/drawing/2014/main" id="{31CAE137-AA1B-1CD7-10EC-D3D40754D2C5}"/>
              </a:ext>
            </a:extLst>
          </p:cNvPr>
          <p:cNvSpPr>
            <a:spLocks noGrp="1"/>
          </p:cNvSpPr>
          <p:nvPr>
            <p:ph type="ftr" sz="quarter" idx="11"/>
          </p:nvPr>
        </p:nvSpPr>
        <p:spPr>
          <a:xfrm>
            <a:off x="2686050" y="6356350"/>
            <a:ext cx="3743325" cy="365125"/>
          </a:xfrm>
        </p:spPr>
        <p:txBody>
          <a:bodyPr/>
          <a:lstStyle>
            <a:lvl1pPr>
              <a:defRPr/>
            </a:lvl1pPr>
          </a:lstStyle>
          <a:p>
            <a:pPr>
              <a:defRPr/>
            </a:pPr>
            <a:r>
              <a:rPr lang="pt-BR"/>
              <a:t>Templ ref: PPT-ISO-colour.001   Doc Ref no:</a:t>
            </a:r>
            <a:endParaRPr lang="en-ZA"/>
          </a:p>
        </p:txBody>
      </p:sp>
      <p:sp>
        <p:nvSpPr>
          <p:cNvPr id="8" name="Slide Number Placeholder 5">
            <a:extLst>
              <a:ext uri="{FF2B5EF4-FFF2-40B4-BE49-F238E27FC236}">
                <a16:creationId xmlns:a16="http://schemas.microsoft.com/office/drawing/2014/main" id="{4525291B-C7FA-49E8-5F26-6CC04D31C0B7}"/>
              </a:ext>
            </a:extLst>
          </p:cNvPr>
          <p:cNvSpPr>
            <a:spLocks noGrp="1"/>
          </p:cNvSpPr>
          <p:nvPr>
            <p:ph type="sldNum" sz="quarter" idx="12"/>
          </p:nvPr>
        </p:nvSpPr>
        <p:spPr/>
        <p:txBody>
          <a:bodyPr/>
          <a:lstStyle>
            <a:lvl1pPr>
              <a:defRPr/>
            </a:lvl1pPr>
          </a:lstStyle>
          <a:p>
            <a:pPr>
              <a:defRPr/>
            </a:pPr>
            <a:fld id="{BB97AF24-4160-478E-B913-F36D7F106F86}" type="slidenum">
              <a:rPr lang="en-ZA" altLang="en-US"/>
              <a:pPr>
                <a:defRPr/>
              </a:pPr>
              <a:t>‹#›</a:t>
            </a:fld>
            <a:endParaRPr lang="en-ZA" altLang="en-US"/>
          </a:p>
        </p:txBody>
      </p:sp>
    </p:spTree>
    <p:extLst>
      <p:ext uri="{BB962C8B-B14F-4D97-AF65-F5344CB8AC3E}">
        <p14:creationId xmlns:p14="http://schemas.microsoft.com/office/powerpoint/2010/main" val="28402942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4FA382A6-3DF3-A1DD-8F3C-483BCCCC6BAB}"/>
              </a:ext>
            </a:extLst>
          </p:cNvPr>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81565E4C-D7EF-7A03-769A-629FA5E147A0}"/>
              </a:ext>
            </a:extLst>
          </p:cNvPr>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655359B3-9111-2FC7-7A3D-7E7B34379926}"/>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a:defRPr/>
            </a:pPr>
            <a:fld id="{DB4A64A0-7D91-4614-A4C2-3165297723CD}" type="datetime1">
              <a:rPr lang="en-ZA"/>
              <a:pPr>
                <a:defRPr/>
              </a:pPr>
              <a:t>2023/04/25</a:t>
            </a:fld>
            <a:endParaRPr lang="en-ZA"/>
          </a:p>
        </p:txBody>
      </p:sp>
      <p:sp>
        <p:nvSpPr>
          <p:cNvPr id="5" name="Footer Placeholder 4">
            <a:extLst>
              <a:ext uri="{FF2B5EF4-FFF2-40B4-BE49-F238E27FC236}">
                <a16:creationId xmlns:a16="http://schemas.microsoft.com/office/drawing/2014/main" id="{FD0E9484-2A71-D8C9-5127-99D5BA87E010}"/>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r>
              <a:rPr lang="pt-BR"/>
              <a:t>Templ ref: PPT-ISO-colour.001   Doc Ref no:</a:t>
            </a:r>
            <a:endParaRPr lang="en-ZA"/>
          </a:p>
        </p:txBody>
      </p:sp>
      <p:sp>
        <p:nvSpPr>
          <p:cNvPr id="6" name="Slide Number Placeholder 5">
            <a:extLst>
              <a:ext uri="{FF2B5EF4-FFF2-40B4-BE49-F238E27FC236}">
                <a16:creationId xmlns:a16="http://schemas.microsoft.com/office/drawing/2014/main" id="{49AEE264-6C71-B2F5-7010-73C39A502119}"/>
              </a:ext>
            </a:extLst>
          </p:cNvPr>
          <p:cNvSpPr>
            <a:spLocks noGrp="1"/>
          </p:cNvSpPr>
          <p:nvPr>
            <p:ph type="sldNum" sz="quarter" idx="4"/>
          </p:nvPr>
        </p:nvSpPr>
        <p:spPr>
          <a:xfrm>
            <a:off x="6457950" y="6356350"/>
            <a:ext cx="20574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8322B22C-CDAE-40F8-9240-EAB29A541A88}" type="slidenum">
              <a:rPr lang="en-ZA" altLang="en-US"/>
              <a:pPr>
                <a:defRPr/>
              </a:pPr>
              <a:t>‹#›</a:t>
            </a:fld>
            <a:endParaRPr lang="en-ZA" altLang="en-US"/>
          </a:p>
        </p:txBody>
      </p:sp>
    </p:spTree>
  </p:cSld>
  <p:clrMap bg1="lt1" tx1="dk1" bg2="lt2" tx2="dk2" accent1="accent1" accent2="accent2" accent3="accent3" accent4="accent4" accent5="accent5" accent6="accent6" hlink="hlink" folHlink="folHlink"/>
  <p:sldLayoutIdLst>
    <p:sldLayoutId id="2147483775" r:id="rId1"/>
    <p:sldLayoutId id="2147483776" r:id="rId2"/>
    <p:sldLayoutId id="2147483777" r:id="rId3"/>
    <p:sldLayoutId id="2147483778" r:id="rId4"/>
    <p:sldLayoutId id="2147483779" r:id="rId5"/>
    <p:sldLayoutId id="2147483780" r:id="rId6"/>
    <p:sldLayoutId id="2147483781" r:id="rId7"/>
    <p:sldLayoutId id="2147483782" r:id="rId8"/>
    <p:sldLayoutId id="2147483783" r:id="rId9"/>
    <p:sldLayoutId id="2147483784" r:id="rId10"/>
    <p:sldLayoutId id="2147483785" r:id="rId11"/>
    <p:sldLayoutId id="2147483786" r:id="rId12"/>
    <p:sldLayoutId id="2147483787" r:id="rId13"/>
    <p:sldLayoutId id="2147483788" r:id="rId14"/>
  </p:sldLayoutIdLst>
  <p:hf hdr="0"/>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Arial" panose="020B0604020202020204" pitchFamily="34" charset="0"/>
        </a:defRPr>
      </a:lvl2pPr>
      <a:lvl3pPr algn="l" rtl="0" eaLnBrk="0" fontAlgn="base" hangingPunct="0">
        <a:lnSpc>
          <a:spcPct val="90000"/>
        </a:lnSpc>
        <a:spcBef>
          <a:spcPct val="0"/>
        </a:spcBef>
        <a:spcAft>
          <a:spcPct val="0"/>
        </a:spcAft>
        <a:defRPr sz="4400">
          <a:solidFill>
            <a:schemeClr val="tx1"/>
          </a:solidFill>
          <a:latin typeface="Arial" panose="020B0604020202020204" pitchFamily="34" charset="0"/>
        </a:defRPr>
      </a:lvl3pPr>
      <a:lvl4pPr algn="l" rtl="0" eaLnBrk="0" fontAlgn="base" hangingPunct="0">
        <a:lnSpc>
          <a:spcPct val="90000"/>
        </a:lnSpc>
        <a:spcBef>
          <a:spcPct val="0"/>
        </a:spcBef>
        <a:spcAft>
          <a:spcPct val="0"/>
        </a:spcAft>
        <a:defRPr sz="4400">
          <a:solidFill>
            <a:schemeClr val="tx1"/>
          </a:solidFill>
          <a:latin typeface="Arial" panose="020B0604020202020204" pitchFamily="34" charset="0"/>
        </a:defRPr>
      </a:lvl4pPr>
      <a:lvl5pPr algn="l" rtl="0" eaLnBrk="0" fontAlgn="base" hangingPunct="0">
        <a:lnSpc>
          <a:spcPct val="90000"/>
        </a:lnSpc>
        <a:spcBef>
          <a:spcPct val="0"/>
        </a:spcBef>
        <a:spcAft>
          <a:spcPct val="0"/>
        </a:spcAft>
        <a:defRPr sz="4400">
          <a:solidFill>
            <a:schemeClr val="tx1"/>
          </a:solidFill>
          <a:latin typeface="Arial" panose="020B0604020202020204" pitchFamily="34" charset="0"/>
        </a:defRPr>
      </a:lvl5pPr>
      <a:lvl6pPr marL="457200" algn="l" rtl="0" fontAlgn="base">
        <a:lnSpc>
          <a:spcPct val="90000"/>
        </a:lnSpc>
        <a:spcBef>
          <a:spcPct val="0"/>
        </a:spcBef>
        <a:spcAft>
          <a:spcPct val="0"/>
        </a:spcAft>
        <a:defRPr sz="4400">
          <a:solidFill>
            <a:schemeClr val="tx1"/>
          </a:solidFill>
          <a:latin typeface="Arial" panose="020B0604020202020204" pitchFamily="34" charset="0"/>
        </a:defRPr>
      </a:lvl6pPr>
      <a:lvl7pPr marL="914400" algn="l" rtl="0" fontAlgn="base">
        <a:lnSpc>
          <a:spcPct val="90000"/>
        </a:lnSpc>
        <a:spcBef>
          <a:spcPct val="0"/>
        </a:spcBef>
        <a:spcAft>
          <a:spcPct val="0"/>
        </a:spcAft>
        <a:defRPr sz="4400">
          <a:solidFill>
            <a:schemeClr val="tx1"/>
          </a:solidFill>
          <a:latin typeface="Arial" panose="020B0604020202020204" pitchFamily="34" charset="0"/>
        </a:defRPr>
      </a:lvl7pPr>
      <a:lvl8pPr marL="1371600" algn="l" rtl="0" fontAlgn="base">
        <a:lnSpc>
          <a:spcPct val="90000"/>
        </a:lnSpc>
        <a:spcBef>
          <a:spcPct val="0"/>
        </a:spcBef>
        <a:spcAft>
          <a:spcPct val="0"/>
        </a:spcAft>
        <a:defRPr sz="4400">
          <a:solidFill>
            <a:schemeClr val="tx1"/>
          </a:solidFill>
          <a:latin typeface="Arial" panose="020B0604020202020204" pitchFamily="34" charset="0"/>
        </a:defRPr>
      </a:lvl8pPr>
      <a:lvl9pPr marL="1828800" algn="l" rtl="0" fontAlgn="base">
        <a:lnSpc>
          <a:spcPct val="90000"/>
        </a:lnSpc>
        <a:spcBef>
          <a:spcPct val="0"/>
        </a:spcBef>
        <a:spcAft>
          <a:spcPct val="0"/>
        </a:spcAft>
        <a:defRPr sz="4400">
          <a:solidFill>
            <a:schemeClr val="tx1"/>
          </a:solidFill>
          <a:latin typeface="Arial" panose="020B060402020202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4.png"/><Relationship Id="rId1" Type="http://schemas.openxmlformats.org/officeDocument/2006/relationships/slideLayout" Target="../slideLayouts/slideLayout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hyperlink" Target="https://oscar.wmo.int/surface/#/search/station" TargetMode="External"/><Relationship Id="rId2" Type="http://schemas.openxmlformats.org/officeDocument/2006/relationships/image" Target="../media/image17.JPG"/><Relationship Id="rId1" Type="http://schemas.openxmlformats.org/officeDocument/2006/relationships/slideLayout" Target="../slideLayouts/slideLayout3.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s://wmo.maps.arcgis.com/apps/webappviewer/index.html?id=795bbc05ca8a4da7a5f5f0aebb210aa8&amp;locale=en" TargetMode="External"/><Relationship Id="rId1" Type="http://schemas.openxmlformats.org/officeDocument/2006/relationships/slideLayout" Target="../slideLayouts/slideLayout3.xml"/><Relationship Id="rId5" Type="http://schemas.openxmlformats.org/officeDocument/2006/relationships/image" Target="../media/image21.png"/><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a:extLst>
              <a:ext uri="{FF2B5EF4-FFF2-40B4-BE49-F238E27FC236}">
                <a16:creationId xmlns:a16="http://schemas.microsoft.com/office/drawing/2014/main" id="{5A1105AE-F860-D204-9644-02CE28DBA295}"/>
              </a:ext>
            </a:extLst>
          </p:cNvPr>
          <p:cNvSpPr>
            <a:spLocks noGrp="1"/>
          </p:cNvSpPr>
          <p:nvPr>
            <p:ph type="ctrTitle"/>
          </p:nvPr>
        </p:nvSpPr>
        <p:spPr>
          <a:xfrm>
            <a:off x="0" y="290741"/>
            <a:ext cx="9144000" cy="1085850"/>
          </a:xfrm>
        </p:spPr>
        <p:txBody>
          <a:bodyPr>
            <a:normAutofit fontScale="90000"/>
          </a:bodyPr>
          <a:lstStyle/>
          <a:p>
            <a:pPr algn="ctr" eaLnBrk="1" hangingPunct="1">
              <a:defRPr/>
            </a:pPr>
            <a:r>
              <a:rPr lang="en-ZA" altLang="en-US" sz="2800" b="1" dirty="0"/>
              <a:t>Webinar #32:</a:t>
            </a:r>
            <a:br>
              <a:rPr lang="en-ZA" altLang="en-US" sz="2800" b="1" dirty="0"/>
            </a:br>
            <a:r>
              <a:rPr lang="en-ZA" altLang="en-US" sz="2800" b="1" dirty="0"/>
              <a:t> Affiliate stations/variables to GBON in OSCAR/Surface</a:t>
            </a:r>
          </a:p>
        </p:txBody>
      </p:sp>
      <p:sp>
        <p:nvSpPr>
          <p:cNvPr id="17411" name="Subtitle 2">
            <a:extLst>
              <a:ext uri="{FF2B5EF4-FFF2-40B4-BE49-F238E27FC236}">
                <a16:creationId xmlns:a16="http://schemas.microsoft.com/office/drawing/2014/main" id="{D53CA499-9A0F-8C08-5273-4A8246EE56B1}"/>
              </a:ext>
            </a:extLst>
          </p:cNvPr>
          <p:cNvSpPr>
            <a:spLocks noGrp="1"/>
          </p:cNvSpPr>
          <p:nvPr>
            <p:ph type="subTitle" idx="1"/>
          </p:nvPr>
        </p:nvSpPr>
        <p:spPr>
          <a:xfrm>
            <a:off x="628650" y="2408238"/>
            <a:ext cx="7886700" cy="2422525"/>
          </a:xfrm>
        </p:spPr>
        <p:txBody>
          <a:bodyPr>
            <a:normAutofit/>
          </a:bodyPr>
          <a:lstStyle/>
          <a:p>
            <a:pPr eaLnBrk="1" hangingPunct="1">
              <a:defRPr/>
            </a:pPr>
            <a:endParaRPr lang="en-ZA" altLang="en-US" dirty="0"/>
          </a:p>
          <a:p>
            <a:pPr algn="ctr" eaLnBrk="1" hangingPunct="1">
              <a:defRPr/>
            </a:pPr>
            <a:r>
              <a:rPr lang="en-ZA" altLang="en-US" sz="4800" dirty="0"/>
              <a:t>Case in South Africa</a:t>
            </a:r>
          </a:p>
          <a:p>
            <a:pPr algn="ctr" eaLnBrk="1" hangingPunct="1">
              <a:defRPr/>
            </a:pPr>
            <a:endParaRPr lang="en-ZA" altLang="en-US" sz="2600" dirty="0"/>
          </a:p>
          <a:p>
            <a:pPr algn="ctr" eaLnBrk="1" hangingPunct="1">
              <a:defRPr/>
            </a:pPr>
            <a:r>
              <a:rPr lang="en-ZA" altLang="en-US" sz="2600" dirty="0"/>
              <a:t>Samantha Linnerts</a:t>
            </a:r>
          </a:p>
        </p:txBody>
      </p:sp>
      <p:sp>
        <p:nvSpPr>
          <p:cNvPr id="5" name="Footer Placeholder 4">
            <a:extLst>
              <a:ext uri="{FF2B5EF4-FFF2-40B4-BE49-F238E27FC236}">
                <a16:creationId xmlns:a16="http://schemas.microsoft.com/office/drawing/2014/main" id="{6EBAA54F-7F8E-5E98-E1DF-EC8D430DE640}"/>
              </a:ext>
            </a:extLst>
          </p:cNvPr>
          <p:cNvSpPr>
            <a:spLocks noGrp="1"/>
          </p:cNvSpPr>
          <p:nvPr>
            <p:ph type="ftr" sz="quarter" idx="11"/>
          </p:nvPr>
        </p:nvSpPr>
        <p:spPr>
          <a:xfrm>
            <a:off x="3609975" y="6348413"/>
            <a:ext cx="2066925" cy="365125"/>
          </a:xfrm>
        </p:spPr>
        <p:txBody>
          <a:bodyPr/>
          <a:lstStyle/>
          <a:p>
            <a:pPr>
              <a:defRPr/>
            </a:pPr>
            <a:r>
              <a:rPr lang="pt-BR" dirty="0"/>
              <a:t>CRS–CMS-PRES-001</a:t>
            </a:r>
            <a:endParaRPr lang="en-US" dirty="0"/>
          </a:p>
        </p:txBody>
      </p:sp>
      <p:sp>
        <p:nvSpPr>
          <p:cNvPr id="17413" name="Slide Number Placeholder 5">
            <a:extLst>
              <a:ext uri="{FF2B5EF4-FFF2-40B4-BE49-F238E27FC236}">
                <a16:creationId xmlns:a16="http://schemas.microsoft.com/office/drawing/2014/main" id="{529A635F-A0C0-C65E-C305-667CDE0D59E0}"/>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9pPr>
          </a:lstStyle>
          <a:p>
            <a:pPr>
              <a:lnSpc>
                <a:spcPct val="100000"/>
              </a:lnSpc>
              <a:spcBef>
                <a:spcPct val="0"/>
              </a:spcBef>
              <a:buFontTx/>
              <a:buNone/>
            </a:pPr>
            <a:fld id="{7ACACCD5-A471-4FCA-9767-4E1ABC9D30FB}" type="slidenum">
              <a:rPr lang="en-ZA" altLang="en-US" sz="1200" smtClean="0">
                <a:solidFill>
                  <a:srgbClr val="898989"/>
                </a:solidFill>
              </a:rPr>
              <a:pPr>
                <a:lnSpc>
                  <a:spcPct val="100000"/>
                </a:lnSpc>
                <a:spcBef>
                  <a:spcPct val="0"/>
                </a:spcBef>
                <a:buFontTx/>
                <a:buNone/>
              </a:pPr>
              <a:t>1</a:t>
            </a:fld>
            <a:endParaRPr lang="en-ZA" altLang="en-US" sz="1200">
              <a:solidFill>
                <a:srgbClr val="898989"/>
              </a:solidFill>
            </a:endParaRPr>
          </a:p>
        </p:txBody>
      </p:sp>
      <p:sp>
        <p:nvSpPr>
          <p:cNvPr id="17414" name="TextBox 2">
            <a:extLst>
              <a:ext uri="{FF2B5EF4-FFF2-40B4-BE49-F238E27FC236}">
                <a16:creationId xmlns:a16="http://schemas.microsoft.com/office/drawing/2014/main" id="{50436BA9-E33F-A8E4-E07F-64FCDC87C793}"/>
              </a:ext>
            </a:extLst>
          </p:cNvPr>
          <p:cNvSpPr txBox="1">
            <a:spLocks noChangeArrowheads="1"/>
          </p:cNvSpPr>
          <p:nvPr/>
        </p:nvSpPr>
        <p:spPr bwMode="auto">
          <a:xfrm>
            <a:off x="2586038" y="1436008"/>
            <a:ext cx="45815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ZA" altLang="en-US" dirty="0"/>
              <a:t>25 April 2023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a:extLst>
              <a:ext uri="{FF2B5EF4-FFF2-40B4-BE49-F238E27FC236}">
                <a16:creationId xmlns:a16="http://schemas.microsoft.com/office/drawing/2014/main" id="{45C01469-1D06-D748-881B-A1C916DC0F1B}"/>
              </a:ext>
            </a:extLst>
          </p:cNvPr>
          <p:cNvSpPr>
            <a:spLocks noGrp="1"/>
          </p:cNvSpPr>
          <p:nvPr>
            <p:ph type="title"/>
          </p:nvPr>
        </p:nvSpPr>
        <p:spPr>
          <a:xfrm>
            <a:off x="623888" y="376238"/>
            <a:ext cx="7886700" cy="828675"/>
          </a:xfrm>
        </p:spPr>
        <p:txBody>
          <a:bodyPr/>
          <a:lstStyle/>
          <a:p>
            <a:pPr eaLnBrk="1" hangingPunct="1"/>
            <a:r>
              <a:rPr lang="en-ZA" altLang="en-US"/>
              <a:t>Outline</a:t>
            </a:r>
          </a:p>
        </p:txBody>
      </p:sp>
      <p:sp>
        <p:nvSpPr>
          <p:cNvPr id="19459" name="Text Placeholder 2">
            <a:extLst>
              <a:ext uri="{FF2B5EF4-FFF2-40B4-BE49-F238E27FC236}">
                <a16:creationId xmlns:a16="http://schemas.microsoft.com/office/drawing/2014/main" id="{96D72BF8-A2C5-80C9-FBB3-FF65E9298267}"/>
              </a:ext>
            </a:extLst>
          </p:cNvPr>
          <p:cNvSpPr>
            <a:spLocks noGrp="1"/>
          </p:cNvSpPr>
          <p:nvPr>
            <p:ph type="body" idx="1"/>
          </p:nvPr>
        </p:nvSpPr>
        <p:spPr>
          <a:xfrm>
            <a:off x="623888" y="1862138"/>
            <a:ext cx="7886700" cy="1500187"/>
          </a:xfrm>
        </p:spPr>
        <p:txBody>
          <a:bodyPr/>
          <a:lstStyle/>
          <a:p>
            <a:pPr marL="285750" indent="-285750" eaLnBrk="1" hangingPunct="1">
              <a:buFont typeface="Arial" panose="020B0604020202020204" pitchFamily="34" charset="0"/>
              <a:buChar char="•"/>
              <a:defRPr/>
            </a:pPr>
            <a:r>
              <a:rPr lang="fr-FR" altLang="en-US" sz="1800" dirty="0"/>
              <a:t>WMO </a:t>
            </a:r>
            <a:r>
              <a:rPr lang="fr-FR" altLang="en-US" sz="1800" dirty="0" err="1"/>
              <a:t>Letter</a:t>
            </a:r>
            <a:r>
              <a:rPr lang="fr-FR" altLang="en-US" sz="1800" dirty="0"/>
              <a:t> on GBON </a:t>
            </a:r>
            <a:r>
              <a:rPr lang="fr-FR" altLang="en-US" sz="1800" dirty="0" err="1"/>
              <a:t>Implementation</a:t>
            </a:r>
            <a:r>
              <a:rPr lang="fr-FR" altLang="en-US" sz="1800" dirty="0"/>
              <a:t> (15 August 2022)</a:t>
            </a:r>
          </a:p>
          <a:p>
            <a:pPr marL="285750" indent="-285750" eaLnBrk="1" hangingPunct="1">
              <a:buFont typeface="Arial" panose="020B0604020202020204" pitchFamily="34" charset="0"/>
              <a:buChar char="•"/>
              <a:defRPr/>
            </a:pPr>
            <a:r>
              <a:rPr lang="en-US" altLang="en-US" sz="1800" dirty="0"/>
              <a:t>Results from the Global Gap Analysis – South Africa</a:t>
            </a:r>
          </a:p>
          <a:p>
            <a:pPr marL="285750" indent="-285750" eaLnBrk="1" hangingPunct="1">
              <a:buFont typeface="Arial" panose="020B0604020202020204" pitchFamily="34" charset="0"/>
              <a:buChar char="•"/>
              <a:defRPr/>
            </a:pPr>
            <a:r>
              <a:rPr lang="en-US" altLang="en-US" sz="1800" dirty="0"/>
              <a:t>Summary of the GBON requirements</a:t>
            </a:r>
          </a:p>
          <a:p>
            <a:pPr marL="285750" indent="-285750" eaLnBrk="1" hangingPunct="1">
              <a:buFont typeface="Arial" panose="020B0604020202020204" pitchFamily="34" charset="0"/>
              <a:buChar char="•"/>
              <a:defRPr/>
            </a:pPr>
            <a:r>
              <a:rPr lang="en-US" altLang="en-US" sz="1800" dirty="0"/>
              <a:t>South Africa: Analysis</a:t>
            </a:r>
            <a:r>
              <a:rPr lang="en-ZA" altLang="en-US" sz="1800" dirty="0"/>
              <a:t> of surface land and upper-air stations</a:t>
            </a:r>
          </a:p>
          <a:p>
            <a:pPr marL="285750" indent="-285750" eaLnBrk="1" hangingPunct="1">
              <a:buFont typeface="Arial" panose="020B0604020202020204" pitchFamily="34" charset="0"/>
              <a:buChar char="•"/>
              <a:defRPr/>
            </a:pPr>
            <a:r>
              <a:rPr lang="en-ZA" altLang="en-US" sz="1800" dirty="0"/>
              <a:t>Designate a station to GBON</a:t>
            </a:r>
          </a:p>
          <a:p>
            <a:pPr marL="285750" indent="-285750" eaLnBrk="1" hangingPunct="1">
              <a:buFont typeface="Arial" panose="020B0604020202020204" pitchFamily="34" charset="0"/>
              <a:buChar char="•"/>
              <a:defRPr/>
            </a:pPr>
            <a:r>
              <a:rPr lang="en-ZA" altLang="en-US" sz="1800" dirty="0"/>
              <a:t>Remove (Un-assign) a station from GBON</a:t>
            </a:r>
          </a:p>
          <a:p>
            <a:pPr marL="285750" indent="-285750" eaLnBrk="1" hangingPunct="1">
              <a:buFont typeface="Arial" panose="020B0604020202020204" pitchFamily="34" charset="0"/>
              <a:buChar char="•"/>
              <a:defRPr/>
            </a:pPr>
            <a:r>
              <a:rPr lang="en-ZA" altLang="en-US" sz="1800" dirty="0"/>
              <a:t>Monitoring of GBON affiliation using WDQMS</a:t>
            </a:r>
          </a:p>
          <a:p>
            <a:pPr eaLnBrk="1" hangingPunct="1">
              <a:defRPr/>
            </a:pPr>
            <a:endParaRPr lang="en-ZA" altLang="en-US" dirty="0"/>
          </a:p>
          <a:p>
            <a:pPr eaLnBrk="1" hangingPunct="1">
              <a:defRPr/>
            </a:pPr>
            <a:endParaRPr lang="en-US" altLang="en-US" dirty="0"/>
          </a:p>
        </p:txBody>
      </p:sp>
      <p:sp>
        <p:nvSpPr>
          <p:cNvPr id="4" name="Date Placeholder 3">
            <a:extLst>
              <a:ext uri="{FF2B5EF4-FFF2-40B4-BE49-F238E27FC236}">
                <a16:creationId xmlns:a16="http://schemas.microsoft.com/office/drawing/2014/main" id="{E23B9EFD-47B5-95C1-F582-F6C0F5A686F5}"/>
              </a:ext>
            </a:extLst>
          </p:cNvPr>
          <p:cNvSpPr>
            <a:spLocks noGrp="1"/>
          </p:cNvSpPr>
          <p:nvPr>
            <p:ph type="dt" sz="quarter" idx="10"/>
          </p:nvPr>
        </p:nvSpPr>
        <p:spPr/>
        <p:txBody>
          <a:bodyPr/>
          <a:lstStyle/>
          <a:p>
            <a:pPr>
              <a:defRPr/>
            </a:pPr>
            <a:endParaRPr lang="en-ZA" dirty="0"/>
          </a:p>
        </p:txBody>
      </p:sp>
      <p:sp>
        <p:nvSpPr>
          <p:cNvPr id="5" name="Footer Placeholder 4">
            <a:extLst>
              <a:ext uri="{FF2B5EF4-FFF2-40B4-BE49-F238E27FC236}">
                <a16:creationId xmlns:a16="http://schemas.microsoft.com/office/drawing/2014/main" id="{B160188C-21C7-C75D-D1C1-9CFB98B422FE}"/>
              </a:ext>
            </a:extLst>
          </p:cNvPr>
          <p:cNvSpPr>
            <a:spLocks noGrp="1"/>
          </p:cNvSpPr>
          <p:nvPr>
            <p:ph type="ftr" sz="quarter" idx="11"/>
          </p:nvPr>
        </p:nvSpPr>
        <p:spPr/>
        <p:txBody>
          <a:bodyPr/>
          <a:lstStyle/>
          <a:p>
            <a:pPr>
              <a:defRPr/>
            </a:pPr>
            <a:r>
              <a:rPr lang="pt-BR" dirty="0"/>
              <a:t>CRS–CMS-PRES-001</a:t>
            </a:r>
            <a:endParaRPr lang="en-US" dirty="0"/>
          </a:p>
          <a:p>
            <a:pPr>
              <a:defRPr/>
            </a:pPr>
            <a:endParaRPr lang="en-US" dirty="0"/>
          </a:p>
        </p:txBody>
      </p:sp>
      <p:sp>
        <p:nvSpPr>
          <p:cNvPr id="19462" name="Slide Number Placeholder 5">
            <a:extLst>
              <a:ext uri="{FF2B5EF4-FFF2-40B4-BE49-F238E27FC236}">
                <a16:creationId xmlns:a16="http://schemas.microsoft.com/office/drawing/2014/main" id="{B4AF910E-DA88-28D8-5F4F-92B927D2EFBF}"/>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9pPr>
          </a:lstStyle>
          <a:p>
            <a:pPr>
              <a:lnSpc>
                <a:spcPct val="100000"/>
              </a:lnSpc>
              <a:spcBef>
                <a:spcPct val="0"/>
              </a:spcBef>
              <a:buFontTx/>
              <a:buNone/>
            </a:pPr>
            <a:fld id="{2BDD9FBA-F88B-4647-B4EB-394AD143AFE0}" type="slidenum">
              <a:rPr lang="en-ZA" altLang="en-US" sz="1200" smtClean="0">
                <a:solidFill>
                  <a:srgbClr val="898989"/>
                </a:solidFill>
              </a:rPr>
              <a:pPr>
                <a:lnSpc>
                  <a:spcPct val="100000"/>
                </a:lnSpc>
                <a:spcBef>
                  <a:spcPct val="0"/>
                </a:spcBef>
                <a:buFontTx/>
                <a:buNone/>
              </a:pPr>
              <a:t>2</a:t>
            </a:fld>
            <a:endParaRPr lang="en-ZA" altLang="en-US" sz="1200">
              <a:solidFill>
                <a:srgbClr val="898989"/>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11EEA26B-2043-36C6-C86B-337A1C101ABB}"/>
              </a:ext>
            </a:extLst>
          </p:cNvPr>
          <p:cNvSpPr>
            <a:spLocks noGrp="1"/>
          </p:cNvSpPr>
          <p:nvPr>
            <p:ph type="ftr" sz="quarter" idx="11"/>
          </p:nvPr>
        </p:nvSpPr>
        <p:spPr>
          <a:xfrm>
            <a:off x="3028950" y="6356350"/>
            <a:ext cx="3086100" cy="365125"/>
          </a:xfrm>
        </p:spPr>
        <p:txBody>
          <a:bodyPr vert="horz" lIns="91440" tIns="45720" rIns="91440" bIns="45720" rtlCol="0" anchor="ctr">
            <a:normAutofit/>
          </a:bodyPr>
          <a:lstStyle/>
          <a:p>
            <a:pPr>
              <a:spcAft>
                <a:spcPts val="600"/>
              </a:spcAft>
              <a:defRPr/>
            </a:pPr>
            <a:r>
              <a:rPr lang="en-US" sz="1000" kern="1200">
                <a:solidFill>
                  <a:schemeClr val="tx1">
                    <a:lumMod val="75000"/>
                    <a:lumOff val="25000"/>
                  </a:schemeClr>
                </a:solidFill>
                <a:latin typeface="Calibri" panose="020F0502020204030204"/>
                <a:ea typeface="+mn-ea"/>
                <a:cs typeface="+mn-cs"/>
              </a:rPr>
              <a:t>Templ ref: PPT-ISO-colour.001   Doc Ref no:</a:t>
            </a:r>
          </a:p>
        </p:txBody>
      </p:sp>
      <p:sp>
        <p:nvSpPr>
          <p:cNvPr id="20485" name="Title 1">
            <a:extLst>
              <a:ext uri="{FF2B5EF4-FFF2-40B4-BE49-F238E27FC236}">
                <a16:creationId xmlns:a16="http://schemas.microsoft.com/office/drawing/2014/main" id="{5AD9CA62-3364-C13F-85F2-163CCD72DC26}"/>
              </a:ext>
            </a:extLst>
          </p:cNvPr>
          <p:cNvSpPr txBox="1">
            <a:spLocks noChangeArrowheads="1"/>
          </p:cNvSpPr>
          <p:nvPr/>
        </p:nvSpPr>
        <p:spPr bwMode="auto">
          <a:xfrm>
            <a:off x="360759" y="3752849"/>
            <a:ext cx="2468166" cy="245268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rmAutofit/>
          </a:bodyP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9pPr>
          </a:lstStyle>
          <a:p>
            <a:pPr algn="ctr" eaLnBrk="1" hangingPunct="1">
              <a:spcBef>
                <a:spcPct val="0"/>
              </a:spcBef>
              <a:spcAft>
                <a:spcPts val="600"/>
              </a:spcAft>
              <a:buNone/>
            </a:pPr>
            <a:r>
              <a:rPr lang="en-US" altLang="en-US" sz="2400" dirty="0">
                <a:latin typeface="+mj-lt"/>
                <a:ea typeface="+mj-ea"/>
                <a:cs typeface="+mj-cs"/>
              </a:rPr>
              <a:t>WMO Letter on GBON Implementation</a:t>
            </a:r>
          </a:p>
        </p:txBody>
      </p:sp>
      <p:pic>
        <p:nvPicPr>
          <p:cNvPr id="20486" name="Picture 9" descr="Timeline&#10;&#10;Description automatically generated">
            <a:extLst>
              <a:ext uri="{FF2B5EF4-FFF2-40B4-BE49-F238E27FC236}">
                <a16:creationId xmlns:a16="http://schemas.microsoft.com/office/drawing/2014/main" id="{91BD5E5E-2837-F604-036B-915F4755ED6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53" b="16932"/>
          <a:stretch/>
        </p:blipFill>
        <p:spPr bwMode="auto">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Date Placeholder 1">
            <a:extLst>
              <a:ext uri="{FF2B5EF4-FFF2-40B4-BE49-F238E27FC236}">
                <a16:creationId xmlns:a16="http://schemas.microsoft.com/office/drawing/2014/main" id="{E85CCDFF-C6DD-F12B-890F-78BAF53E0AEC}"/>
              </a:ext>
            </a:extLst>
          </p:cNvPr>
          <p:cNvSpPr>
            <a:spLocks noGrp="1"/>
          </p:cNvSpPr>
          <p:nvPr>
            <p:ph type="dt" sz="quarter" idx="10"/>
          </p:nvPr>
        </p:nvSpPr>
        <p:spPr>
          <a:xfrm>
            <a:off x="360759" y="6356350"/>
            <a:ext cx="2057400" cy="365125"/>
          </a:xfrm>
        </p:spPr>
        <p:txBody>
          <a:bodyPr vert="horz" lIns="91440" tIns="45720" rIns="91440" bIns="45720" rtlCol="0" anchor="ctr">
            <a:normAutofit/>
          </a:bodyPr>
          <a:lstStyle/>
          <a:p>
            <a:pPr>
              <a:spcAft>
                <a:spcPts val="600"/>
              </a:spcAft>
              <a:defRPr/>
            </a:pPr>
            <a:fld id="{CF5974F7-999F-4BED-BFFE-016E02689B75}" type="datetime1">
              <a:rPr lang="en-US" sz="1000">
                <a:solidFill>
                  <a:schemeClr val="tx1">
                    <a:lumMod val="75000"/>
                    <a:lumOff val="25000"/>
                  </a:schemeClr>
                </a:solidFill>
                <a:latin typeface="Calibri" panose="020F0502020204030204"/>
              </a:rPr>
              <a:pPr>
                <a:spcAft>
                  <a:spcPts val="600"/>
                </a:spcAft>
                <a:defRPr/>
              </a:pPr>
              <a:t>4/25/2023</a:t>
            </a:fld>
            <a:endParaRPr lang="en-US" sz="1000">
              <a:solidFill>
                <a:schemeClr val="tx1">
                  <a:lumMod val="75000"/>
                  <a:lumOff val="25000"/>
                </a:schemeClr>
              </a:solidFill>
              <a:latin typeface="Calibri" panose="020F0502020204030204"/>
            </a:endParaRPr>
          </a:p>
        </p:txBody>
      </p:sp>
      <p:sp>
        <p:nvSpPr>
          <p:cNvPr id="20484" name="Slide Number Placeholder 3">
            <a:extLst>
              <a:ext uri="{FF2B5EF4-FFF2-40B4-BE49-F238E27FC236}">
                <a16:creationId xmlns:a16="http://schemas.microsoft.com/office/drawing/2014/main" id="{F591B952-20BE-E836-AB94-9F39F106C570}"/>
              </a:ext>
            </a:extLst>
          </p:cNvPr>
          <p:cNvSpPr>
            <a:spLocks noGrp="1" noChangeArrowheads="1"/>
          </p:cNvSpPr>
          <p:nvPr>
            <p:ph type="sldNum" sz="quarter" idx="12"/>
          </p:nvPr>
        </p:nvSpPr>
        <p:spPr bwMode="auto">
          <a:xfrm>
            <a:off x="6648450" y="6356350"/>
            <a:ext cx="2057400" cy="36512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rm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auto">
              <a:spcBef>
                <a:spcPts val="0"/>
              </a:spcBef>
              <a:spcAft>
                <a:spcPts val="600"/>
              </a:spcAft>
              <a:defRPr/>
            </a:pPr>
            <a:fld id="{EA156D9B-6841-4290-B8C8-EB624E312878}" type="slidenum">
              <a:rPr lang="en-US" altLang="en-US" sz="1000">
                <a:solidFill>
                  <a:schemeClr val="tx1">
                    <a:lumMod val="75000"/>
                    <a:lumOff val="25000"/>
                  </a:schemeClr>
                </a:solidFill>
                <a:latin typeface="Calibri" panose="020F0502020204030204"/>
              </a:rPr>
              <a:pPr fontAlgn="auto">
                <a:spcBef>
                  <a:spcPts val="0"/>
                </a:spcBef>
                <a:spcAft>
                  <a:spcPts val="600"/>
                </a:spcAft>
                <a:defRPr/>
              </a:pPr>
              <a:t>3</a:t>
            </a:fld>
            <a:endParaRPr lang="en-US" altLang="en-US" sz="1000">
              <a:solidFill>
                <a:schemeClr val="tx1">
                  <a:lumMod val="75000"/>
                  <a:lumOff val="25000"/>
                </a:schemeClr>
              </a:solidFill>
              <a:latin typeface="Calibri" panose="020F0502020204030204"/>
            </a:endParaRPr>
          </a:p>
        </p:txBody>
      </p:sp>
      <p:graphicFrame>
        <p:nvGraphicFramePr>
          <p:cNvPr id="20488" name="TextBox 10">
            <a:extLst>
              <a:ext uri="{FF2B5EF4-FFF2-40B4-BE49-F238E27FC236}">
                <a16:creationId xmlns:a16="http://schemas.microsoft.com/office/drawing/2014/main" id="{3D72FE87-A8B8-4DA4-7989-1BADC0AB37A7}"/>
              </a:ext>
            </a:extLst>
          </p:cNvPr>
          <p:cNvGraphicFramePr/>
          <p:nvPr>
            <p:extLst>
              <p:ext uri="{D42A27DB-BD31-4B8C-83A1-F6EECF244321}">
                <p14:modId xmlns:p14="http://schemas.microsoft.com/office/powerpoint/2010/main" val="184883512"/>
              </p:ext>
            </p:extLst>
          </p:nvPr>
        </p:nvGraphicFramePr>
        <p:xfrm>
          <a:off x="3028950" y="3859213"/>
          <a:ext cx="5892800" cy="25069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515" name="Rectangle 21514">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1517" name="Rectangle 21516">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519" name="Rectangle 21518">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521" name="Rectangle 21520">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523" name="Rectangle 21522">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525" name="Freeform: Shape 21524">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527" name="Rectangle 21526">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0" y="1904672"/>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509" name="Title 1">
            <a:extLst>
              <a:ext uri="{FF2B5EF4-FFF2-40B4-BE49-F238E27FC236}">
                <a16:creationId xmlns:a16="http://schemas.microsoft.com/office/drawing/2014/main" id="{A4802B46-6362-3EDD-C5E1-47E23663CB32}"/>
              </a:ext>
            </a:extLst>
          </p:cNvPr>
          <p:cNvSpPr txBox="1">
            <a:spLocks noChangeArrowheads="1"/>
          </p:cNvSpPr>
          <p:nvPr/>
        </p:nvSpPr>
        <p:spPr bwMode="auto">
          <a:xfrm>
            <a:off x="350041" y="1270000"/>
            <a:ext cx="2401025" cy="29083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b">
            <a:normAutofit/>
          </a:bodyP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9pPr>
          </a:lstStyle>
          <a:p>
            <a:pPr algn="r" eaLnBrk="1" hangingPunct="1">
              <a:spcBef>
                <a:spcPct val="0"/>
              </a:spcBef>
              <a:spcAft>
                <a:spcPts val="600"/>
              </a:spcAft>
              <a:buNone/>
            </a:pPr>
            <a:r>
              <a:rPr lang="en-US" altLang="en-US" sz="2400" b="1" kern="1200" dirty="0">
                <a:solidFill>
                  <a:srgbClr val="FFFFFF"/>
                </a:solidFill>
                <a:latin typeface="+mj-lt"/>
                <a:ea typeface="+mj-ea"/>
                <a:cs typeface="+mj-cs"/>
              </a:rPr>
              <a:t>REQUIRED ACTION BY MEMBERS</a:t>
            </a:r>
          </a:p>
          <a:p>
            <a:pPr algn="r" eaLnBrk="1" hangingPunct="1">
              <a:spcBef>
                <a:spcPct val="0"/>
              </a:spcBef>
              <a:spcAft>
                <a:spcPts val="600"/>
              </a:spcAft>
              <a:buNone/>
            </a:pPr>
            <a:r>
              <a:rPr lang="en-US" altLang="en-US" sz="2400" b="1" kern="1200" dirty="0">
                <a:solidFill>
                  <a:srgbClr val="FFFFFF"/>
                </a:solidFill>
                <a:latin typeface="+mj-lt"/>
                <a:ea typeface="+mj-ea"/>
                <a:cs typeface="+mj-cs"/>
              </a:rPr>
              <a:t>TO PREPARE FOR THE INITIAL COMPOSITION OF GBON</a:t>
            </a:r>
          </a:p>
        </p:txBody>
      </p:sp>
      <p:sp>
        <p:nvSpPr>
          <p:cNvPr id="21510" name="TextBox 7">
            <a:extLst>
              <a:ext uri="{FF2B5EF4-FFF2-40B4-BE49-F238E27FC236}">
                <a16:creationId xmlns:a16="http://schemas.microsoft.com/office/drawing/2014/main" id="{A1D442F3-32B3-B2BD-45F1-103A3D9E4656}"/>
              </a:ext>
            </a:extLst>
          </p:cNvPr>
          <p:cNvSpPr txBox="1">
            <a:spLocks noChangeArrowheads="1"/>
          </p:cNvSpPr>
          <p:nvPr/>
        </p:nvSpPr>
        <p:spPr bwMode="auto">
          <a:xfrm>
            <a:off x="3607694" y="649480"/>
            <a:ext cx="4916510" cy="554604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rm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indent="-228600" eaLnBrk="1" hangingPunct="1">
              <a:lnSpc>
                <a:spcPct val="90000"/>
              </a:lnSpc>
              <a:spcAft>
                <a:spcPts val="600"/>
              </a:spcAft>
              <a:buFont typeface="Arial" panose="020B0604020202020204" pitchFamily="34" charset="0"/>
              <a:buChar char="•"/>
            </a:pPr>
            <a:r>
              <a:rPr lang="en-US" altLang="en-US" sz="1700" dirty="0">
                <a:latin typeface="+mn-lt"/>
              </a:rPr>
              <a:t>Final </a:t>
            </a:r>
            <a:r>
              <a:rPr lang="en-US" altLang="en-US" sz="1700" dirty="0">
                <a:solidFill>
                  <a:srgbClr val="FF0000"/>
                </a:solidFill>
                <a:latin typeface="+mn-lt"/>
              </a:rPr>
              <a:t>designation of existing observing stations to be included in GBON </a:t>
            </a:r>
            <a:r>
              <a:rPr lang="en-US" altLang="en-US" sz="1700" dirty="0">
                <a:latin typeface="+mn-lt"/>
              </a:rPr>
              <a:t>(see description of the initial seeding process in Annex 3). To facilitate this process, </a:t>
            </a:r>
            <a:r>
              <a:rPr lang="en-US" altLang="en-US" sz="1700" b="1" dirty="0">
                <a:latin typeface="+mn-lt"/>
              </a:rPr>
              <a:t>on 8 September 2022. </a:t>
            </a:r>
            <a:r>
              <a:rPr lang="en-US" altLang="en-US" sz="1700" dirty="0">
                <a:latin typeface="+mn-lt"/>
              </a:rPr>
              <a:t>The stations identified by TT-GBON for initial seeding will be assigned to GBON in OSCAR/Surface with “Pending Approval” status. </a:t>
            </a:r>
          </a:p>
          <a:p>
            <a:pPr indent="-228600" eaLnBrk="1" hangingPunct="1">
              <a:lnSpc>
                <a:spcPct val="90000"/>
              </a:lnSpc>
              <a:spcAft>
                <a:spcPts val="600"/>
              </a:spcAft>
              <a:buFont typeface="Arial" panose="020B0604020202020204" pitchFamily="34" charset="0"/>
              <a:buChar char="•"/>
            </a:pPr>
            <a:endParaRPr lang="en-US" altLang="en-US" sz="1700" dirty="0">
              <a:latin typeface="+mn-lt"/>
            </a:endParaRPr>
          </a:p>
          <a:p>
            <a:pPr indent="-228600" eaLnBrk="1" hangingPunct="1">
              <a:lnSpc>
                <a:spcPct val="90000"/>
              </a:lnSpc>
              <a:spcAft>
                <a:spcPts val="600"/>
              </a:spcAft>
              <a:buFont typeface="Arial" panose="020B0604020202020204" pitchFamily="34" charset="0"/>
              <a:buChar char="•"/>
            </a:pPr>
            <a:r>
              <a:rPr lang="en-US" altLang="en-US" sz="1700" dirty="0">
                <a:latin typeface="+mn-lt"/>
              </a:rPr>
              <a:t>If the WMO Member wishes to object to the designation of any of these stations in GBON, </a:t>
            </a:r>
            <a:r>
              <a:rPr lang="en-US" altLang="en-US" sz="1700" dirty="0">
                <a:solidFill>
                  <a:srgbClr val="FF0000"/>
                </a:solidFill>
                <a:latin typeface="+mn-lt"/>
              </a:rPr>
              <a:t>the National Focal Point for OSCAR/Surface (NFP) may remove the assignment of such stations from GBON </a:t>
            </a:r>
            <a:r>
              <a:rPr lang="en-US" altLang="en-US" sz="1700" dirty="0">
                <a:latin typeface="+mn-lt"/>
              </a:rPr>
              <a:t>in OSCAR/Surface (see points 4 and 5 on next slide). </a:t>
            </a:r>
          </a:p>
          <a:p>
            <a:pPr indent="-228600" eaLnBrk="1" hangingPunct="1">
              <a:lnSpc>
                <a:spcPct val="90000"/>
              </a:lnSpc>
              <a:spcAft>
                <a:spcPts val="600"/>
              </a:spcAft>
              <a:buFont typeface="Arial" panose="020B0604020202020204" pitchFamily="34" charset="0"/>
              <a:buChar char="•"/>
            </a:pPr>
            <a:endParaRPr lang="en-US" altLang="en-US" sz="1700" dirty="0">
              <a:latin typeface="+mn-lt"/>
            </a:endParaRPr>
          </a:p>
          <a:p>
            <a:pPr indent="-228600" eaLnBrk="1" hangingPunct="1">
              <a:lnSpc>
                <a:spcPct val="90000"/>
              </a:lnSpc>
              <a:spcAft>
                <a:spcPts val="600"/>
              </a:spcAft>
              <a:buFont typeface="Arial" panose="020B0604020202020204" pitchFamily="34" charset="0"/>
              <a:buChar char="•"/>
            </a:pPr>
            <a:r>
              <a:rPr lang="en-US" altLang="en-US" sz="1700" dirty="0">
                <a:latin typeface="+mn-lt"/>
              </a:rPr>
              <a:t>No action by the NFP before </a:t>
            </a:r>
            <a:r>
              <a:rPr lang="en-US" altLang="en-US" sz="1700" b="1" dirty="0">
                <a:latin typeface="+mn-lt"/>
              </a:rPr>
              <a:t>15 November 2022 </a:t>
            </a:r>
            <a:r>
              <a:rPr lang="en-US" altLang="en-US" sz="1700" dirty="0">
                <a:latin typeface="+mn-lt"/>
              </a:rPr>
              <a:t>will be understood as concurrence of the Permanent Representative concerning the designation of such stations in GBON.</a:t>
            </a:r>
          </a:p>
        </p:txBody>
      </p:sp>
      <p:sp>
        <p:nvSpPr>
          <p:cNvPr id="2" name="Date Placeholder 1">
            <a:extLst>
              <a:ext uri="{FF2B5EF4-FFF2-40B4-BE49-F238E27FC236}">
                <a16:creationId xmlns:a16="http://schemas.microsoft.com/office/drawing/2014/main" id="{86B89BD2-FCA9-1216-C271-E07E1A2942C1}"/>
              </a:ext>
            </a:extLst>
          </p:cNvPr>
          <p:cNvSpPr>
            <a:spLocks noGrp="1"/>
          </p:cNvSpPr>
          <p:nvPr>
            <p:ph type="dt" sz="quarter" idx="10"/>
          </p:nvPr>
        </p:nvSpPr>
        <p:spPr>
          <a:xfrm>
            <a:off x="6727698" y="6455664"/>
            <a:ext cx="2057400" cy="365125"/>
          </a:xfrm>
        </p:spPr>
        <p:txBody>
          <a:bodyPr vert="horz" lIns="91440" tIns="45720" rIns="91440" bIns="45720" rtlCol="0" anchor="ctr">
            <a:normAutofit/>
          </a:bodyPr>
          <a:lstStyle/>
          <a:p>
            <a:pPr algn="r">
              <a:spcAft>
                <a:spcPts val="600"/>
              </a:spcAft>
              <a:defRPr/>
            </a:pPr>
            <a:fld id="{CF5974F7-999F-4BED-BFFE-016E02689B75}" type="datetime1">
              <a:rPr lang="en-US" sz="1000">
                <a:solidFill>
                  <a:schemeClr val="tx1">
                    <a:lumMod val="50000"/>
                    <a:lumOff val="50000"/>
                  </a:schemeClr>
                </a:solidFill>
              </a:rPr>
              <a:pPr algn="r">
                <a:spcAft>
                  <a:spcPts val="600"/>
                </a:spcAft>
                <a:defRPr/>
              </a:pPr>
              <a:t>4/25/2023</a:t>
            </a:fld>
            <a:endParaRPr lang="en-US" sz="1000">
              <a:solidFill>
                <a:schemeClr val="tx1">
                  <a:lumMod val="50000"/>
                  <a:lumOff val="50000"/>
                </a:schemeClr>
              </a:solidFill>
            </a:endParaRPr>
          </a:p>
        </p:txBody>
      </p:sp>
      <p:sp>
        <p:nvSpPr>
          <p:cNvPr id="21508" name="Slide Number Placeholder 3">
            <a:extLst>
              <a:ext uri="{FF2B5EF4-FFF2-40B4-BE49-F238E27FC236}">
                <a16:creationId xmlns:a16="http://schemas.microsoft.com/office/drawing/2014/main" id="{7A605F40-03B5-DCFD-ED44-4E7A711416D4}"/>
              </a:ext>
            </a:extLst>
          </p:cNvPr>
          <p:cNvSpPr>
            <a:spLocks noGrp="1" noChangeArrowheads="1"/>
          </p:cNvSpPr>
          <p:nvPr>
            <p:ph type="sldNum" sz="quarter" idx="12"/>
          </p:nvPr>
        </p:nvSpPr>
        <p:spPr bwMode="auto">
          <a:xfrm>
            <a:off x="8778240" y="6455664"/>
            <a:ext cx="336042" cy="36512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rm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Aft>
                <a:spcPts val="600"/>
              </a:spcAft>
            </a:pPr>
            <a:fld id="{79273281-505D-4BAF-B78F-4EA791A722AF}" type="slidenum">
              <a:rPr lang="en-US" altLang="en-US" sz="1000">
                <a:solidFill>
                  <a:schemeClr val="tx1">
                    <a:lumMod val="50000"/>
                    <a:lumOff val="50000"/>
                  </a:schemeClr>
                </a:solidFill>
                <a:latin typeface="+mn-lt"/>
              </a:rPr>
              <a:pPr>
                <a:spcAft>
                  <a:spcPts val="600"/>
                </a:spcAft>
              </a:pPr>
              <a:t>4</a:t>
            </a:fld>
            <a:endParaRPr lang="en-US" altLang="en-US" sz="1000">
              <a:solidFill>
                <a:schemeClr val="tx1">
                  <a:lumMod val="50000"/>
                  <a:lumOff val="50000"/>
                </a:schemeClr>
              </a:solidFill>
              <a:latin typeface="+mn-l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539" name="Rectangle 22538">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2541" name="Rectangle 22540">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543" name="Rectangle 22542">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545" name="Rectangle 22544">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547" name="Rectangle 22546">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549" name="Freeform: Shape 22548">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2551" name="Rectangle 22550">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0" y="1904672"/>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534" name="TextBox 9">
            <a:extLst>
              <a:ext uri="{FF2B5EF4-FFF2-40B4-BE49-F238E27FC236}">
                <a16:creationId xmlns:a16="http://schemas.microsoft.com/office/drawing/2014/main" id="{6606B3F8-0127-4A2E-0BC8-31F59EB6435F}"/>
              </a:ext>
            </a:extLst>
          </p:cNvPr>
          <p:cNvSpPr txBox="1">
            <a:spLocks noChangeArrowheads="1"/>
          </p:cNvSpPr>
          <p:nvPr/>
        </p:nvSpPr>
        <p:spPr bwMode="auto">
          <a:xfrm>
            <a:off x="350041" y="586855"/>
            <a:ext cx="2401025" cy="309614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b">
            <a:norm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lnSpc>
                <a:spcPct val="90000"/>
              </a:lnSpc>
              <a:spcAft>
                <a:spcPts val="600"/>
              </a:spcAft>
            </a:pPr>
            <a:r>
              <a:rPr lang="en-US" altLang="en-US" sz="2400" b="1" kern="1200" dirty="0">
                <a:solidFill>
                  <a:srgbClr val="FFFFFF"/>
                </a:solidFill>
                <a:latin typeface="+mj-lt"/>
                <a:ea typeface="+mj-ea"/>
                <a:cs typeface="+mj-cs"/>
              </a:rPr>
              <a:t>CRITERIA FOR THE INITIAL SEEDING OF GBON</a:t>
            </a:r>
            <a:endParaRPr lang="en-US" altLang="en-US" sz="2400" kern="1200" dirty="0">
              <a:solidFill>
                <a:srgbClr val="FFFFFF"/>
              </a:solidFill>
              <a:latin typeface="+mj-lt"/>
              <a:ea typeface="+mj-ea"/>
              <a:cs typeface="+mj-cs"/>
            </a:endParaRPr>
          </a:p>
        </p:txBody>
      </p:sp>
      <p:sp>
        <p:nvSpPr>
          <p:cNvPr id="8" name="TextBox 7">
            <a:extLst>
              <a:ext uri="{FF2B5EF4-FFF2-40B4-BE49-F238E27FC236}">
                <a16:creationId xmlns:a16="http://schemas.microsoft.com/office/drawing/2014/main" id="{A0174B6B-3813-C02B-065E-D43D7D45B313}"/>
              </a:ext>
            </a:extLst>
          </p:cNvPr>
          <p:cNvSpPr txBox="1"/>
          <p:nvPr/>
        </p:nvSpPr>
        <p:spPr>
          <a:xfrm>
            <a:off x="3607694" y="649480"/>
            <a:ext cx="4916510" cy="5546047"/>
          </a:xfrm>
          <a:prstGeom prst="rect">
            <a:avLst/>
          </a:prstGeom>
        </p:spPr>
        <p:txBody>
          <a:bodyPr vert="horz" lIns="91440" tIns="45720" rIns="91440" bIns="45720" rtlCol="0" anchor="ctr">
            <a:normAutofit/>
          </a:bodyPr>
          <a:lstStyle/>
          <a:p>
            <a:pPr marL="342900" indent="-228600" eaLnBrk="1" hangingPunct="1">
              <a:lnSpc>
                <a:spcPct val="90000"/>
              </a:lnSpc>
              <a:spcAft>
                <a:spcPts val="600"/>
              </a:spcAft>
              <a:buFont typeface="Arial" panose="020B0604020202020204" pitchFamily="34" charset="0"/>
              <a:buChar char="•"/>
              <a:defRPr/>
            </a:pPr>
            <a:r>
              <a:rPr lang="en-US" sz="1400" dirty="0">
                <a:solidFill>
                  <a:srgbClr val="FF0000"/>
                </a:solidFill>
                <a:latin typeface="+mn-lt"/>
              </a:rPr>
              <a:t>All existing surface and upper-air stations (including former RBSN1 then RBON2 stations) that are considered to meet GBON requirements closely enough, and are operating and reporting </a:t>
            </a:r>
            <a:r>
              <a:rPr lang="en-US" sz="1400" dirty="0">
                <a:latin typeface="+mn-lt"/>
              </a:rPr>
              <a:t>(i.e., the green and orange stations in WDQMS for data availability) will be seeded into the initial draft list of GBON stations, subject to subsequent adjustments, including deletion where needed, by Members</a:t>
            </a:r>
          </a:p>
          <a:p>
            <a:pPr marL="342900" indent="-228600" eaLnBrk="1" hangingPunct="1">
              <a:lnSpc>
                <a:spcPct val="90000"/>
              </a:lnSpc>
              <a:spcAft>
                <a:spcPts val="600"/>
              </a:spcAft>
              <a:buFont typeface="Arial" panose="020B0604020202020204" pitchFamily="34" charset="0"/>
              <a:buChar char="•"/>
              <a:defRPr/>
            </a:pPr>
            <a:r>
              <a:rPr lang="en-US" sz="1400" dirty="0">
                <a:solidFill>
                  <a:srgbClr val="FF0000"/>
                </a:solidFill>
                <a:latin typeface="+mn-lt"/>
              </a:rPr>
              <a:t>Members have the final authority to decide which of their stations to include in GBON, on the basis of the global gap analysis or one performed by them.</a:t>
            </a:r>
          </a:p>
          <a:p>
            <a:pPr marL="342900" indent="-228600" eaLnBrk="1" hangingPunct="1">
              <a:lnSpc>
                <a:spcPct val="90000"/>
              </a:lnSpc>
              <a:spcAft>
                <a:spcPts val="600"/>
              </a:spcAft>
              <a:buFont typeface="Arial" panose="020B0604020202020204" pitchFamily="34" charset="0"/>
              <a:buChar char="•"/>
              <a:defRPr/>
            </a:pPr>
            <a:r>
              <a:rPr lang="en-US" sz="1400" dirty="0">
                <a:latin typeface="+mn-lt"/>
              </a:rPr>
              <a:t>Minor changes to the composition of GBON can be decided by the President of WMO on the basis of Members' proposed commitment</a:t>
            </a:r>
          </a:p>
          <a:p>
            <a:pPr marL="342900" indent="-228600" eaLnBrk="1" hangingPunct="1">
              <a:lnSpc>
                <a:spcPct val="90000"/>
              </a:lnSpc>
              <a:spcAft>
                <a:spcPts val="600"/>
              </a:spcAft>
              <a:buFont typeface="Arial" panose="020B0604020202020204" pitchFamily="34" charset="0"/>
              <a:buChar char="•"/>
              <a:defRPr/>
            </a:pPr>
            <a:r>
              <a:rPr lang="en-US" sz="1400" dirty="0">
                <a:latin typeface="+mn-lt"/>
              </a:rPr>
              <a:t>Gap analysis will allow identifying areas where additional efforts will be needed for more stations to be eventually committed into GBON.</a:t>
            </a:r>
          </a:p>
          <a:p>
            <a:pPr indent="-228600" eaLnBrk="1" hangingPunct="1">
              <a:lnSpc>
                <a:spcPct val="90000"/>
              </a:lnSpc>
              <a:spcAft>
                <a:spcPts val="600"/>
              </a:spcAft>
              <a:buFont typeface="Arial" panose="020B0604020202020204" pitchFamily="34" charset="0"/>
              <a:buChar char="•"/>
              <a:defRPr/>
            </a:pPr>
            <a:endParaRPr lang="en-US" sz="1400" dirty="0">
              <a:latin typeface="+mn-lt"/>
            </a:endParaRPr>
          </a:p>
          <a:p>
            <a:pPr indent="-228600" eaLnBrk="1" hangingPunct="1">
              <a:lnSpc>
                <a:spcPct val="90000"/>
              </a:lnSpc>
              <a:spcAft>
                <a:spcPts val="600"/>
              </a:spcAft>
              <a:buFont typeface="Arial" panose="020B0604020202020204" pitchFamily="34" charset="0"/>
              <a:buChar char="•"/>
              <a:defRPr/>
            </a:pPr>
            <a:r>
              <a:rPr lang="en-US" sz="1400" dirty="0">
                <a:latin typeface="+mn-lt"/>
              </a:rPr>
              <a:t>This process will provide the following station lists:</a:t>
            </a:r>
          </a:p>
          <a:p>
            <a:pPr indent="-228600" eaLnBrk="1" hangingPunct="1">
              <a:lnSpc>
                <a:spcPct val="90000"/>
              </a:lnSpc>
              <a:spcAft>
                <a:spcPts val="600"/>
              </a:spcAft>
              <a:buFont typeface="Arial" panose="020B0604020202020204" pitchFamily="34" charset="0"/>
              <a:buChar char="•"/>
              <a:defRPr/>
            </a:pPr>
            <a:r>
              <a:rPr lang="en-US" sz="1400" dirty="0">
                <a:latin typeface="+mn-lt"/>
              </a:rPr>
              <a:t>• GBON-Surface-Land (Initial)</a:t>
            </a:r>
          </a:p>
          <a:p>
            <a:pPr indent="-228600" eaLnBrk="1" hangingPunct="1">
              <a:lnSpc>
                <a:spcPct val="90000"/>
              </a:lnSpc>
              <a:spcAft>
                <a:spcPts val="600"/>
              </a:spcAft>
              <a:buFont typeface="Arial" panose="020B0604020202020204" pitchFamily="34" charset="0"/>
              <a:buChar char="•"/>
              <a:defRPr/>
            </a:pPr>
            <a:r>
              <a:rPr lang="en-US" sz="1400" dirty="0">
                <a:latin typeface="+mn-lt"/>
              </a:rPr>
              <a:t>• GBON-Surface-Marine (Initial)</a:t>
            </a:r>
          </a:p>
          <a:p>
            <a:pPr indent="-228600" eaLnBrk="1" hangingPunct="1">
              <a:lnSpc>
                <a:spcPct val="90000"/>
              </a:lnSpc>
              <a:spcAft>
                <a:spcPts val="600"/>
              </a:spcAft>
              <a:buFont typeface="Arial" panose="020B0604020202020204" pitchFamily="34" charset="0"/>
              <a:buChar char="•"/>
              <a:defRPr/>
            </a:pPr>
            <a:r>
              <a:rPr lang="en-US" sz="1400" dirty="0">
                <a:latin typeface="+mn-lt"/>
              </a:rPr>
              <a:t>• GBON-Upper-Air-Land (Initial)</a:t>
            </a:r>
          </a:p>
          <a:p>
            <a:pPr indent="-228600" eaLnBrk="1" hangingPunct="1">
              <a:lnSpc>
                <a:spcPct val="90000"/>
              </a:lnSpc>
              <a:spcAft>
                <a:spcPts val="600"/>
              </a:spcAft>
              <a:buFont typeface="Arial" panose="020B0604020202020204" pitchFamily="34" charset="0"/>
              <a:buChar char="•"/>
              <a:defRPr/>
            </a:pPr>
            <a:r>
              <a:rPr lang="en-US" sz="1400" dirty="0">
                <a:latin typeface="+mn-lt"/>
              </a:rPr>
              <a:t>• GBON-Upper-Air-Marine (Initial).</a:t>
            </a:r>
          </a:p>
          <a:p>
            <a:pPr indent="-228600" eaLnBrk="1" hangingPunct="1">
              <a:lnSpc>
                <a:spcPct val="90000"/>
              </a:lnSpc>
              <a:spcAft>
                <a:spcPts val="600"/>
              </a:spcAft>
              <a:buFont typeface="Arial" panose="020B0604020202020204" pitchFamily="34" charset="0"/>
              <a:buChar char="•"/>
              <a:defRPr/>
            </a:pPr>
            <a:endParaRPr lang="en-US" sz="1400" dirty="0">
              <a:latin typeface="+mn-lt"/>
            </a:endParaRPr>
          </a:p>
        </p:txBody>
      </p:sp>
      <p:sp>
        <p:nvSpPr>
          <p:cNvPr id="2" name="Date Placeholder 1">
            <a:extLst>
              <a:ext uri="{FF2B5EF4-FFF2-40B4-BE49-F238E27FC236}">
                <a16:creationId xmlns:a16="http://schemas.microsoft.com/office/drawing/2014/main" id="{80799C00-4F90-D5B7-BA75-85F7EDFE48C3}"/>
              </a:ext>
            </a:extLst>
          </p:cNvPr>
          <p:cNvSpPr>
            <a:spLocks noGrp="1"/>
          </p:cNvSpPr>
          <p:nvPr>
            <p:ph type="dt" sz="quarter" idx="10"/>
          </p:nvPr>
        </p:nvSpPr>
        <p:spPr>
          <a:xfrm>
            <a:off x="6727698" y="6455664"/>
            <a:ext cx="2057400" cy="365125"/>
          </a:xfrm>
        </p:spPr>
        <p:txBody>
          <a:bodyPr vert="horz" lIns="91440" tIns="45720" rIns="91440" bIns="45720" rtlCol="0" anchor="ctr">
            <a:normAutofit/>
          </a:bodyPr>
          <a:lstStyle/>
          <a:p>
            <a:pPr algn="r">
              <a:spcAft>
                <a:spcPts val="600"/>
              </a:spcAft>
              <a:defRPr/>
            </a:pPr>
            <a:fld id="{CF5974F7-999F-4BED-BFFE-016E02689B75}" type="datetime1">
              <a:rPr lang="en-US" sz="1000">
                <a:solidFill>
                  <a:schemeClr val="tx1">
                    <a:lumMod val="50000"/>
                    <a:lumOff val="50000"/>
                  </a:schemeClr>
                </a:solidFill>
              </a:rPr>
              <a:pPr algn="r">
                <a:spcAft>
                  <a:spcPts val="600"/>
                </a:spcAft>
                <a:defRPr/>
              </a:pPr>
              <a:t>4/25/2023</a:t>
            </a:fld>
            <a:endParaRPr lang="en-US" sz="1000">
              <a:solidFill>
                <a:schemeClr val="tx1">
                  <a:lumMod val="50000"/>
                  <a:lumOff val="50000"/>
                </a:schemeClr>
              </a:solidFill>
            </a:endParaRPr>
          </a:p>
        </p:txBody>
      </p:sp>
      <p:sp>
        <p:nvSpPr>
          <p:cNvPr id="22532" name="Slide Number Placeholder 3">
            <a:extLst>
              <a:ext uri="{FF2B5EF4-FFF2-40B4-BE49-F238E27FC236}">
                <a16:creationId xmlns:a16="http://schemas.microsoft.com/office/drawing/2014/main" id="{9A5DDF08-FF4D-4058-6D36-6F1F281AFA22}"/>
              </a:ext>
            </a:extLst>
          </p:cNvPr>
          <p:cNvSpPr>
            <a:spLocks noGrp="1" noChangeArrowheads="1"/>
          </p:cNvSpPr>
          <p:nvPr>
            <p:ph type="sldNum" sz="quarter" idx="12"/>
          </p:nvPr>
        </p:nvSpPr>
        <p:spPr bwMode="auto">
          <a:xfrm>
            <a:off x="8778240" y="6455664"/>
            <a:ext cx="336042" cy="36512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rm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Aft>
                <a:spcPts val="600"/>
              </a:spcAft>
            </a:pPr>
            <a:fld id="{0E3ED229-8CFB-45DB-AFB4-BD2866A79926}" type="slidenum">
              <a:rPr lang="en-US" altLang="en-US" sz="1000">
                <a:solidFill>
                  <a:schemeClr val="tx1">
                    <a:lumMod val="50000"/>
                    <a:lumOff val="50000"/>
                  </a:schemeClr>
                </a:solidFill>
                <a:latin typeface="+mn-lt"/>
              </a:rPr>
              <a:pPr>
                <a:spcAft>
                  <a:spcPts val="600"/>
                </a:spcAft>
              </a:pPr>
              <a:t>5</a:t>
            </a:fld>
            <a:endParaRPr lang="en-US" altLang="en-US" sz="1000">
              <a:solidFill>
                <a:schemeClr val="tx1">
                  <a:lumMod val="50000"/>
                  <a:lumOff val="50000"/>
                </a:schemeClr>
              </a:solidFill>
              <a:latin typeface="+mn-l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C1F4DFD-587C-D4CB-94EA-A027F4CDF975}"/>
              </a:ext>
            </a:extLst>
          </p:cNvPr>
          <p:cNvSpPr>
            <a:spLocks noGrp="1"/>
          </p:cNvSpPr>
          <p:nvPr>
            <p:ph type="dt" sz="quarter" idx="10"/>
          </p:nvPr>
        </p:nvSpPr>
        <p:spPr/>
        <p:txBody>
          <a:bodyPr/>
          <a:lstStyle/>
          <a:p>
            <a:pPr>
              <a:defRPr/>
            </a:pPr>
            <a:fld id="{CF5974F7-999F-4BED-BFFE-016E02689B75}" type="datetime1">
              <a:rPr lang="en-ZA" smtClean="0"/>
              <a:pPr>
                <a:defRPr/>
              </a:pPr>
              <a:t>2023/04/25</a:t>
            </a:fld>
            <a:endParaRPr lang="en-ZA"/>
          </a:p>
        </p:txBody>
      </p:sp>
      <p:sp>
        <p:nvSpPr>
          <p:cNvPr id="3" name="Footer Placeholder 2">
            <a:extLst>
              <a:ext uri="{FF2B5EF4-FFF2-40B4-BE49-F238E27FC236}">
                <a16:creationId xmlns:a16="http://schemas.microsoft.com/office/drawing/2014/main" id="{56C3C368-B127-907B-99BB-EC65C7579A92}"/>
              </a:ext>
            </a:extLst>
          </p:cNvPr>
          <p:cNvSpPr>
            <a:spLocks noGrp="1"/>
          </p:cNvSpPr>
          <p:nvPr>
            <p:ph type="ftr" sz="quarter" idx="11"/>
          </p:nvPr>
        </p:nvSpPr>
        <p:spPr/>
        <p:txBody>
          <a:bodyPr/>
          <a:lstStyle/>
          <a:p>
            <a:pPr>
              <a:defRPr/>
            </a:pPr>
            <a:r>
              <a:rPr lang="pt-BR"/>
              <a:t>Templ ref: PPT-ISO-colour.001   Doc Ref no:</a:t>
            </a:r>
            <a:endParaRPr lang="en-US"/>
          </a:p>
        </p:txBody>
      </p:sp>
      <p:sp>
        <p:nvSpPr>
          <p:cNvPr id="23556" name="Slide Number Placeholder 3">
            <a:extLst>
              <a:ext uri="{FF2B5EF4-FFF2-40B4-BE49-F238E27FC236}">
                <a16:creationId xmlns:a16="http://schemas.microsoft.com/office/drawing/2014/main" id="{AEE76D93-B8EB-EE9E-52EF-70123C8CB8B2}"/>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607C3EE-F90F-4B2F-AA84-F23DB43DFEDA}" type="slidenum">
              <a:rPr lang="en-ZA" altLang="en-US" smtClean="0">
                <a:solidFill>
                  <a:srgbClr val="898989"/>
                </a:solidFill>
              </a:rPr>
              <a:pPr/>
              <a:t>6</a:t>
            </a:fld>
            <a:endParaRPr lang="en-ZA" altLang="en-US">
              <a:solidFill>
                <a:srgbClr val="898989"/>
              </a:solidFill>
            </a:endParaRPr>
          </a:p>
        </p:txBody>
      </p:sp>
      <p:pic>
        <p:nvPicPr>
          <p:cNvPr id="23557" name="Picture 5">
            <a:extLst>
              <a:ext uri="{FF2B5EF4-FFF2-40B4-BE49-F238E27FC236}">
                <a16:creationId xmlns:a16="http://schemas.microsoft.com/office/drawing/2014/main" id="{64A7A068-3407-C90F-554D-AAAB82D323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7650" y="136525"/>
            <a:ext cx="8648700" cy="547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id="{CBB81C71-0750-826C-08A2-2CEBF6FF0CF3}"/>
              </a:ext>
            </a:extLst>
          </p:cNvPr>
          <p:cNvSpPr/>
          <p:nvPr/>
        </p:nvSpPr>
        <p:spPr>
          <a:xfrm>
            <a:off x="1290638" y="4449763"/>
            <a:ext cx="7031037" cy="985837"/>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sp>
        <p:nvSpPr>
          <p:cNvPr id="23559" name="TextBox 8">
            <a:extLst>
              <a:ext uri="{FF2B5EF4-FFF2-40B4-BE49-F238E27FC236}">
                <a16:creationId xmlns:a16="http://schemas.microsoft.com/office/drawing/2014/main" id="{6574A9DD-0B58-0840-D0EF-538E259C5B84}"/>
              </a:ext>
            </a:extLst>
          </p:cNvPr>
          <p:cNvSpPr txBox="1">
            <a:spLocks noChangeArrowheads="1"/>
          </p:cNvSpPr>
          <p:nvPr/>
        </p:nvSpPr>
        <p:spPr bwMode="auto">
          <a:xfrm>
            <a:off x="628650" y="5716588"/>
            <a:ext cx="8077200" cy="6461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ZA" altLang="en-US" b="1" dirty="0"/>
              <a:t>South Africa designated to GBON 122 Surface Land stations (high density) and 5 Upper-Air stations over land.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4">
            <a:extLst>
              <a:ext uri="{FF2B5EF4-FFF2-40B4-BE49-F238E27FC236}">
                <a16:creationId xmlns:a16="http://schemas.microsoft.com/office/drawing/2014/main" id="{6514F51B-65D8-3010-A4C8-81EE302FC77E}"/>
              </a:ext>
            </a:extLst>
          </p:cNvPr>
          <p:cNvSpPr>
            <a:spLocks noGrp="1"/>
          </p:cNvSpPr>
          <p:nvPr>
            <p:ph type="title"/>
          </p:nvPr>
        </p:nvSpPr>
        <p:spPr>
          <a:xfrm>
            <a:off x="628650" y="136525"/>
            <a:ext cx="7886700" cy="612775"/>
          </a:xfrm>
        </p:spPr>
        <p:txBody>
          <a:bodyPr/>
          <a:lstStyle/>
          <a:p>
            <a:pPr algn="ctr"/>
            <a:r>
              <a:rPr lang="en-ZA" altLang="en-US" sz="2800" dirty="0">
                <a:cs typeface="Arial" panose="020B0604020202020204" pitchFamily="34" charset="0"/>
              </a:rPr>
              <a:t>Summary of GBON requirements </a:t>
            </a:r>
            <a:br>
              <a:rPr lang="en-ZA" altLang="en-US" sz="2800" dirty="0">
                <a:cs typeface="Arial" panose="020B0604020202020204" pitchFamily="34" charset="0"/>
              </a:rPr>
            </a:br>
            <a:r>
              <a:rPr lang="en-US" altLang="en-US" sz="2000" dirty="0">
                <a:cs typeface="Arial" panose="020B0604020202020204" pitchFamily="34" charset="0"/>
              </a:rPr>
              <a:t>‘shall’ provisions in bold type</a:t>
            </a:r>
            <a:endParaRPr lang="en-ZA" altLang="en-US" sz="2000" dirty="0"/>
          </a:p>
        </p:txBody>
      </p:sp>
      <p:sp>
        <p:nvSpPr>
          <p:cNvPr id="24579" name="Content Placeholder 5">
            <a:extLst>
              <a:ext uri="{FF2B5EF4-FFF2-40B4-BE49-F238E27FC236}">
                <a16:creationId xmlns:a16="http://schemas.microsoft.com/office/drawing/2014/main" id="{4B6B02CF-696E-A462-489D-528EDEB84C78}"/>
              </a:ext>
            </a:extLst>
          </p:cNvPr>
          <p:cNvSpPr>
            <a:spLocks noGrp="1"/>
          </p:cNvSpPr>
          <p:nvPr>
            <p:ph idx="1"/>
          </p:nvPr>
        </p:nvSpPr>
        <p:spPr>
          <a:xfrm>
            <a:off x="304800" y="3439249"/>
            <a:ext cx="8534400" cy="1401473"/>
          </a:xfrm>
          <a:solidFill>
            <a:schemeClr val="bg1"/>
          </a:solidFill>
        </p:spPr>
        <p:txBody>
          <a:bodyPr/>
          <a:lstStyle/>
          <a:p>
            <a:pPr algn="just">
              <a:buFont typeface="Wingdings" panose="05000000000000000000" pitchFamily="2" charset="2"/>
              <a:buChar char="q"/>
            </a:pPr>
            <a:r>
              <a:rPr lang="en-US" altLang="en-US" sz="1200" b="1" dirty="0">
                <a:solidFill>
                  <a:srgbClr val="FF0000"/>
                </a:solidFill>
              </a:rPr>
              <a:t>“Standard density” </a:t>
            </a:r>
            <a:r>
              <a:rPr lang="en-US" altLang="en-US" sz="1200" dirty="0"/>
              <a:t>refers to the GBON regulation for horizontal resolution of surface land stations, with </a:t>
            </a:r>
            <a:r>
              <a:rPr lang="en-US" altLang="en-US" sz="1200" dirty="0">
                <a:solidFill>
                  <a:srgbClr val="FF0000"/>
                </a:solidFill>
              </a:rPr>
              <a:t>200 km maximum spacing between stations</a:t>
            </a:r>
            <a:r>
              <a:rPr lang="en-US" altLang="en-US" sz="1200" dirty="0"/>
              <a:t>, and which applies to all Members (except SIDS). For SIDS, the EEZ area has been added to the total surface area which is the basis for the target number of stations</a:t>
            </a:r>
          </a:p>
          <a:p>
            <a:pPr algn="just">
              <a:buFont typeface="Wingdings" panose="05000000000000000000" pitchFamily="2" charset="2"/>
              <a:buChar char="q"/>
            </a:pPr>
            <a:r>
              <a:rPr lang="en-US" altLang="en-US" sz="1200" b="1" dirty="0">
                <a:solidFill>
                  <a:srgbClr val="FF0000"/>
                </a:solidFill>
              </a:rPr>
              <a:t>“High Density” </a:t>
            </a:r>
            <a:r>
              <a:rPr lang="en-US" altLang="en-US" sz="1200" dirty="0"/>
              <a:t>refers to the GBON regulation for horizontal resolution of surface land stations, with </a:t>
            </a:r>
            <a:r>
              <a:rPr lang="en-US" altLang="en-US" sz="1200" dirty="0">
                <a:solidFill>
                  <a:srgbClr val="FF0000"/>
                </a:solidFill>
              </a:rPr>
              <a:t>100 km maximum spacing between stations</a:t>
            </a:r>
            <a:r>
              <a:rPr lang="en-US" altLang="en-US" sz="1200" dirty="0"/>
              <a:t>, and which applies to Members operating their networks at a density of 100 km or higher, for whom data exchange at 100 km density is mandatory and exchange up to a density of 15 km is recommended.</a:t>
            </a:r>
            <a:endParaRPr lang="en-ZA" altLang="en-US" sz="1200" dirty="0"/>
          </a:p>
        </p:txBody>
      </p:sp>
      <p:sp>
        <p:nvSpPr>
          <p:cNvPr id="2" name="Date Placeholder 1">
            <a:extLst>
              <a:ext uri="{FF2B5EF4-FFF2-40B4-BE49-F238E27FC236}">
                <a16:creationId xmlns:a16="http://schemas.microsoft.com/office/drawing/2014/main" id="{2D6DF533-18A1-878A-99B4-73B7145D0A57}"/>
              </a:ext>
            </a:extLst>
          </p:cNvPr>
          <p:cNvSpPr>
            <a:spLocks noGrp="1"/>
          </p:cNvSpPr>
          <p:nvPr>
            <p:ph type="dt" sz="quarter" idx="10"/>
          </p:nvPr>
        </p:nvSpPr>
        <p:spPr/>
        <p:txBody>
          <a:bodyPr/>
          <a:lstStyle/>
          <a:p>
            <a:pPr>
              <a:defRPr/>
            </a:pPr>
            <a:fld id="{CF5974F7-999F-4BED-BFFE-016E02689B75}" type="datetime1">
              <a:rPr lang="en-ZA" smtClean="0"/>
              <a:pPr>
                <a:defRPr/>
              </a:pPr>
              <a:t>2023/04/25</a:t>
            </a:fld>
            <a:endParaRPr lang="en-ZA"/>
          </a:p>
        </p:txBody>
      </p:sp>
      <p:sp>
        <p:nvSpPr>
          <p:cNvPr id="3" name="Footer Placeholder 2">
            <a:extLst>
              <a:ext uri="{FF2B5EF4-FFF2-40B4-BE49-F238E27FC236}">
                <a16:creationId xmlns:a16="http://schemas.microsoft.com/office/drawing/2014/main" id="{AF0C2E9C-B829-6450-8565-68DD580573BF}"/>
              </a:ext>
            </a:extLst>
          </p:cNvPr>
          <p:cNvSpPr>
            <a:spLocks noGrp="1"/>
          </p:cNvSpPr>
          <p:nvPr>
            <p:ph type="ftr" sz="quarter" idx="11"/>
          </p:nvPr>
        </p:nvSpPr>
        <p:spPr/>
        <p:txBody>
          <a:bodyPr/>
          <a:lstStyle/>
          <a:p>
            <a:pPr>
              <a:defRPr/>
            </a:pPr>
            <a:r>
              <a:rPr lang="pt-BR"/>
              <a:t>Templ ref: PPT-ISO-colour.001   Doc Ref no:</a:t>
            </a:r>
            <a:endParaRPr lang="en-US"/>
          </a:p>
        </p:txBody>
      </p:sp>
      <p:sp>
        <p:nvSpPr>
          <p:cNvPr id="24582" name="Slide Number Placeholder 3">
            <a:extLst>
              <a:ext uri="{FF2B5EF4-FFF2-40B4-BE49-F238E27FC236}">
                <a16:creationId xmlns:a16="http://schemas.microsoft.com/office/drawing/2014/main" id="{625DF5B0-DB1B-01EA-3E30-8C935583D55A}"/>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44B617D-5847-4804-9A8F-62D2344586D3}" type="slidenum">
              <a:rPr lang="en-ZA" altLang="en-US" smtClean="0">
                <a:solidFill>
                  <a:srgbClr val="898989"/>
                </a:solidFill>
              </a:rPr>
              <a:pPr/>
              <a:t>7</a:t>
            </a:fld>
            <a:endParaRPr lang="en-ZA" altLang="en-US">
              <a:solidFill>
                <a:srgbClr val="898989"/>
              </a:solidFill>
            </a:endParaRPr>
          </a:p>
        </p:txBody>
      </p:sp>
      <p:graphicFrame>
        <p:nvGraphicFramePr>
          <p:cNvPr id="7" name="Table 6">
            <a:extLst>
              <a:ext uri="{FF2B5EF4-FFF2-40B4-BE49-F238E27FC236}">
                <a16:creationId xmlns:a16="http://schemas.microsoft.com/office/drawing/2014/main" id="{044011E6-4FB5-F07F-C324-E1AC6FBC7F40}"/>
              </a:ext>
            </a:extLst>
          </p:cNvPr>
          <p:cNvGraphicFramePr>
            <a:graphicFrameLocks noGrp="1"/>
          </p:cNvGraphicFramePr>
          <p:nvPr>
            <p:extLst>
              <p:ext uri="{D42A27DB-BD31-4B8C-83A1-F6EECF244321}">
                <p14:modId xmlns:p14="http://schemas.microsoft.com/office/powerpoint/2010/main" val="1474118837"/>
              </p:ext>
            </p:extLst>
          </p:nvPr>
        </p:nvGraphicFramePr>
        <p:xfrm>
          <a:off x="253999" y="1503721"/>
          <a:ext cx="8636001" cy="1522413"/>
        </p:xfrm>
        <a:graphic>
          <a:graphicData uri="http://schemas.openxmlformats.org/drawingml/2006/table">
            <a:tbl>
              <a:tblPr firstRow="1" firstCol="1" bandRow="1">
                <a:tableStyleId>{5C22544A-7EE6-4342-B048-85BDC9FD1C3A}</a:tableStyleId>
              </a:tblPr>
              <a:tblGrid>
                <a:gridCol w="1723746">
                  <a:extLst>
                    <a:ext uri="{9D8B030D-6E8A-4147-A177-3AD203B41FA5}">
                      <a16:colId xmlns:a16="http://schemas.microsoft.com/office/drawing/2014/main" val="20000"/>
                    </a:ext>
                  </a:extLst>
                </a:gridCol>
                <a:gridCol w="1267766">
                  <a:extLst>
                    <a:ext uri="{9D8B030D-6E8A-4147-A177-3AD203B41FA5}">
                      <a16:colId xmlns:a16="http://schemas.microsoft.com/office/drawing/2014/main" val="20001"/>
                    </a:ext>
                  </a:extLst>
                </a:gridCol>
                <a:gridCol w="1267766">
                  <a:extLst>
                    <a:ext uri="{9D8B030D-6E8A-4147-A177-3AD203B41FA5}">
                      <a16:colId xmlns:a16="http://schemas.microsoft.com/office/drawing/2014/main" val="20002"/>
                    </a:ext>
                  </a:extLst>
                </a:gridCol>
                <a:gridCol w="1154009">
                  <a:extLst>
                    <a:ext uri="{9D8B030D-6E8A-4147-A177-3AD203B41FA5}">
                      <a16:colId xmlns:a16="http://schemas.microsoft.com/office/drawing/2014/main" val="20003"/>
                    </a:ext>
                  </a:extLst>
                </a:gridCol>
                <a:gridCol w="1367475">
                  <a:extLst>
                    <a:ext uri="{9D8B030D-6E8A-4147-A177-3AD203B41FA5}">
                      <a16:colId xmlns:a16="http://schemas.microsoft.com/office/drawing/2014/main" val="20004"/>
                    </a:ext>
                  </a:extLst>
                </a:gridCol>
                <a:gridCol w="1855239">
                  <a:extLst>
                    <a:ext uri="{9D8B030D-6E8A-4147-A177-3AD203B41FA5}">
                      <a16:colId xmlns:a16="http://schemas.microsoft.com/office/drawing/2014/main" val="20005"/>
                    </a:ext>
                  </a:extLst>
                </a:gridCol>
              </a:tblGrid>
              <a:tr h="368147">
                <a:tc>
                  <a:txBody>
                    <a:bodyPr/>
                    <a:lstStyle/>
                    <a:p>
                      <a:pPr algn="ctr">
                        <a:spcBef>
                          <a:spcPts val="300"/>
                        </a:spcBef>
                        <a:spcAft>
                          <a:spcPts val="300"/>
                        </a:spcAft>
                      </a:pPr>
                      <a:r>
                        <a:rPr lang="en-GB" sz="1200" dirty="0">
                          <a:solidFill>
                            <a:schemeClr val="tx1"/>
                          </a:solidFill>
                          <a:effectLst/>
                        </a:rPr>
                        <a:t> </a:t>
                      </a:r>
                      <a:endParaRPr lang="en-ZA" sz="1200" dirty="0">
                        <a:solidFill>
                          <a:schemeClr val="tx1"/>
                        </a:solidFill>
                        <a:effectLst/>
                        <a:latin typeface="Verdana" panose="020B0604030504040204" pitchFamily="34" charset="0"/>
                        <a:ea typeface="Calibri" panose="020F0502020204030204" pitchFamily="34" charset="0"/>
                        <a:cs typeface="Times New Roman" panose="02020603050405020304" pitchFamily="18" charset="0"/>
                      </a:endParaRPr>
                    </a:p>
                  </a:txBody>
                  <a:tcPr marL="68592" marR="68592" marT="0" marB="0" anchor="ctr"/>
                </a:tc>
                <a:tc>
                  <a:txBody>
                    <a:bodyPr/>
                    <a:lstStyle/>
                    <a:p>
                      <a:pPr algn="ctr">
                        <a:spcBef>
                          <a:spcPts val="300"/>
                        </a:spcBef>
                        <a:spcAft>
                          <a:spcPts val="300"/>
                        </a:spcAft>
                      </a:pPr>
                      <a:r>
                        <a:rPr lang="en-GB" sz="1200">
                          <a:solidFill>
                            <a:schemeClr val="tx1"/>
                          </a:solidFill>
                          <a:effectLst/>
                        </a:rPr>
                        <a:t>Horizontal Resolution</a:t>
                      </a:r>
                      <a:endParaRPr lang="en-ZA" sz="1200">
                        <a:solidFill>
                          <a:schemeClr val="tx1"/>
                        </a:solidFill>
                        <a:effectLst/>
                        <a:latin typeface="Verdana" panose="020B0604030504040204" pitchFamily="34" charset="0"/>
                        <a:ea typeface="Calibri" panose="020F0502020204030204" pitchFamily="34" charset="0"/>
                        <a:cs typeface="Times New Roman" panose="02020603050405020304" pitchFamily="18" charset="0"/>
                      </a:endParaRPr>
                    </a:p>
                  </a:txBody>
                  <a:tcPr marL="68592" marR="68592" marT="0" marB="0" anchor="ctr"/>
                </a:tc>
                <a:tc>
                  <a:txBody>
                    <a:bodyPr/>
                    <a:lstStyle/>
                    <a:p>
                      <a:pPr algn="ctr">
                        <a:spcBef>
                          <a:spcPts val="300"/>
                        </a:spcBef>
                        <a:spcAft>
                          <a:spcPts val="300"/>
                        </a:spcAft>
                      </a:pPr>
                      <a:r>
                        <a:rPr lang="en-GB" sz="1200">
                          <a:solidFill>
                            <a:schemeClr val="tx1"/>
                          </a:solidFill>
                          <a:effectLst/>
                        </a:rPr>
                        <a:t>Vertical Resolution</a:t>
                      </a:r>
                      <a:endParaRPr lang="en-ZA" sz="1200">
                        <a:solidFill>
                          <a:schemeClr val="tx1"/>
                        </a:solidFill>
                        <a:effectLst/>
                        <a:latin typeface="Verdana" panose="020B0604030504040204" pitchFamily="34" charset="0"/>
                        <a:ea typeface="Calibri" panose="020F0502020204030204" pitchFamily="34" charset="0"/>
                        <a:cs typeface="Times New Roman" panose="02020603050405020304" pitchFamily="18" charset="0"/>
                      </a:endParaRPr>
                    </a:p>
                  </a:txBody>
                  <a:tcPr marL="68592" marR="68592" marT="0" marB="0" anchor="ctr"/>
                </a:tc>
                <a:tc>
                  <a:txBody>
                    <a:bodyPr/>
                    <a:lstStyle/>
                    <a:p>
                      <a:pPr algn="ctr">
                        <a:spcBef>
                          <a:spcPts val="300"/>
                        </a:spcBef>
                        <a:spcAft>
                          <a:spcPts val="300"/>
                        </a:spcAft>
                      </a:pPr>
                      <a:r>
                        <a:rPr lang="en-GB" sz="1200">
                          <a:solidFill>
                            <a:schemeClr val="tx1"/>
                          </a:solidFill>
                          <a:effectLst/>
                        </a:rPr>
                        <a:t>Observing cycle</a:t>
                      </a:r>
                      <a:endParaRPr lang="en-ZA" sz="1200">
                        <a:solidFill>
                          <a:schemeClr val="tx1"/>
                        </a:solidFill>
                        <a:effectLst/>
                        <a:latin typeface="Verdana" panose="020B0604030504040204" pitchFamily="34" charset="0"/>
                        <a:ea typeface="Calibri" panose="020F0502020204030204" pitchFamily="34" charset="0"/>
                        <a:cs typeface="Times New Roman" panose="02020603050405020304" pitchFamily="18" charset="0"/>
                      </a:endParaRPr>
                    </a:p>
                  </a:txBody>
                  <a:tcPr marL="68592" marR="68592" marT="0" marB="0" anchor="ctr"/>
                </a:tc>
                <a:tc>
                  <a:txBody>
                    <a:bodyPr/>
                    <a:lstStyle/>
                    <a:p>
                      <a:pPr algn="ctr">
                        <a:spcBef>
                          <a:spcPts val="300"/>
                        </a:spcBef>
                        <a:spcAft>
                          <a:spcPts val="300"/>
                        </a:spcAft>
                      </a:pPr>
                      <a:r>
                        <a:rPr lang="en-GB" sz="1200">
                          <a:solidFill>
                            <a:schemeClr val="tx1"/>
                          </a:solidFill>
                          <a:effectLst/>
                        </a:rPr>
                        <a:t>Variables</a:t>
                      </a:r>
                      <a:endParaRPr lang="en-ZA" sz="1200">
                        <a:solidFill>
                          <a:schemeClr val="tx1"/>
                        </a:solidFill>
                        <a:effectLst/>
                        <a:latin typeface="Verdana" panose="020B0604030504040204" pitchFamily="34" charset="0"/>
                        <a:ea typeface="Calibri" panose="020F0502020204030204" pitchFamily="34" charset="0"/>
                        <a:cs typeface="Times New Roman" panose="02020603050405020304" pitchFamily="18" charset="0"/>
                      </a:endParaRPr>
                    </a:p>
                  </a:txBody>
                  <a:tcPr marL="68592" marR="68592" marT="0" marB="0" anchor="ctr"/>
                </a:tc>
                <a:tc>
                  <a:txBody>
                    <a:bodyPr/>
                    <a:lstStyle/>
                    <a:p>
                      <a:pPr algn="ctr">
                        <a:spcBef>
                          <a:spcPts val="300"/>
                        </a:spcBef>
                        <a:spcAft>
                          <a:spcPts val="300"/>
                        </a:spcAft>
                      </a:pPr>
                      <a:r>
                        <a:rPr lang="en-GB" sz="1200">
                          <a:solidFill>
                            <a:schemeClr val="tx1"/>
                          </a:solidFill>
                          <a:effectLst/>
                        </a:rPr>
                        <a:t>Other requirements</a:t>
                      </a:r>
                      <a:endParaRPr lang="en-ZA" sz="1200">
                        <a:solidFill>
                          <a:schemeClr val="tx1"/>
                        </a:solidFill>
                        <a:effectLst/>
                        <a:latin typeface="Verdana" panose="020B0604030504040204" pitchFamily="34" charset="0"/>
                        <a:ea typeface="Calibri" panose="020F0502020204030204" pitchFamily="34" charset="0"/>
                        <a:cs typeface="Times New Roman" panose="02020603050405020304" pitchFamily="18" charset="0"/>
                      </a:endParaRPr>
                    </a:p>
                  </a:txBody>
                  <a:tcPr marL="68592" marR="68592" marT="0" marB="0" anchor="ctr"/>
                </a:tc>
                <a:extLst>
                  <a:ext uri="{0D108BD9-81ED-4DB2-BD59-A6C34878D82A}">
                    <a16:rowId xmlns:a16="http://schemas.microsoft.com/office/drawing/2014/main" val="10000"/>
                  </a:ext>
                </a:extLst>
              </a:tr>
              <a:tr h="442057">
                <a:tc>
                  <a:txBody>
                    <a:bodyPr/>
                    <a:lstStyle/>
                    <a:p>
                      <a:pPr>
                        <a:spcBef>
                          <a:spcPts val="300"/>
                        </a:spcBef>
                        <a:spcAft>
                          <a:spcPts val="300"/>
                        </a:spcAft>
                      </a:pPr>
                      <a:r>
                        <a:rPr lang="en-GB" sz="1200">
                          <a:solidFill>
                            <a:schemeClr val="tx1"/>
                          </a:solidFill>
                          <a:effectLst/>
                        </a:rPr>
                        <a:t>Surface land stations</a:t>
                      </a:r>
                      <a:endParaRPr lang="en-ZA" sz="1200">
                        <a:solidFill>
                          <a:schemeClr val="tx1"/>
                        </a:solidFill>
                        <a:effectLst/>
                        <a:latin typeface="Verdana" panose="020B0604030504040204" pitchFamily="34" charset="0"/>
                        <a:ea typeface="Calibri" panose="020F0502020204030204" pitchFamily="34" charset="0"/>
                        <a:cs typeface="Times New Roman" panose="02020603050405020304" pitchFamily="18" charset="0"/>
                      </a:endParaRPr>
                    </a:p>
                  </a:txBody>
                  <a:tcPr marL="68592" marR="68592" marT="0" marB="0" anchor="ctr"/>
                </a:tc>
                <a:tc>
                  <a:txBody>
                    <a:bodyPr/>
                    <a:lstStyle/>
                    <a:p>
                      <a:pPr algn="ctr">
                        <a:spcBef>
                          <a:spcPts val="300"/>
                        </a:spcBef>
                        <a:spcAft>
                          <a:spcPts val="300"/>
                        </a:spcAft>
                      </a:pPr>
                      <a:r>
                        <a:rPr lang="en-GB" sz="1200" b="1" dirty="0">
                          <a:solidFill>
                            <a:schemeClr val="tx1"/>
                          </a:solidFill>
                          <a:effectLst/>
                        </a:rPr>
                        <a:t>200 km </a:t>
                      </a:r>
                    </a:p>
                    <a:p>
                      <a:pPr algn="ctr">
                        <a:spcBef>
                          <a:spcPts val="300"/>
                        </a:spcBef>
                        <a:spcAft>
                          <a:spcPts val="300"/>
                        </a:spcAft>
                      </a:pPr>
                      <a:r>
                        <a:rPr lang="en-GB" sz="1200" dirty="0">
                          <a:solidFill>
                            <a:schemeClr val="tx1"/>
                          </a:solidFill>
                          <a:effectLst/>
                        </a:rPr>
                        <a:t>100 km</a:t>
                      </a:r>
                      <a:endParaRPr lang="en-ZA" sz="1200" dirty="0">
                        <a:solidFill>
                          <a:schemeClr val="tx1"/>
                        </a:solidFill>
                        <a:effectLst/>
                        <a:latin typeface="Verdana" panose="020B0604030504040204" pitchFamily="34" charset="0"/>
                        <a:ea typeface="Calibri" panose="020F0502020204030204" pitchFamily="34" charset="0"/>
                        <a:cs typeface="Times New Roman" panose="02020603050405020304" pitchFamily="18" charset="0"/>
                      </a:endParaRPr>
                    </a:p>
                  </a:txBody>
                  <a:tcPr marL="68592" marR="68592" marT="0" marB="0" anchor="ctr"/>
                </a:tc>
                <a:tc>
                  <a:txBody>
                    <a:bodyPr/>
                    <a:lstStyle/>
                    <a:p>
                      <a:pPr algn="ctr">
                        <a:spcBef>
                          <a:spcPts val="300"/>
                        </a:spcBef>
                        <a:spcAft>
                          <a:spcPts val="300"/>
                        </a:spcAft>
                      </a:pPr>
                      <a:r>
                        <a:rPr lang="en-GB" sz="1200">
                          <a:solidFill>
                            <a:schemeClr val="tx1"/>
                          </a:solidFill>
                          <a:effectLst/>
                        </a:rPr>
                        <a:t>n/a</a:t>
                      </a:r>
                      <a:endParaRPr lang="en-ZA" sz="1200">
                        <a:solidFill>
                          <a:schemeClr val="tx1"/>
                        </a:solidFill>
                        <a:effectLst/>
                        <a:latin typeface="Verdana" panose="020B0604030504040204" pitchFamily="34" charset="0"/>
                        <a:ea typeface="Calibri" panose="020F0502020204030204" pitchFamily="34" charset="0"/>
                        <a:cs typeface="Times New Roman" panose="02020603050405020304" pitchFamily="18" charset="0"/>
                      </a:endParaRPr>
                    </a:p>
                  </a:txBody>
                  <a:tcPr marL="68592" marR="68592" marT="0" marB="0" anchor="ctr"/>
                </a:tc>
                <a:tc>
                  <a:txBody>
                    <a:bodyPr/>
                    <a:lstStyle/>
                    <a:p>
                      <a:pPr algn="ctr">
                        <a:spcBef>
                          <a:spcPts val="300"/>
                        </a:spcBef>
                        <a:spcAft>
                          <a:spcPts val="300"/>
                        </a:spcAft>
                      </a:pPr>
                      <a:r>
                        <a:rPr lang="en-GB" sz="1200" b="1" dirty="0">
                          <a:solidFill>
                            <a:schemeClr val="tx1"/>
                          </a:solidFill>
                          <a:effectLst/>
                        </a:rPr>
                        <a:t>1 h</a:t>
                      </a:r>
                      <a:endParaRPr lang="en-ZA" sz="1200" b="1" dirty="0">
                        <a:solidFill>
                          <a:schemeClr val="tx1"/>
                        </a:solidFill>
                        <a:effectLst/>
                        <a:latin typeface="Verdana" panose="020B0604030504040204" pitchFamily="34" charset="0"/>
                        <a:ea typeface="Calibri" panose="020F0502020204030204" pitchFamily="34" charset="0"/>
                        <a:cs typeface="Times New Roman" panose="02020603050405020304" pitchFamily="18" charset="0"/>
                      </a:endParaRPr>
                    </a:p>
                  </a:txBody>
                  <a:tcPr marL="68592" marR="68592" marT="0" marB="0" anchor="ctr"/>
                </a:tc>
                <a:tc>
                  <a:txBody>
                    <a:bodyPr/>
                    <a:lstStyle/>
                    <a:p>
                      <a:pPr algn="ctr">
                        <a:spcBef>
                          <a:spcPts val="300"/>
                        </a:spcBef>
                        <a:spcAft>
                          <a:spcPts val="300"/>
                        </a:spcAft>
                      </a:pPr>
                      <a:r>
                        <a:rPr lang="en-GB" sz="1200" b="1" dirty="0">
                          <a:solidFill>
                            <a:schemeClr val="tx1"/>
                          </a:solidFill>
                          <a:effectLst/>
                        </a:rPr>
                        <a:t>SLP, T, H, W, P, SD</a:t>
                      </a:r>
                      <a:endParaRPr lang="en-ZA" sz="1200" b="1" dirty="0">
                        <a:solidFill>
                          <a:schemeClr val="tx1"/>
                        </a:solidFill>
                        <a:effectLst/>
                        <a:latin typeface="Verdana" panose="020B0604030504040204" pitchFamily="34" charset="0"/>
                        <a:ea typeface="Calibri" panose="020F0502020204030204" pitchFamily="34" charset="0"/>
                        <a:cs typeface="Times New Roman" panose="02020603050405020304" pitchFamily="18" charset="0"/>
                      </a:endParaRPr>
                    </a:p>
                  </a:txBody>
                  <a:tcPr marL="68592" marR="68592" marT="0" marB="0" anchor="ctr"/>
                </a:tc>
                <a:tc>
                  <a:txBody>
                    <a:bodyPr/>
                    <a:lstStyle/>
                    <a:p>
                      <a:pPr algn="ctr">
                        <a:spcBef>
                          <a:spcPts val="300"/>
                        </a:spcBef>
                        <a:spcAft>
                          <a:spcPts val="300"/>
                        </a:spcAft>
                      </a:pPr>
                      <a:r>
                        <a:rPr lang="en-GB" sz="1200" b="1" dirty="0">
                          <a:solidFill>
                            <a:schemeClr val="tx1"/>
                          </a:solidFill>
                          <a:effectLst/>
                        </a:rPr>
                        <a:t>Exchanged in real time through WIS2</a:t>
                      </a:r>
                      <a:endParaRPr lang="en-ZA" sz="1200" b="1" dirty="0">
                        <a:solidFill>
                          <a:schemeClr val="tx1"/>
                        </a:solidFill>
                        <a:effectLst/>
                        <a:latin typeface="Verdana" panose="020B0604030504040204" pitchFamily="34" charset="0"/>
                        <a:ea typeface="Calibri" panose="020F0502020204030204" pitchFamily="34" charset="0"/>
                        <a:cs typeface="Times New Roman" panose="02020603050405020304" pitchFamily="18" charset="0"/>
                      </a:endParaRPr>
                    </a:p>
                  </a:txBody>
                  <a:tcPr marL="68592" marR="68592" marT="0" marB="0" anchor="ctr"/>
                </a:tc>
                <a:extLst>
                  <a:ext uri="{0D108BD9-81ED-4DB2-BD59-A6C34878D82A}">
                    <a16:rowId xmlns:a16="http://schemas.microsoft.com/office/drawing/2014/main" val="10001"/>
                  </a:ext>
                </a:extLst>
              </a:tr>
              <a:tr h="712209">
                <a:tc>
                  <a:txBody>
                    <a:bodyPr/>
                    <a:lstStyle/>
                    <a:p>
                      <a:pPr>
                        <a:spcBef>
                          <a:spcPts val="300"/>
                        </a:spcBef>
                        <a:spcAft>
                          <a:spcPts val="300"/>
                        </a:spcAft>
                      </a:pPr>
                      <a:r>
                        <a:rPr lang="en-GB" sz="1200">
                          <a:solidFill>
                            <a:schemeClr val="tx1"/>
                          </a:solidFill>
                          <a:effectLst/>
                        </a:rPr>
                        <a:t>Upper-air stations operated from land</a:t>
                      </a:r>
                      <a:endParaRPr lang="en-ZA" sz="1200">
                        <a:solidFill>
                          <a:schemeClr val="tx1"/>
                        </a:solidFill>
                        <a:effectLst/>
                        <a:latin typeface="Verdana" panose="020B0604030504040204" pitchFamily="34" charset="0"/>
                        <a:ea typeface="Calibri" panose="020F0502020204030204" pitchFamily="34" charset="0"/>
                        <a:cs typeface="Times New Roman" panose="02020603050405020304" pitchFamily="18" charset="0"/>
                      </a:endParaRPr>
                    </a:p>
                  </a:txBody>
                  <a:tcPr marL="68592" marR="68592" marT="0" marB="0" anchor="ctr"/>
                </a:tc>
                <a:tc>
                  <a:txBody>
                    <a:bodyPr/>
                    <a:lstStyle/>
                    <a:p>
                      <a:pPr algn="ctr">
                        <a:spcBef>
                          <a:spcPts val="300"/>
                        </a:spcBef>
                        <a:spcAft>
                          <a:spcPts val="300"/>
                        </a:spcAft>
                      </a:pPr>
                      <a:r>
                        <a:rPr lang="en-GB" sz="1200" b="1" dirty="0">
                          <a:solidFill>
                            <a:schemeClr val="tx1"/>
                          </a:solidFill>
                          <a:effectLst/>
                        </a:rPr>
                        <a:t>500 km </a:t>
                      </a:r>
                    </a:p>
                    <a:p>
                      <a:pPr algn="ctr">
                        <a:spcBef>
                          <a:spcPts val="300"/>
                        </a:spcBef>
                        <a:spcAft>
                          <a:spcPts val="300"/>
                        </a:spcAft>
                      </a:pPr>
                      <a:r>
                        <a:rPr lang="en-GB" sz="1200" dirty="0">
                          <a:solidFill>
                            <a:schemeClr val="tx1"/>
                          </a:solidFill>
                          <a:effectLst/>
                        </a:rPr>
                        <a:t>200 km</a:t>
                      </a:r>
                      <a:r>
                        <a:rPr lang="en-GB" sz="1200" baseline="30000" dirty="0">
                          <a:solidFill>
                            <a:schemeClr val="tx1"/>
                          </a:solidFill>
                          <a:effectLst/>
                        </a:rPr>
                        <a:t>1</a:t>
                      </a:r>
                      <a:endParaRPr lang="en-ZA" sz="1200" dirty="0">
                        <a:solidFill>
                          <a:schemeClr val="tx1"/>
                        </a:solidFill>
                        <a:effectLst/>
                        <a:latin typeface="Verdana" panose="020B0604030504040204" pitchFamily="34" charset="0"/>
                        <a:ea typeface="Calibri" panose="020F0502020204030204" pitchFamily="34" charset="0"/>
                        <a:cs typeface="Times New Roman" panose="02020603050405020304" pitchFamily="18" charset="0"/>
                      </a:endParaRPr>
                    </a:p>
                  </a:txBody>
                  <a:tcPr marL="68592" marR="68592" marT="0" marB="0" anchor="ctr"/>
                </a:tc>
                <a:tc>
                  <a:txBody>
                    <a:bodyPr/>
                    <a:lstStyle/>
                    <a:p>
                      <a:pPr algn="ctr">
                        <a:spcBef>
                          <a:spcPts val="300"/>
                        </a:spcBef>
                        <a:spcAft>
                          <a:spcPts val="300"/>
                        </a:spcAft>
                      </a:pPr>
                      <a:r>
                        <a:rPr lang="en-GB" sz="1200" b="1" dirty="0">
                          <a:solidFill>
                            <a:schemeClr val="tx1"/>
                          </a:solidFill>
                          <a:effectLst/>
                        </a:rPr>
                        <a:t>100 m</a:t>
                      </a:r>
                      <a:endParaRPr lang="en-ZA" sz="1200" b="1" dirty="0">
                        <a:solidFill>
                          <a:schemeClr val="tx1"/>
                        </a:solidFill>
                        <a:effectLst/>
                        <a:latin typeface="Verdana" panose="020B0604030504040204" pitchFamily="34" charset="0"/>
                        <a:ea typeface="Calibri" panose="020F0502020204030204" pitchFamily="34" charset="0"/>
                        <a:cs typeface="Times New Roman" panose="02020603050405020304" pitchFamily="18" charset="0"/>
                      </a:endParaRPr>
                    </a:p>
                  </a:txBody>
                  <a:tcPr marL="68592" marR="68592" marT="0" marB="0" anchor="ctr"/>
                </a:tc>
                <a:tc>
                  <a:txBody>
                    <a:bodyPr/>
                    <a:lstStyle/>
                    <a:p>
                      <a:pPr algn="ctr">
                        <a:spcBef>
                          <a:spcPts val="300"/>
                        </a:spcBef>
                        <a:spcAft>
                          <a:spcPts val="300"/>
                        </a:spcAft>
                      </a:pPr>
                      <a:r>
                        <a:rPr lang="en-GB" sz="1200" b="1" dirty="0">
                          <a:solidFill>
                            <a:schemeClr val="tx1"/>
                          </a:solidFill>
                          <a:effectLst/>
                        </a:rPr>
                        <a:t>2/24 h</a:t>
                      </a:r>
                      <a:endParaRPr lang="en-ZA" sz="1200" b="1" dirty="0">
                        <a:solidFill>
                          <a:schemeClr val="tx1"/>
                        </a:solidFill>
                        <a:effectLst/>
                        <a:latin typeface="Verdana" panose="020B0604030504040204" pitchFamily="34" charset="0"/>
                        <a:ea typeface="Calibri" panose="020F0502020204030204" pitchFamily="34" charset="0"/>
                        <a:cs typeface="Times New Roman" panose="02020603050405020304" pitchFamily="18" charset="0"/>
                      </a:endParaRPr>
                    </a:p>
                  </a:txBody>
                  <a:tcPr marL="68592" marR="68592" marT="0" marB="0" anchor="ctr"/>
                </a:tc>
                <a:tc>
                  <a:txBody>
                    <a:bodyPr/>
                    <a:lstStyle/>
                    <a:p>
                      <a:pPr algn="ctr">
                        <a:spcBef>
                          <a:spcPts val="300"/>
                        </a:spcBef>
                        <a:spcAft>
                          <a:spcPts val="300"/>
                        </a:spcAft>
                      </a:pPr>
                      <a:r>
                        <a:rPr lang="en-GB" sz="1200" b="1" dirty="0">
                          <a:solidFill>
                            <a:schemeClr val="tx1"/>
                          </a:solidFill>
                          <a:effectLst/>
                        </a:rPr>
                        <a:t>T, H, W</a:t>
                      </a:r>
                      <a:endParaRPr lang="en-ZA" sz="1200" b="1" dirty="0">
                        <a:solidFill>
                          <a:schemeClr val="tx1"/>
                        </a:solidFill>
                        <a:effectLst/>
                        <a:latin typeface="Verdana" panose="020B0604030504040204" pitchFamily="34" charset="0"/>
                        <a:ea typeface="Calibri" panose="020F0502020204030204" pitchFamily="34" charset="0"/>
                        <a:cs typeface="Times New Roman" panose="02020603050405020304" pitchFamily="18" charset="0"/>
                      </a:endParaRPr>
                    </a:p>
                  </a:txBody>
                  <a:tcPr marL="68592" marR="68592" marT="0" marB="0" anchor="ctr"/>
                </a:tc>
                <a:tc>
                  <a:txBody>
                    <a:bodyPr/>
                    <a:lstStyle/>
                    <a:p>
                      <a:pPr algn="ctr">
                        <a:spcBef>
                          <a:spcPts val="300"/>
                        </a:spcBef>
                        <a:spcAft>
                          <a:spcPts val="300"/>
                        </a:spcAft>
                      </a:pPr>
                      <a:r>
                        <a:rPr lang="en-GB" sz="1200" b="1" dirty="0">
                          <a:solidFill>
                            <a:schemeClr val="tx1"/>
                          </a:solidFill>
                          <a:effectLst/>
                        </a:rPr>
                        <a:t>Up to 30 </a:t>
                      </a:r>
                      <a:r>
                        <a:rPr lang="en-GB" sz="1200" b="1" dirty="0" err="1">
                          <a:solidFill>
                            <a:schemeClr val="tx1"/>
                          </a:solidFill>
                          <a:effectLst/>
                        </a:rPr>
                        <a:t>hPa</a:t>
                      </a:r>
                      <a:r>
                        <a:rPr lang="en-GB" sz="1200" b="1" dirty="0">
                          <a:solidFill>
                            <a:schemeClr val="tx1"/>
                          </a:solidFill>
                          <a:effectLst/>
                        </a:rPr>
                        <a:t>, exchanged in real time through WIS-2</a:t>
                      </a:r>
                      <a:endParaRPr lang="en-ZA" sz="1200" b="1" dirty="0">
                        <a:solidFill>
                          <a:schemeClr val="tx1"/>
                        </a:solidFill>
                        <a:effectLst/>
                        <a:latin typeface="Verdana" panose="020B0604030504040204" pitchFamily="34" charset="0"/>
                        <a:ea typeface="Calibri" panose="020F0502020204030204" pitchFamily="34" charset="0"/>
                        <a:cs typeface="Times New Roman" panose="02020603050405020304" pitchFamily="18" charset="0"/>
                      </a:endParaRPr>
                    </a:p>
                  </a:txBody>
                  <a:tcPr marL="68592" marR="68592" marT="0" marB="0" anchor="ctr"/>
                </a:tc>
                <a:extLst>
                  <a:ext uri="{0D108BD9-81ED-4DB2-BD59-A6C34878D82A}">
                    <a16:rowId xmlns:a16="http://schemas.microsoft.com/office/drawing/2014/main" val="1000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650" name="Rectangle 25649">
            <a:extLst>
              <a:ext uri="{FF2B5EF4-FFF2-40B4-BE49-F238E27FC236}">
                <a16:creationId xmlns:a16="http://schemas.microsoft.com/office/drawing/2014/main" id="{B712E947-0734-45F9-9C4F-41114EC3A3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713"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652" name="Group 25651">
            <a:extLst>
              <a:ext uri="{FF2B5EF4-FFF2-40B4-BE49-F238E27FC236}">
                <a16:creationId xmlns:a16="http://schemas.microsoft.com/office/drawing/2014/main" id="{12B3290A-D3BF-4B87-B55B-FD9A98B4972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9149272" cy="1576446"/>
            <a:chOff x="0" y="0"/>
            <a:chExt cx="12192002" cy="1576446"/>
          </a:xfrm>
        </p:grpSpPr>
        <p:sp>
          <p:nvSpPr>
            <p:cNvPr id="25653" name="Rectangle 25652">
              <a:extLst>
                <a:ext uri="{FF2B5EF4-FFF2-40B4-BE49-F238E27FC236}">
                  <a16:creationId xmlns:a16="http://schemas.microsoft.com/office/drawing/2014/main" id="{033A715A-0686-440A-8F40-441B42A660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654" name="Rectangle 25653">
              <a:extLst>
                <a:ext uri="{FF2B5EF4-FFF2-40B4-BE49-F238E27FC236}">
                  <a16:creationId xmlns:a16="http://schemas.microsoft.com/office/drawing/2014/main" id="{4761657F-19F2-425B-B7E9-0118CD13C3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5307778" y="-5307778"/>
              <a:ext cx="1576446" cy="12192002"/>
            </a:xfrm>
            <a:prstGeom prst="rect">
              <a:avLst/>
            </a:prstGeom>
            <a:gradFill>
              <a:gsLst>
                <a:gs pos="45000">
                  <a:schemeClr val="accent1">
                    <a:alpha val="0"/>
                  </a:schemeClr>
                </a:gs>
                <a:gs pos="99000">
                  <a:srgbClr val="000000">
                    <a:alpha val="74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655" name="Rectangle 25654">
              <a:extLst>
                <a:ext uri="{FF2B5EF4-FFF2-40B4-BE49-F238E27FC236}">
                  <a16:creationId xmlns:a16="http://schemas.microsoft.com/office/drawing/2014/main" id="{E27B6634-79D3-4EDD-A77A-1065D6F3A4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825434" y="0"/>
              <a:ext cx="4303422" cy="1575461"/>
            </a:xfrm>
            <a:prstGeom prst="rect">
              <a:avLst/>
            </a:prstGeom>
            <a:gradFill>
              <a:gsLst>
                <a:gs pos="0">
                  <a:schemeClr val="accent1">
                    <a:alpha val="17000"/>
                  </a:schemeClr>
                </a:gs>
                <a:gs pos="74000">
                  <a:schemeClr val="accent1">
                    <a:lumMod val="5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5606" name="Title 4">
            <a:extLst>
              <a:ext uri="{FF2B5EF4-FFF2-40B4-BE49-F238E27FC236}">
                <a16:creationId xmlns:a16="http://schemas.microsoft.com/office/drawing/2014/main" id="{A65D5B6F-47A2-6D88-5460-F43268DEF71C}"/>
              </a:ext>
            </a:extLst>
          </p:cNvPr>
          <p:cNvSpPr>
            <a:spLocks noGrp="1"/>
          </p:cNvSpPr>
          <p:nvPr>
            <p:ph type="title"/>
          </p:nvPr>
        </p:nvSpPr>
        <p:spPr>
          <a:xfrm>
            <a:off x="1028698" y="319314"/>
            <a:ext cx="7108033" cy="1030515"/>
          </a:xfrm>
        </p:spPr>
        <p:txBody>
          <a:bodyPr vert="horz" lIns="91440" tIns="45720" rIns="91440" bIns="45720" rtlCol="0" anchor="ctr">
            <a:normAutofit/>
          </a:bodyPr>
          <a:lstStyle/>
          <a:p>
            <a:pPr eaLnBrk="1" hangingPunct="1"/>
            <a:r>
              <a:rPr lang="en-US" altLang="en-US" sz="3200" b="1">
                <a:solidFill>
                  <a:srgbClr val="FFFFFF"/>
                </a:solidFill>
              </a:rPr>
              <a:t>South Africa: Surface land stations</a:t>
            </a:r>
          </a:p>
        </p:txBody>
      </p:sp>
      <p:pic>
        <p:nvPicPr>
          <p:cNvPr id="3" name="Picture 2" descr="Chart, scatter chart&#10;&#10;Description automatically generated">
            <a:extLst>
              <a:ext uri="{FF2B5EF4-FFF2-40B4-BE49-F238E27FC236}">
                <a16:creationId xmlns:a16="http://schemas.microsoft.com/office/drawing/2014/main" id="{A17D90D8-2348-9841-B056-B8A53857CDDD}"/>
              </a:ext>
            </a:extLst>
          </p:cNvPr>
          <p:cNvPicPr>
            <a:picLocks noChangeAspect="1"/>
          </p:cNvPicPr>
          <p:nvPr/>
        </p:nvPicPr>
        <p:blipFill rotWithShape="1">
          <a:blip r:embed="rId2">
            <a:extLst>
              <a:ext uri="{28A0092B-C50C-407E-A947-70E740481C1C}">
                <a14:useLocalDpi xmlns:a14="http://schemas.microsoft.com/office/drawing/2010/main" val="0"/>
              </a:ext>
            </a:extLst>
          </a:blip>
          <a:srcRect r="-2" b="1136"/>
          <a:stretch/>
        </p:blipFill>
        <p:spPr>
          <a:xfrm>
            <a:off x="431800" y="1595976"/>
            <a:ext cx="4020836" cy="3070747"/>
          </a:xfrm>
          <a:prstGeom prst="rect">
            <a:avLst/>
          </a:prstGeom>
        </p:spPr>
      </p:pic>
      <p:pic>
        <p:nvPicPr>
          <p:cNvPr id="25602" name="Content Placeholder 5" descr="Chart, map, scatter chart&#10;&#10;Description automatically generated">
            <a:extLst>
              <a:ext uri="{FF2B5EF4-FFF2-40B4-BE49-F238E27FC236}">
                <a16:creationId xmlns:a16="http://schemas.microsoft.com/office/drawing/2014/main" id="{223B6C8D-392D-2178-BEBF-6A280208FF6A}"/>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r="4" b="1100"/>
          <a:stretch/>
        </p:blipFill>
        <p:spPr>
          <a:xfrm>
            <a:off x="4700753" y="1626618"/>
            <a:ext cx="4011447" cy="3064877"/>
          </a:xfrm>
          <a:prstGeom prst="rect">
            <a:avLst/>
          </a:prstGeom>
        </p:spPr>
      </p:pic>
      <p:sp>
        <p:nvSpPr>
          <p:cNvPr id="7" name="TextBox 6">
            <a:extLst>
              <a:ext uri="{FF2B5EF4-FFF2-40B4-BE49-F238E27FC236}">
                <a16:creationId xmlns:a16="http://schemas.microsoft.com/office/drawing/2014/main" id="{5FBF9ADF-72C0-1E1B-B963-AE21B468A82E}"/>
              </a:ext>
            </a:extLst>
          </p:cNvPr>
          <p:cNvSpPr txBox="1"/>
          <p:nvPr/>
        </p:nvSpPr>
        <p:spPr>
          <a:xfrm>
            <a:off x="546100" y="5070346"/>
            <a:ext cx="8026400" cy="1385266"/>
          </a:xfrm>
          <a:prstGeom prst="rect">
            <a:avLst/>
          </a:prstGeom>
        </p:spPr>
        <p:txBody>
          <a:bodyPr vert="horz" lIns="91440" tIns="45720" rIns="91440" bIns="45720" rtlCol="0">
            <a:normAutofit/>
          </a:bodyPr>
          <a:lstStyle/>
          <a:p>
            <a:pPr eaLnBrk="1" hangingPunct="1">
              <a:lnSpc>
                <a:spcPct val="90000"/>
              </a:lnSpc>
              <a:spcAft>
                <a:spcPts val="600"/>
              </a:spcAft>
              <a:defRPr/>
            </a:pPr>
            <a:r>
              <a:rPr lang="en-US" b="1" dirty="0">
                <a:latin typeface="+mn-lt"/>
              </a:rPr>
              <a:t>Criteria used to nominate the surface land stations for GBON Network</a:t>
            </a:r>
          </a:p>
          <a:p>
            <a:pPr marL="342900" indent="-228600" eaLnBrk="1" hangingPunct="1">
              <a:lnSpc>
                <a:spcPct val="90000"/>
              </a:lnSpc>
              <a:spcAft>
                <a:spcPts val="600"/>
              </a:spcAft>
              <a:buFont typeface="Arial" panose="020B0604020202020204" pitchFamily="34" charset="0"/>
              <a:buChar char="•"/>
              <a:defRPr/>
            </a:pPr>
            <a:r>
              <a:rPr lang="en-US" dirty="0">
                <a:latin typeface="+mn-lt"/>
              </a:rPr>
              <a:t>Programme/network affiliation (for example RBSN, GOS)</a:t>
            </a:r>
          </a:p>
          <a:p>
            <a:pPr marL="342900" indent="-228600" eaLnBrk="1" hangingPunct="1">
              <a:lnSpc>
                <a:spcPct val="90000"/>
              </a:lnSpc>
              <a:spcAft>
                <a:spcPts val="600"/>
              </a:spcAft>
              <a:buFont typeface="Arial" panose="020B0604020202020204" pitchFamily="34" charset="0"/>
              <a:buChar char="•"/>
              <a:defRPr/>
            </a:pPr>
            <a:r>
              <a:rPr lang="en-US" dirty="0">
                <a:latin typeface="+mn-lt"/>
              </a:rPr>
              <a:t>Data availability and quality performance</a:t>
            </a:r>
          </a:p>
          <a:p>
            <a:pPr marL="342900" indent="-228600" eaLnBrk="1" hangingPunct="1">
              <a:lnSpc>
                <a:spcPct val="90000"/>
              </a:lnSpc>
              <a:spcAft>
                <a:spcPts val="600"/>
              </a:spcAft>
              <a:buFont typeface="Arial" panose="020B0604020202020204" pitchFamily="34" charset="0"/>
              <a:buChar char="•"/>
              <a:defRPr/>
            </a:pPr>
            <a:r>
              <a:rPr lang="en-US" dirty="0">
                <a:latin typeface="+mn-lt"/>
              </a:rPr>
              <a:t>Spatial analysis (“high density”= 100km)</a:t>
            </a:r>
          </a:p>
          <a:p>
            <a:pPr marL="342900" indent="-228600" eaLnBrk="1" hangingPunct="1">
              <a:lnSpc>
                <a:spcPct val="90000"/>
              </a:lnSpc>
              <a:spcAft>
                <a:spcPts val="600"/>
              </a:spcAft>
              <a:buFont typeface="Arial" panose="020B0604020202020204" pitchFamily="34" charset="0"/>
              <a:buChar char="•"/>
              <a:defRPr/>
            </a:pPr>
            <a:endParaRPr lang="en-US" sz="1400" dirty="0">
              <a:latin typeface="+mn-lt"/>
            </a:endParaRPr>
          </a:p>
          <a:p>
            <a:pPr marL="342900" indent="-228600" eaLnBrk="1" hangingPunct="1">
              <a:lnSpc>
                <a:spcPct val="90000"/>
              </a:lnSpc>
              <a:spcAft>
                <a:spcPts val="600"/>
              </a:spcAft>
              <a:buFont typeface="Arial" panose="020B0604020202020204" pitchFamily="34" charset="0"/>
              <a:buChar char="•"/>
              <a:defRPr/>
            </a:pPr>
            <a:endParaRPr lang="en-US" sz="1400" dirty="0">
              <a:latin typeface="+mn-lt"/>
            </a:endParaRPr>
          </a:p>
        </p:txBody>
      </p:sp>
      <p:sp>
        <p:nvSpPr>
          <p:cNvPr id="25605" name="Slide Number Placeholder 5">
            <a:extLst>
              <a:ext uri="{FF2B5EF4-FFF2-40B4-BE49-F238E27FC236}">
                <a16:creationId xmlns:a16="http://schemas.microsoft.com/office/drawing/2014/main" id="{E222B6FB-47D6-9A8B-2CA6-CDEE76B9CF3C}"/>
              </a:ext>
            </a:extLst>
          </p:cNvPr>
          <p:cNvSpPr>
            <a:spLocks noGrp="1" noChangeArrowheads="1"/>
          </p:cNvSpPr>
          <p:nvPr>
            <p:ph type="sldNum" sz="quarter" idx="12"/>
          </p:nvPr>
        </p:nvSpPr>
        <p:spPr bwMode="auto">
          <a:xfrm>
            <a:off x="8778240" y="6455664"/>
            <a:ext cx="336042" cy="36512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rmAutofit/>
          </a:bodyP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9pPr>
          </a:lstStyle>
          <a:p>
            <a:pPr>
              <a:spcBef>
                <a:spcPct val="0"/>
              </a:spcBef>
              <a:spcAft>
                <a:spcPts val="600"/>
              </a:spcAft>
              <a:buFontTx/>
              <a:buNone/>
            </a:pPr>
            <a:fld id="{6467E7CA-15F7-42C8-A1C8-5612295EAB38}" type="slidenum">
              <a:rPr lang="en-US" altLang="en-US" sz="1000">
                <a:solidFill>
                  <a:schemeClr val="tx1">
                    <a:lumMod val="50000"/>
                    <a:lumOff val="50000"/>
                  </a:schemeClr>
                </a:solidFill>
                <a:latin typeface="+mn-lt"/>
              </a:rPr>
              <a:pPr>
                <a:spcBef>
                  <a:spcPct val="0"/>
                </a:spcBef>
                <a:spcAft>
                  <a:spcPts val="600"/>
                </a:spcAft>
                <a:buFontTx/>
                <a:buNone/>
              </a:pPr>
              <a:t>8</a:t>
            </a:fld>
            <a:endParaRPr lang="en-US" altLang="en-US" sz="1000">
              <a:solidFill>
                <a:schemeClr val="tx1">
                  <a:lumMod val="50000"/>
                  <a:lumOff val="50000"/>
                </a:schemeClr>
              </a:solidFill>
              <a:latin typeface="+mn-l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633" name="Rectangle 25632">
            <a:extLst>
              <a:ext uri="{FF2B5EF4-FFF2-40B4-BE49-F238E27FC236}">
                <a16:creationId xmlns:a16="http://schemas.microsoft.com/office/drawing/2014/main" id="{B712E947-0734-45F9-9C4F-41114EC3A3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713"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635" name="Group 25634">
            <a:extLst>
              <a:ext uri="{FF2B5EF4-FFF2-40B4-BE49-F238E27FC236}">
                <a16:creationId xmlns:a16="http://schemas.microsoft.com/office/drawing/2014/main" id="{12B3290A-D3BF-4B87-B55B-FD9A98B4972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9149272" cy="1576446"/>
            <a:chOff x="0" y="0"/>
            <a:chExt cx="12192002" cy="1576446"/>
          </a:xfrm>
        </p:grpSpPr>
        <p:sp>
          <p:nvSpPr>
            <p:cNvPr id="25636" name="Rectangle 25635">
              <a:extLst>
                <a:ext uri="{FF2B5EF4-FFF2-40B4-BE49-F238E27FC236}">
                  <a16:creationId xmlns:a16="http://schemas.microsoft.com/office/drawing/2014/main" id="{033A715A-0686-440A-8F40-441B42A660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637" name="Rectangle 25636">
              <a:extLst>
                <a:ext uri="{FF2B5EF4-FFF2-40B4-BE49-F238E27FC236}">
                  <a16:creationId xmlns:a16="http://schemas.microsoft.com/office/drawing/2014/main" id="{4761657F-19F2-425B-B7E9-0118CD13C3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5307778" y="-5307778"/>
              <a:ext cx="1576446" cy="12192002"/>
            </a:xfrm>
            <a:prstGeom prst="rect">
              <a:avLst/>
            </a:prstGeom>
            <a:gradFill>
              <a:gsLst>
                <a:gs pos="45000">
                  <a:schemeClr val="accent1">
                    <a:alpha val="0"/>
                  </a:schemeClr>
                </a:gs>
                <a:gs pos="99000">
                  <a:srgbClr val="000000">
                    <a:alpha val="74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638" name="Rectangle 25637">
              <a:extLst>
                <a:ext uri="{FF2B5EF4-FFF2-40B4-BE49-F238E27FC236}">
                  <a16:creationId xmlns:a16="http://schemas.microsoft.com/office/drawing/2014/main" id="{E27B6634-79D3-4EDD-A77A-1065D6F3A4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825434" y="0"/>
              <a:ext cx="4303422" cy="1575461"/>
            </a:xfrm>
            <a:prstGeom prst="rect">
              <a:avLst/>
            </a:prstGeom>
            <a:gradFill>
              <a:gsLst>
                <a:gs pos="0">
                  <a:schemeClr val="accent1">
                    <a:alpha val="17000"/>
                  </a:schemeClr>
                </a:gs>
                <a:gs pos="74000">
                  <a:schemeClr val="accent1">
                    <a:lumMod val="5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5606" name="Title 4">
            <a:extLst>
              <a:ext uri="{FF2B5EF4-FFF2-40B4-BE49-F238E27FC236}">
                <a16:creationId xmlns:a16="http://schemas.microsoft.com/office/drawing/2014/main" id="{A65D5B6F-47A2-6D88-5460-F43268DEF71C}"/>
              </a:ext>
            </a:extLst>
          </p:cNvPr>
          <p:cNvSpPr>
            <a:spLocks noGrp="1"/>
          </p:cNvSpPr>
          <p:nvPr>
            <p:ph type="title"/>
          </p:nvPr>
        </p:nvSpPr>
        <p:spPr>
          <a:xfrm>
            <a:off x="500744" y="319314"/>
            <a:ext cx="8277496" cy="1030515"/>
          </a:xfrm>
        </p:spPr>
        <p:txBody>
          <a:bodyPr vert="horz" lIns="91440" tIns="45720" rIns="91440" bIns="45720" rtlCol="0" anchor="ctr">
            <a:normAutofit/>
          </a:bodyPr>
          <a:lstStyle/>
          <a:p>
            <a:pPr eaLnBrk="1" hangingPunct="1"/>
            <a:r>
              <a:rPr lang="en-US" altLang="en-US" sz="2800" b="1" dirty="0">
                <a:solidFill>
                  <a:srgbClr val="FFFFFF"/>
                </a:solidFill>
              </a:rPr>
              <a:t>South Africa: Upper-air (radiosonde ) stations</a:t>
            </a:r>
          </a:p>
        </p:txBody>
      </p:sp>
      <p:pic>
        <p:nvPicPr>
          <p:cNvPr id="8" name="Picture 7">
            <a:extLst>
              <a:ext uri="{FF2B5EF4-FFF2-40B4-BE49-F238E27FC236}">
                <a16:creationId xmlns:a16="http://schemas.microsoft.com/office/drawing/2014/main" id="{3120DBF5-9830-3FBE-F61C-1C8CAC00F873}"/>
              </a:ext>
            </a:extLst>
          </p:cNvPr>
          <p:cNvPicPr>
            <a:picLocks noChangeAspect="1"/>
          </p:cNvPicPr>
          <p:nvPr/>
        </p:nvPicPr>
        <p:blipFill>
          <a:blip r:embed="rId2"/>
          <a:stretch>
            <a:fillRect/>
          </a:stretch>
        </p:blipFill>
        <p:spPr>
          <a:xfrm>
            <a:off x="823161" y="1669143"/>
            <a:ext cx="3388175" cy="3100180"/>
          </a:xfrm>
          <a:prstGeom prst="rect">
            <a:avLst/>
          </a:prstGeom>
        </p:spPr>
      </p:pic>
      <p:pic>
        <p:nvPicPr>
          <p:cNvPr id="3" name="Picture 14" descr="Diagram, schematic&#10;&#10;Description automatically generated">
            <a:extLst>
              <a:ext uri="{FF2B5EF4-FFF2-40B4-BE49-F238E27FC236}">
                <a16:creationId xmlns:a16="http://schemas.microsoft.com/office/drawing/2014/main" id="{FEA472E3-35C3-0245-611D-76055D2C449D}"/>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4688053" y="1876484"/>
            <a:ext cx="3897147" cy="301054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5FBF9ADF-72C0-1E1B-B963-AE21B468A82E}"/>
              </a:ext>
            </a:extLst>
          </p:cNvPr>
          <p:cNvSpPr txBox="1"/>
          <p:nvPr/>
        </p:nvSpPr>
        <p:spPr>
          <a:xfrm>
            <a:off x="317500" y="5070346"/>
            <a:ext cx="8610600" cy="1787654"/>
          </a:xfrm>
          <a:prstGeom prst="rect">
            <a:avLst/>
          </a:prstGeom>
        </p:spPr>
        <p:txBody>
          <a:bodyPr vert="horz" lIns="91440" tIns="45720" rIns="91440" bIns="45720" rtlCol="0">
            <a:noAutofit/>
          </a:bodyPr>
          <a:lstStyle/>
          <a:p>
            <a:pPr eaLnBrk="1" hangingPunct="1">
              <a:lnSpc>
                <a:spcPct val="90000"/>
              </a:lnSpc>
              <a:spcAft>
                <a:spcPts val="600"/>
              </a:spcAft>
              <a:defRPr/>
            </a:pPr>
            <a:r>
              <a:rPr lang="en-US" sz="2000" b="1" dirty="0">
                <a:latin typeface="+mn-lt"/>
              </a:rPr>
              <a:t>Criteria used to nominate the upper-air (radiosonde) stations for GBON Network</a:t>
            </a:r>
          </a:p>
          <a:p>
            <a:pPr marL="342900" indent="-228600" eaLnBrk="1" hangingPunct="1">
              <a:lnSpc>
                <a:spcPct val="90000"/>
              </a:lnSpc>
              <a:spcAft>
                <a:spcPts val="600"/>
              </a:spcAft>
              <a:buFont typeface="Arial" panose="020B0604020202020204" pitchFamily="34" charset="0"/>
              <a:buChar char="•"/>
              <a:defRPr/>
            </a:pPr>
            <a:r>
              <a:rPr lang="en-US" sz="2000" dirty="0">
                <a:latin typeface="+mn-lt"/>
              </a:rPr>
              <a:t>Programme/network affiliation (for example GUAN)</a:t>
            </a:r>
          </a:p>
          <a:p>
            <a:pPr marL="342900" indent="-228600" eaLnBrk="1" hangingPunct="1">
              <a:lnSpc>
                <a:spcPct val="90000"/>
              </a:lnSpc>
              <a:spcAft>
                <a:spcPts val="600"/>
              </a:spcAft>
              <a:buFont typeface="Arial" panose="020B0604020202020204" pitchFamily="34" charset="0"/>
              <a:buChar char="•"/>
              <a:defRPr/>
            </a:pPr>
            <a:r>
              <a:rPr lang="en-US" sz="2000" dirty="0">
                <a:latin typeface="+mn-lt"/>
              </a:rPr>
              <a:t>Data availability performance</a:t>
            </a:r>
          </a:p>
          <a:p>
            <a:pPr marL="342900" indent="-228600" eaLnBrk="1" hangingPunct="1">
              <a:lnSpc>
                <a:spcPct val="90000"/>
              </a:lnSpc>
              <a:spcAft>
                <a:spcPts val="600"/>
              </a:spcAft>
              <a:buFont typeface="Arial" panose="020B0604020202020204" pitchFamily="34" charset="0"/>
              <a:buChar char="•"/>
              <a:defRPr/>
            </a:pPr>
            <a:r>
              <a:rPr lang="en-US" sz="2000" dirty="0">
                <a:latin typeface="+mn-lt"/>
              </a:rPr>
              <a:t>Spatial analysis (“high density”= 500km)</a:t>
            </a:r>
          </a:p>
          <a:p>
            <a:pPr marL="342900" indent="-228600" eaLnBrk="1" hangingPunct="1">
              <a:lnSpc>
                <a:spcPct val="90000"/>
              </a:lnSpc>
              <a:spcAft>
                <a:spcPts val="600"/>
              </a:spcAft>
              <a:buFont typeface="Arial" panose="020B0604020202020204" pitchFamily="34" charset="0"/>
              <a:buChar char="•"/>
              <a:defRPr/>
            </a:pPr>
            <a:endParaRPr lang="en-US" sz="2000" dirty="0">
              <a:latin typeface="+mn-lt"/>
            </a:endParaRPr>
          </a:p>
          <a:p>
            <a:pPr marL="342900" indent="-228600" eaLnBrk="1" hangingPunct="1">
              <a:lnSpc>
                <a:spcPct val="90000"/>
              </a:lnSpc>
              <a:spcAft>
                <a:spcPts val="600"/>
              </a:spcAft>
              <a:buFont typeface="Arial" panose="020B0604020202020204" pitchFamily="34" charset="0"/>
              <a:buChar char="•"/>
              <a:defRPr/>
            </a:pPr>
            <a:endParaRPr lang="en-US" sz="2000" dirty="0">
              <a:latin typeface="+mn-lt"/>
            </a:endParaRPr>
          </a:p>
        </p:txBody>
      </p:sp>
      <p:sp>
        <p:nvSpPr>
          <p:cNvPr id="25605" name="Slide Number Placeholder 5">
            <a:extLst>
              <a:ext uri="{FF2B5EF4-FFF2-40B4-BE49-F238E27FC236}">
                <a16:creationId xmlns:a16="http://schemas.microsoft.com/office/drawing/2014/main" id="{E222B6FB-47D6-9A8B-2CA6-CDEE76B9CF3C}"/>
              </a:ext>
            </a:extLst>
          </p:cNvPr>
          <p:cNvSpPr>
            <a:spLocks noGrp="1" noChangeArrowheads="1"/>
          </p:cNvSpPr>
          <p:nvPr>
            <p:ph type="sldNum" sz="quarter" idx="12"/>
          </p:nvPr>
        </p:nvSpPr>
        <p:spPr bwMode="auto">
          <a:xfrm>
            <a:off x="8778240" y="6455664"/>
            <a:ext cx="336042" cy="36512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rmAutofit/>
          </a:bodyP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9pPr>
          </a:lstStyle>
          <a:p>
            <a:pPr>
              <a:spcBef>
                <a:spcPct val="0"/>
              </a:spcBef>
              <a:spcAft>
                <a:spcPts val="600"/>
              </a:spcAft>
              <a:buFontTx/>
              <a:buNone/>
            </a:pPr>
            <a:fld id="{6467E7CA-15F7-42C8-A1C8-5612295EAB38}" type="slidenum">
              <a:rPr lang="en-US" altLang="en-US" sz="1000">
                <a:solidFill>
                  <a:schemeClr val="tx1">
                    <a:lumMod val="50000"/>
                    <a:lumOff val="50000"/>
                  </a:schemeClr>
                </a:solidFill>
                <a:latin typeface="+mn-lt"/>
              </a:rPr>
              <a:pPr>
                <a:spcBef>
                  <a:spcPct val="0"/>
                </a:spcBef>
                <a:spcAft>
                  <a:spcPts val="600"/>
                </a:spcAft>
                <a:buFontTx/>
                <a:buNone/>
              </a:pPr>
              <a:t>9</a:t>
            </a:fld>
            <a:endParaRPr lang="en-US" altLang="en-US" sz="1000">
              <a:solidFill>
                <a:schemeClr val="tx1">
                  <a:lumMod val="50000"/>
                  <a:lumOff val="50000"/>
                </a:schemeClr>
              </a:solidFill>
              <a:latin typeface="+mn-lt"/>
            </a:endParaRPr>
          </a:p>
        </p:txBody>
      </p:sp>
    </p:spTree>
    <p:extLst>
      <p:ext uri="{BB962C8B-B14F-4D97-AF65-F5344CB8AC3E}">
        <p14:creationId xmlns:p14="http://schemas.microsoft.com/office/powerpoint/2010/main" val="24194446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683" name="Rectangle 27682">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650" name="Title 4">
            <a:extLst>
              <a:ext uri="{FF2B5EF4-FFF2-40B4-BE49-F238E27FC236}">
                <a16:creationId xmlns:a16="http://schemas.microsoft.com/office/drawing/2014/main" id="{026B7796-4F5E-4576-F73F-455247A38E2E}"/>
              </a:ext>
            </a:extLst>
          </p:cNvPr>
          <p:cNvSpPr>
            <a:spLocks noGrp="1"/>
          </p:cNvSpPr>
          <p:nvPr>
            <p:ph type="title"/>
          </p:nvPr>
        </p:nvSpPr>
        <p:spPr>
          <a:xfrm>
            <a:off x="617581" y="921715"/>
            <a:ext cx="3872267" cy="2635993"/>
          </a:xfrm>
        </p:spPr>
        <p:txBody>
          <a:bodyPr vert="horz" lIns="91440" tIns="45720" rIns="91440" bIns="45720" rtlCol="0" anchor="b">
            <a:normAutofit/>
          </a:bodyPr>
          <a:lstStyle/>
          <a:p>
            <a:pPr eaLnBrk="1" hangingPunct="1"/>
            <a:r>
              <a:rPr lang="en-US" altLang="en-US" sz="4200" kern="1200" dirty="0">
                <a:solidFill>
                  <a:schemeClr val="tx1"/>
                </a:solidFill>
                <a:latin typeface="+mj-lt"/>
                <a:ea typeface="+mj-ea"/>
                <a:cs typeface="+mj-cs"/>
              </a:rPr>
              <a:t>Designate a GBON station </a:t>
            </a:r>
            <a:br>
              <a:rPr lang="en-US" altLang="en-US" sz="4200" kern="1200" dirty="0">
                <a:solidFill>
                  <a:schemeClr val="tx1"/>
                </a:solidFill>
                <a:latin typeface="+mj-lt"/>
                <a:ea typeface="+mj-ea"/>
                <a:cs typeface="+mj-cs"/>
              </a:rPr>
            </a:br>
            <a:endParaRPr lang="en-US" altLang="en-US" sz="4200" kern="1200" dirty="0">
              <a:solidFill>
                <a:schemeClr val="tx1"/>
              </a:solidFill>
              <a:latin typeface="+mj-lt"/>
              <a:ea typeface="+mj-ea"/>
              <a:cs typeface="+mj-cs"/>
            </a:endParaRPr>
          </a:p>
        </p:txBody>
      </p:sp>
      <p:sp>
        <p:nvSpPr>
          <p:cNvPr id="27685" name="Rectangle 27684">
            <a:extLst>
              <a:ext uri="{FF2B5EF4-FFF2-40B4-BE49-F238E27FC236}">
                <a16:creationId xmlns:a16="http://schemas.microsoft.com/office/drawing/2014/main" id="{BC05CA36-AD6A-4ABF-9A05-52E5A143D2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4022214"/>
            <a:ext cx="9144000" cy="2835786"/>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687" name="Rectangle 27686">
            <a:extLst>
              <a:ext uri="{FF2B5EF4-FFF2-40B4-BE49-F238E27FC236}">
                <a16:creationId xmlns:a16="http://schemas.microsoft.com/office/drawing/2014/main" id="{D4331EE8-85A4-4588-8D9E-70E534D477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028950" y="4022220"/>
            <a:ext cx="6115048" cy="2835780"/>
          </a:xfrm>
          <a:prstGeom prst="rect">
            <a:avLst/>
          </a:prstGeom>
          <a:gradFill>
            <a:gsLst>
              <a:gs pos="0">
                <a:srgbClr val="000000">
                  <a:alpha val="63000"/>
                </a:srgbClr>
              </a:gs>
              <a:gs pos="100000">
                <a:schemeClr val="accent1">
                  <a:lumMod val="75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689" name="Rectangle 27688">
            <a:extLst>
              <a:ext uri="{FF2B5EF4-FFF2-40B4-BE49-F238E27FC236}">
                <a16:creationId xmlns:a16="http://schemas.microsoft.com/office/drawing/2014/main" id="{49D6C862-61CC-4B46-8080-96583D653B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4022219"/>
            <a:ext cx="9190104" cy="2835781"/>
          </a:xfrm>
          <a:prstGeom prst="rect">
            <a:avLst/>
          </a:prstGeom>
          <a:gradFill>
            <a:gsLst>
              <a:gs pos="39000">
                <a:schemeClr val="accent1">
                  <a:lumMod val="50000"/>
                  <a:alpha val="0"/>
                </a:schemeClr>
              </a:gs>
              <a:gs pos="100000">
                <a:srgbClr val="000000">
                  <a:alpha val="72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7654" name="Picture 6">
            <a:extLst>
              <a:ext uri="{FF2B5EF4-FFF2-40B4-BE49-F238E27FC236}">
                <a16:creationId xmlns:a16="http://schemas.microsoft.com/office/drawing/2014/main" id="{CC1194AE-1644-420A-EB7F-8E4A1A90C721}"/>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930430" y="1550725"/>
            <a:ext cx="3872266" cy="337855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91" name="Rectangle 27690">
            <a:extLst>
              <a:ext uri="{FF2B5EF4-FFF2-40B4-BE49-F238E27FC236}">
                <a16:creationId xmlns:a16="http://schemas.microsoft.com/office/drawing/2014/main" id="{E37EECFC-A684-4391-AE85-4CDAF5565F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6400797"/>
            <a:ext cx="9143998" cy="457203"/>
          </a:xfrm>
          <a:prstGeom prst="rect">
            <a:avLst/>
          </a:prstGeom>
          <a:gradFill>
            <a:gsLst>
              <a:gs pos="0">
                <a:srgbClr val="000000">
                  <a:alpha val="43000"/>
                </a:srgbClr>
              </a:gs>
              <a:gs pos="79000">
                <a:schemeClr val="accent1">
                  <a:lumMod val="75000"/>
                  <a:alpha val="22000"/>
                </a:schemeClr>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a:extLst>
              <a:ext uri="{FF2B5EF4-FFF2-40B4-BE49-F238E27FC236}">
                <a16:creationId xmlns:a16="http://schemas.microsoft.com/office/drawing/2014/main" id="{9BC51355-2AF2-273D-077E-5B9C60454410}"/>
              </a:ext>
            </a:extLst>
          </p:cNvPr>
          <p:cNvSpPr>
            <a:spLocks noGrp="1"/>
          </p:cNvSpPr>
          <p:nvPr>
            <p:ph type="dt" sz="quarter" idx="10"/>
          </p:nvPr>
        </p:nvSpPr>
        <p:spPr>
          <a:xfrm>
            <a:off x="6727698" y="6455664"/>
            <a:ext cx="2057400" cy="365125"/>
          </a:xfrm>
        </p:spPr>
        <p:txBody>
          <a:bodyPr vert="horz" lIns="91440" tIns="45720" rIns="91440" bIns="45720" rtlCol="0" anchor="ctr">
            <a:normAutofit/>
          </a:bodyPr>
          <a:lstStyle/>
          <a:p>
            <a:pPr algn="r">
              <a:spcAft>
                <a:spcPts val="600"/>
              </a:spcAft>
              <a:defRPr/>
            </a:pPr>
            <a:fld id="{CF5974F7-999F-4BED-BFFE-016E02689B75}" type="datetime1">
              <a:rPr lang="en-US" sz="1000">
                <a:solidFill>
                  <a:srgbClr val="FFFFFF"/>
                </a:solidFill>
              </a:rPr>
              <a:pPr algn="r">
                <a:spcAft>
                  <a:spcPts val="600"/>
                </a:spcAft>
                <a:defRPr/>
              </a:pPr>
              <a:t>4/25/2023</a:t>
            </a:fld>
            <a:endParaRPr lang="en-US" sz="1000">
              <a:solidFill>
                <a:srgbClr val="FFFFFF"/>
              </a:solidFill>
            </a:endParaRPr>
          </a:p>
        </p:txBody>
      </p:sp>
      <p:sp>
        <p:nvSpPr>
          <p:cNvPr id="27653" name="Slide Number Placeholder 3">
            <a:extLst>
              <a:ext uri="{FF2B5EF4-FFF2-40B4-BE49-F238E27FC236}">
                <a16:creationId xmlns:a16="http://schemas.microsoft.com/office/drawing/2014/main" id="{9A004143-C61D-584B-7D89-BCE5276565B2}"/>
              </a:ext>
            </a:extLst>
          </p:cNvPr>
          <p:cNvSpPr>
            <a:spLocks noGrp="1" noChangeArrowheads="1"/>
          </p:cNvSpPr>
          <p:nvPr>
            <p:ph type="sldNum" sz="quarter" idx="12"/>
          </p:nvPr>
        </p:nvSpPr>
        <p:spPr bwMode="auto">
          <a:xfrm>
            <a:off x="8778239" y="6455664"/>
            <a:ext cx="336042" cy="36512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rm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Aft>
                <a:spcPts val="600"/>
              </a:spcAft>
            </a:pPr>
            <a:fld id="{5A5F4DA1-2479-4EF1-ADF7-D0612E6B2795}" type="slidenum">
              <a:rPr lang="en-US" altLang="en-US" sz="1000">
                <a:solidFill>
                  <a:srgbClr val="FFFFFF"/>
                </a:solidFill>
                <a:latin typeface="+mn-lt"/>
              </a:rPr>
              <a:pPr>
                <a:spcAft>
                  <a:spcPts val="600"/>
                </a:spcAft>
              </a:pPr>
              <a:t>10</a:t>
            </a:fld>
            <a:endParaRPr lang="en-US" altLang="en-US" sz="1000">
              <a:solidFill>
                <a:srgbClr val="FFFFFF"/>
              </a:solidFill>
              <a:latin typeface="+mn-l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682" name="Rectangle 28681">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674" name="Title 4">
            <a:extLst>
              <a:ext uri="{FF2B5EF4-FFF2-40B4-BE49-F238E27FC236}">
                <a16:creationId xmlns:a16="http://schemas.microsoft.com/office/drawing/2014/main" id="{8CA6D924-A15F-994C-5B83-FFD2BD751F52}"/>
              </a:ext>
            </a:extLst>
          </p:cNvPr>
          <p:cNvSpPr>
            <a:spLocks noGrp="1"/>
          </p:cNvSpPr>
          <p:nvPr>
            <p:ph type="title"/>
          </p:nvPr>
        </p:nvSpPr>
        <p:spPr>
          <a:xfrm>
            <a:off x="374904" y="365125"/>
            <a:ext cx="8140446" cy="1325563"/>
          </a:xfrm>
        </p:spPr>
        <p:txBody>
          <a:bodyPr>
            <a:noAutofit/>
          </a:bodyPr>
          <a:lstStyle/>
          <a:p>
            <a:pPr algn="ctr"/>
            <a:r>
              <a:rPr lang="en-ZA" altLang="en-US" sz="3200" dirty="0"/>
              <a:t>How to designate a GBON station: Surface land Upper-air (radiosonde) stations </a:t>
            </a:r>
          </a:p>
        </p:txBody>
      </p:sp>
      <p:sp>
        <p:nvSpPr>
          <p:cNvPr id="28684"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1777" y="1677373"/>
            <a:ext cx="8140446" cy="18288"/>
          </a:xfrm>
          <a:custGeom>
            <a:avLst/>
            <a:gdLst>
              <a:gd name="connsiteX0" fmla="*/ 0 w 8140446"/>
              <a:gd name="connsiteY0" fmla="*/ 0 h 18288"/>
              <a:gd name="connsiteX1" fmla="*/ 434157 w 8140446"/>
              <a:gd name="connsiteY1" fmla="*/ 0 h 18288"/>
              <a:gd name="connsiteX2" fmla="*/ 1193932 w 8140446"/>
              <a:gd name="connsiteY2" fmla="*/ 0 h 18288"/>
              <a:gd name="connsiteX3" fmla="*/ 1628089 w 8140446"/>
              <a:gd name="connsiteY3" fmla="*/ 0 h 18288"/>
              <a:gd name="connsiteX4" fmla="*/ 2225055 w 8140446"/>
              <a:gd name="connsiteY4" fmla="*/ 0 h 18288"/>
              <a:gd name="connsiteX5" fmla="*/ 3066235 w 8140446"/>
              <a:gd name="connsiteY5" fmla="*/ 0 h 18288"/>
              <a:gd name="connsiteX6" fmla="*/ 3744605 w 8140446"/>
              <a:gd name="connsiteY6" fmla="*/ 0 h 18288"/>
              <a:gd name="connsiteX7" fmla="*/ 4504380 w 8140446"/>
              <a:gd name="connsiteY7" fmla="*/ 0 h 18288"/>
              <a:gd name="connsiteX8" fmla="*/ 5101346 w 8140446"/>
              <a:gd name="connsiteY8" fmla="*/ 0 h 18288"/>
              <a:gd name="connsiteX9" fmla="*/ 5779717 w 8140446"/>
              <a:gd name="connsiteY9" fmla="*/ 0 h 18288"/>
              <a:gd name="connsiteX10" fmla="*/ 6620896 w 8140446"/>
              <a:gd name="connsiteY10" fmla="*/ 0 h 18288"/>
              <a:gd name="connsiteX11" fmla="*/ 7136458 w 8140446"/>
              <a:gd name="connsiteY11" fmla="*/ 0 h 18288"/>
              <a:gd name="connsiteX12" fmla="*/ 8140446 w 8140446"/>
              <a:gd name="connsiteY12" fmla="*/ 0 h 18288"/>
              <a:gd name="connsiteX13" fmla="*/ 8140446 w 8140446"/>
              <a:gd name="connsiteY13" fmla="*/ 18288 h 18288"/>
              <a:gd name="connsiteX14" fmla="*/ 7543480 w 8140446"/>
              <a:gd name="connsiteY14" fmla="*/ 18288 h 18288"/>
              <a:gd name="connsiteX15" fmla="*/ 7109323 w 8140446"/>
              <a:gd name="connsiteY15" fmla="*/ 18288 h 18288"/>
              <a:gd name="connsiteX16" fmla="*/ 6430952 w 8140446"/>
              <a:gd name="connsiteY16" fmla="*/ 18288 h 18288"/>
              <a:gd name="connsiteX17" fmla="*/ 5915391 w 8140446"/>
              <a:gd name="connsiteY17" fmla="*/ 18288 h 18288"/>
              <a:gd name="connsiteX18" fmla="*/ 5237020 w 8140446"/>
              <a:gd name="connsiteY18" fmla="*/ 18288 h 18288"/>
              <a:gd name="connsiteX19" fmla="*/ 4558650 w 8140446"/>
              <a:gd name="connsiteY19" fmla="*/ 18288 h 18288"/>
              <a:gd name="connsiteX20" fmla="*/ 3880279 w 8140446"/>
              <a:gd name="connsiteY20" fmla="*/ 18288 h 18288"/>
              <a:gd name="connsiteX21" fmla="*/ 3201909 w 8140446"/>
              <a:gd name="connsiteY21" fmla="*/ 18288 h 18288"/>
              <a:gd name="connsiteX22" fmla="*/ 2604943 w 8140446"/>
              <a:gd name="connsiteY22" fmla="*/ 18288 h 18288"/>
              <a:gd name="connsiteX23" fmla="*/ 1845168 w 8140446"/>
              <a:gd name="connsiteY23" fmla="*/ 18288 h 18288"/>
              <a:gd name="connsiteX24" fmla="*/ 1166797 w 8140446"/>
              <a:gd name="connsiteY24" fmla="*/ 18288 h 18288"/>
              <a:gd name="connsiteX25" fmla="*/ 0 w 8140446"/>
              <a:gd name="connsiteY25" fmla="*/ 18288 h 18288"/>
              <a:gd name="connsiteX26" fmla="*/ 0 w 8140446"/>
              <a:gd name="connsiteY26" fmla="*/ 0 h 18288"/>
              <a:gd name="connsiteX0" fmla="*/ 0 w 8140446"/>
              <a:gd name="connsiteY0" fmla="*/ 0 h 18288"/>
              <a:gd name="connsiteX1" fmla="*/ 596966 w 8140446"/>
              <a:gd name="connsiteY1" fmla="*/ 0 h 18288"/>
              <a:gd name="connsiteX2" fmla="*/ 1031123 w 8140446"/>
              <a:gd name="connsiteY2" fmla="*/ 0 h 18288"/>
              <a:gd name="connsiteX3" fmla="*/ 1872303 w 8140446"/>
              <a:gd name="connsiteY3" fmla="*/ 0 h 18288"/>
              <a:gd name="connsiteX4" fmla="*/ 2469269 w 8140446"/>
              <a:gd name="connsiteY4" fmla="*/ 0 h 18288"/>
              <a:gd name="connsiteX5" fmla="*/ 3066235 w 8140446"/>
              <a:gd name="connsiteY5" fmla="*/ 0 h 18288"/>
              <a:gd name="connsiteX6" fmla="*/ 3907414 w 8140446"/>
              <a:gd name="connsiteY6" fmla="*/ 0 h 18288"/>
              <a:gd name="connsiteX7" fmla="*/ 4422976 w 8140446"/>
              <a:gd name="connsiteY7" fmla="*/ 0 h 18288"/>
              <a:gd name="connsiteX8" fmla="*/ 5264155 w 8140446"/>
              <a:gd name="connsiteY8" fmla="*/ 0 h 18288"/>
              <a:gd name="connsiteX9" fmla="*/ 6105335 w 8140446"/>
              <a:gd name="connsiteY9" fmla="*/ 0 h 18288"/>
              <a:gd name="connsiteX10" fmla="*/ 6783705 w 8140446"/>
              <a:gd name="connsiteY10" fmla="*/ 0 h 18288"/>
              <a:gd name="connsiteX11" fmla="*/ 8140446 w 8140446"/>
              <a:gd name="connsiteY11" fmla="*/ 0 h 18288"/>
              <a:gd name="connsiteX12" fmla="*/ 8140446 w 8140446"/>
              <a:gd name="connsiteY12" fmla="*/ 18288 h 18288"/>
              <a:gd name="connsiteX13" fmla="*/ 7706289 w 8140446"/>
              <a:gd name="connsiteY13" fmla="*/ 18288 h 18288"/>
              <a:gd name="connsiteX14" fmla="*/ 6865109 w 8140446"/>
              <a:gd name="connsiteY14" fmla="*/ 18288 h 18288"/>
              <a:gd name="connsiteX15" fmla="*/ 6349548 w 8140446"/>
              <a:gd name="connsiteY15" fmla="*/ 18288 h 18288"/>
              <a:gd name="connsiteX16" fmla="*/ 5671177 w 8140446"/>
              <a:gd name="connsiteY16" fmla="*/ 18288 h 18288"/>
              <a:gd name="connsiteX17" fmla="*/ 4829998 w 8140446"/>
              <a:gd name="connsiteY17" fmla="*/ 18288 h 18288"/>
              <a:gd name="connsiteX18" fmla="*/ 4151627 w 8140446"/>
              <a:gd name="connsiteY18" fmla="*/ 18288 h 18288"/>
              <a:gd name="connsiteX19" fmla="*/ 3717470 w 8140446"/>
              <a:gd name="connsiteY19" fmla="*/ 18288 h 18288"/>
              <a:gd name="connsiteX20" fmla="*/ 3201909 w 8140446"/>
              <a:gd name="connsiteY20" fmla="*/ 18288 h 18288"/>
              <a:gd name="connsiteX21" fmla="*/ 2360729 w 8140446"/>
              <a:gd name="connsiteY21" fmla="*/ 18288 h 18288"/>
              <a:gd name="connsiteX22" fmla="*/ 1682359 w 8140446"/>
              <a:gd name="connsiteY22" fmla="*/ 18288 h 18288"/>
              <a:gd name="connsiteX23" fmla="*/ 1166797 w 8140446"/>
              <a:gd name="connsiteY23" fmla="*/ 18288 h 18288"/>
              <a:gd name="connsiteX24" fmla="*/ 0 w 8140446"/>
              <a:gd name="connsiteY24" fmla="*/ 18288 h 18288"/>
              <a:gd name="connsiteX25" fmla="*/ 0 w 8140446"/>
              <a:gd name="connsiteY2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140446" h="18288" fill="none" extrusionOk="0">
                <a:moveTo>
                  <a:pt x="0" y="0"/>
                </a:moveTo>
                <a:cubicBezTo>
                  <a:pt x="87427" y="6231"/>
                  <a:pt x="309612" y="-26324"/>
                  <a:pt x="434157" y="0"/>
                </a:cubicBezTo>
                <a:cubicBezTo>
                  <a:pt x="536972" y="29330"/>
                  <a:pt x="959392" y="28619"/>
                  <a:pt x="1193932" y="0"/>
                </a:cubicBezTo>
                <a:cubicBezTo>
                  <a:pt x="1446097" y="13819"/>
                  <a:pt x="1471680" y="7203"/>
                  <a:pt x="1628089" y="0"/>
                </a:cubicBezTo>
                <a:cubicBezTo>
                  <a:pt x="1817415" y="4047"/>
                  <a:pt x="1949536" y="-59324"/>
                  <a:pt x="2225055" y="0"/>
                </a:cubicBezTo>
                <a:cubicBezTo>
                  <a:pt x="2520490" y="18365"/>
                  <a:pt x="2717469" y="18707"/>
                  <a:pt x="3066235" y="0"/>
                </a:cubicBezTo>
                <a:cubicBezTo>
                  <a:pt x="3437075" y="3751"/>
                  <a:pt x="3408347" y="31644"/>
                  <a:pt x="3744605" y="0"/>
                </a:cubicBezTo>
                <a:cubicBezTo>
                  <a:pt x="4097249" y="-11527"/>
                  <a:pt x="4249699" y="-32555"/>
                  <a:pt x="4504380" y="0"/>
                </a:cubicBezTo>
                <a:cubicBezTo>
                  <a:pt x="4737570" y="17980"/>
                  <a:pt x="4877497" y="1006"/>
                  <a:pt x="5101346" y="0"/>
                </a:cubicBezTo>
                <a:cubicBezTo>
                  <a:pt x="5359305" y="-15330"/>
                  <a:pt x="5447195" y="7257"/>
                  <a:pt x="5779717" y="0"/>
                </a:cubicBezTo>
                <a:cubicBezTo>
                  <a:pt x="6090019" y="-17621"/>
                  <a:pt x="6273151" y="4279"/>
                  <a:pt x="6620896" y="0"/>
                </a:cubicBezTo>
                <a:cubicBezTo>
                  <a:pt x="6968586" y="34056"/>
                  <a:pt x="6990073" y="23587"/>
                  <a:pt x="7136458" y="0"/>
                </a:cubicBezTo>
                <a:cubicBezTo>
                  <a:pt x="7320575" y="20480"/>
                  <a:pt x="7847401" y="-6173"/>
                  <a:pt x="8140446" y="0"/>
                </a:cubicBezTo>
                <a:cubicBezTo>
                  <a:pt x="8139878" y="7862"/>
                  <a:pt x="8140227" y="13269"/>
                  <a:pt x="8140446" y="18288"/>
                </a:cubicBezTo>
                <a:cubicBezTo>
                  <a:pt x="7908069" y="-20636"/>
                  <a:pt x="7683037" y="21977"/>
                  <a:pt x="7543480" y="18288"/>
                </a:cubicBezTo>
                <a:cubicBezTo>
                  <a:pt x="7393752" y="10050"/>
                  <a:pt x="7221032" y="-3229"/>
                  <a:pt x="7109323" y="18288"/>
                </a:cubicBezTo>
                <a:cubicBezTo>
                  <a:pt x="7015297" y="22483"/>
                  <a:pt x="6599332" y="40899"/>
                  <a:pt x="6430952" y="18288"/>
                </a:cubicBezTo>
                <a:cubicBezTo>
                  <a:pt x="6292915" y="-34150"/>
                  <a:pt x="6142305" y="21507"/>
                  <a:pt x="5915391" y="18288"/>
                </a:cubicBezTo>
                <a:cubicBezTo>
                  <a:pt x="5682725" y="47843"/>
                  <a:pt x="5440566" y="31420"/>
                  <a:pt x="5237020" y="18288"/>
                </a:cubicBezTo>
                <a:cubicBezTo>
                  <a:pt x="5046456" y="10577"/>
                  <a:pt x="4706449" y="51976"/>
                  <a:pt x="4558650" y="18288"/>
                </a:cubicBezTo>
                <a:cubicBezTo>
                  <a:pt x="4361396" y="-987"/>
                  <a:pt x="4145362" y="-22303"/>
                  <a:pt x="3880279" y="18288"/>
                </a:cubicBezTo>
                <a:cubicBezTo>
                  <a:pt x="3610716" y="25411"/>
                  <a:pt x="3472690" y="4008"/>
                  <a:pt x="3201909" y="18288"/>
                </a:cubicBezTo>
                <a:cubicBezTo>
                  <a:pt x="2913595" y="35097"/>
                  <a:pt x="2753317" y="-1149"/>
                  <a:pt x="2604943" y="18288"/>
                </a:cubicBezTo>
                <a:cubicBezTo>
                  <a:pt x="2450130" y="36989"/>
                  <a:pt x="1974183" y="40159"/>
                  <a:pt x="1845168" y="18288"/>
                </a:cubicBezTo>
                <a:cubicBezTo>
                  <a:pt x="1677929" y="220"/>
                  <a:pt x="1378098" y="-772"/>
                  <a:pt x="1166797" y="18288"/>
                </a:cubicBezTo>
                <a:cubicBezTo>
                  <a:pt x="921150" y="53277"/>
                  <a:pt x="327457" y="47297"/>
                  <a:pt x="0" y="18288"/>
                </a:cubicBezTo>
                <a:cubicBezTo>
                  <a:pt x="-589" y="13471"/>
                  <a:pt x="-474" y="7409"/>
                  <a:pt x="0" y="0"/>
                </a:cubicBezTo>
                <a:close/>
              </a:path>
              <a:path w="8140446" h="18288" stroke="0" extrusionOk="0">
                <a:moveTo>
                  <a:pt x="0" y="0"/>
                </a:moveTo>
                <a:cubicBezTo>
                  <a:pt x="136968" y="-25482"/>
                  <a:pt x="379786" y="11224"/>
                  <a:pt x="596966" y="0"/>
                </a:cubicBezTo>
                <a:cubicBezTo>
                  <a:pt x="815878" y="-21223"/>
                  <a:pt x="832062" y="11868"/>
                  <a:pt x="1031123" y="0"/>
                </a:cubicBezTo>
                <a:cubicBezTo>
                  <a:pt x="1256800" y="-30738"/>
                  <a:pt x="1658090" y="-20345"/>
                  <a:pt x="1872303" y="0"/>
                </a:cubicBezTo>
                <a:cubicBezTo>
                  <a:pt x="2115604" y="28431"/>
                  <a:pt x="2277865" y="-40642"/>
                  <a:pt x="2469269" y="0"/>
                </a:cubicBezTo>
                <a:cubicBezTo>
                  <a:pt x="2679731" y="25919"/>
                  <a:pt x="2788602" y="-6498"/>
                  <a:pt x="3066235" y="0"/>
                </a:cubicBezTo>
                <a:cubicBezTo>
                  <a:pt x="3325663" y="-14487"/>
                  <a:pt x="3706561" y="67517"/>
                  <a:pt x="3907414" y="0"/>
                </a:cubicBezTo>
                <a:cubicBezTo>
                  <a:pt x="4127229" y="-37113"/>
                  <a:pt x="4179037" y="-8167"/>
                  <a:pt x="4422976" y="0"/>
                </a:cubicBezTo>
                <a:cubicBezTo>
                  <a:pt x="4683575" y="-28486"/>
                  <a:pt x="5055803" y="-13799"/>
                  <a:pt x="5264155" y="0"/>
                </a:cubicBezTo>
                <a:cubicBezTo>
                  <a:pt x="5513566" y="14315"/>
                  <a:pt x="5735215" y="2768"/>
                  <a:pt x="6105335" y="0"/>
                </a:cubicBezTo>
                <a:cubicBezTo>
                  <a:pt x="6510913" y="-12587"/>
                  <a:pt x="6456171" y="3247"/>
                  <a:pt x="6783705" y="0"/>
                </a:cubicBezTo>
                <a:cubicBezTo>
                  <a:pt x="7057099" y="-15461"/>
                  <a:pt x="7592067" y="5384"/>
                  <a:pt x="8140446" y="0"/>
                </a:cubicBezTo>
                <a:cubicBezTo>
                  <a:pt x="8140452" y="8597"/>
                  <a:pt x="8141122" y="9732"/>
                  <a:pt x="8140446" y="18288"/>
                </a:cubicBezTo>
                <a:cubicBezTo>
                  <a:pt x="7961834" y="8406"/>
                  <a:pt x="7874097" y="10350"/>
                  <a:pt x="7706289" y="18288"/>
                </a:cubicBezTo>
                <a:cubicBezTo>
                  <a:pt x="7582508" y="-14920"/>
                  <a:pt x="7179551" y="-33111"/>
                  <a:pt x="6865109" y="18288"/>
                </a:cubicBezTo>
                <a:cubicBezTo>
                  <a:pt x="6583382" y="24117"/>
                  <a:pt x="6525821" y="36696"/>
                  <a:pt x="6349548" y="18288"/>
                </a:cubicBezTo>
                <a:cubicBezTo>
                  <a:pt x="6209953" y="10881"/>
                  <a:pt x="5959707" y="-47828"/>
                  <a:pt x="5671177" y="18288"/>
                </a:cubicBezTo>
                <a:cubicBezTo>
                  <a:pt x="5387744" y="29809"/>
                  <a:pt x="5228514" y="101507"/>
                  <a:pt x="4829998" y="18288"/>
                </a:cubicBezTo>
                <a:cubicBezTo>
                  <a:pt x="4415646" y="-28596"/>
                  <a:pt x="4343809" y="28954"/>
                  <a:pt x="4151627" y="18288"/>
                </a:cubicBezTo>
                <a:cubicBezTo>
                  <a:pt x="3950673" y="-9796"/>
                  <a:pt x="3879947" y="41143"/>
                  <a:pt x="3717470" y="18288"/>
                </a:cubicBezTo>
                <a:cubicBezTo>
                  <a:pt x="3558660" y="10110"/>
                  <a:pt x="3468854" y="29375"/>
                  <a:pt x="3201909" y="18288"/>
                </a:cubicBezTo>
                <a:cubicBezTo>
                  <a:pt x="2965673" y="10505"/>
                  <a:pt x="2568327" y="22116"/>
                  <a:pt x="2360729" y="18288"/>
                </a:cubicBezTo>
                <a:cubicBezTo>
                  <a:pt x="2171885" y="49144"/>
                  <a:pt x="1923258" y="16020"/>
                  <a:pt x="1682359" y="18288"/>
                </a:cubicBezTo>
                <a:cubicBezTo>
                  <a:pt x="1430698" y="-2378"/>
                  <a:pt x="1324229" y="-1751"/>
                  <a:pt x="1166797" y="18288"/>
                </a:cubicBezTo>
                <a:cubicBezTo>
                  <a:pt x="1001390" y="41795"/>
                  <a:pt x="324313" y="57964"/>
                  <a:pt x="0" y="18288"/>
                </a:cubicBezTo>
                <a:cubicBezTo>
                  <a:pt x="285" y="13135"/>
                  <a:pt x="532" y="5956"/>
                  <a:pt x="0" y="0"/>
                </a:cubicBezTo>
                <a:close/>
              </a:path>
              <a:path w="8140446" h="18288" fill="none" stroke="0" extrusionOk="0">
                <a:moveTo>
                  <a:pt x="0" y="0"/>
                </a:moveTo>
                <a:cubicBezTo>
                  <a:pt x="69532" y="-6557"/>
                  <a:pt x="264219" y="3919"/>
                  <a:pt x="434157" y="0"/>
                </a:cubicBezTo>
                <a:cubicBezTo>
                  <a:pt x="600013" y="9090"/>
                  <a:pt x="921449" y="-13478"/>
                  <a:pt x="1193932" y="0"/>
                </a:cubicBezTo>
                <a:cubicBezTo>
                  <a:pt x="1443592" y="14844"/>
                  <a:pt x="1471188" y="10722"/>
                  <a:pt x="1628089" y="0"/>
                </a:cubicBezTo>
                <a:cubicBezTo>
                  <a:pt x="1750006" y="-24149"/>
                  <a:pt x="1967480" y="-14904"/>
                  <a:pt x="2225055" y="0"/>
                </a:cubicBezTo>
                <a:cubicBezTo>
                  <a:pt x="2503918" y="19247"/>
                  <a:pt x="2709263" y="-16351"/>
                  <a:pt x="3066235" y="0"/>
                </a:cubicBezTo>
                <a:cubicBezTo>
                  <a:pt x="3429723" y="-1627"/>
                  <a:pt x="3399401" y="30976"/>
                  <a:pt x="3744605" y="0"/>
                </a:cubicBezTo>
                <a:cubicBezTo>
                  <a:pt x="4081920" y="-40602"/>
                  <a:pt x="4258272" y="-2441"/>
                  <a:pt x="4504380" y="0"/>
                </a:cubicBezTo>
                <a:cubicBezTo>
                  <a:pt x="4760039" y="21121"/>
                  <a:pt x="4866555" y="-1351"/>
                  <a:pt x="5101346" y="0"/>
                </a:cubicBezTo>
                <a:cubicBezTo>
                  <a:pt x="5336279" y="1859"/>
                  <a:pt x="5465100" y="30801"/>
                  <a:pt x="5779717" y="0"/>
                </a:cubicBezTo>
                <a:cubicBezTo>
                  <a:pt x="6117018" y="-2879"/>
                  <a:pt x="6273497" y="-5002"/>
                  <a:pt x="6620896" y="0"/>
                </a:cubicBezTo>
                <a:cubicBezTo>
                  <a:pt x="6972306" y="38666"/>
                  <a:pt x="6992056" y="28334"/>
                  <a:pt x="7136458" y="0"/>
                </a:cubicBezTo>
                <a:cubicBezTo>
                  <a:pt x="7325567" y="-61201"/>
                  <a:pt x="7766555" y="-88399"/>
                  <a:pt x="8140446" y="0"/>
                </a:cubicBezTo>
                <a:cubicBezTo>
                  <a:pt x="8140031" y="7748"/>
                  <a:pt x="8139515" y="13015"/>
                  <a:pt x="8140446" y="18288"/>
                </a:cubicBezTo>
                <a:cubicBezTo>
                  <a:pt x="7892673" y="-4012"/>
                  <a:pt x="7668025" y="650"/>
                  <a:pt x="7543480" y="18288"/>
                </a:cubicBezTo>
                <a:cubicBezTo>
                  <a:pt x="7406710" y="-3467"/>
                  <a:pt x="7207646" y="8893"/>
                  <a:pt x="7109323" y="18288"/>
                </a:cubicBezTo>
                <a:cubicBezTo>
                  <a:pt x="6993037" y="49011"/>
                  <a:pt x="6598723" y="59405"/>
                  <a:pt x="6430952" y="18288"/>
                </a:cubicBezTo>
                <a:cubicBezTo>
                  <a:pt x="6284771" y="15315"/>
                  <a:pt x="6162730" y="20350"/>
                  <a:pt x="5915391" y="18288"/>
                </a:cubicBezTo>
                <a:cubicBezTo>
                  <a:pt x="5684668" y="13603"/>
                  <a:pt x="5422852" y="53618"/>
                  <a:pt x="5237020" y="18288"/>
                </a:cubicBezTo>
                <a:cubicBezTo>
                  <a:pt x="5035482" y="26296"/>
                  <a:pt x="4719808" y="55145"/>
                  <a:pt x="4558650" y="18288"/>
                </a:cubicBezTo>
                <a:cubicBezTo>
                  <a:pt x="4375169" y="-35587"/>
                  <a:pt x="4137553" y="12086"/>
                  <a:pt x="3880279" y="18288"/>
                </a:cubicBezTo>
                <a:cubicBezTo>
                  <a:pt x="3624533" y="32648"/>
                  <a:pt x="3467387" y="6480"/>
                  <a:pt x="3201909" y="18288"/>
                </a:cubicBezTo>
                <a:cubicBezTo>
                  <a:pt x="2918126" y="73342"/>
                  <a:pt x="2717830" y="-17156"/>
                  <a:pt x="2604943" y="18288"/>
                </a:cubicBezTo>
                <a:cubicBezTo>
                  <a:pt x="2496133" y="44525"/>
                  <a:pt x="2003915" y="18254"/>
                  <a:pt x="1845168" y="18288"/>
                </a:cubicBezTo>
                <a:cubicBezTo>
                  <a:pt x="1694518" y="14989"/>
                  <a:pt x="1344959" y="44188"/>
                  <a:pt x="1166797" y="18288"/>
                </a:cubicBezTo>
                <a:cubicBezTo>
                  <a:pt x="935925" y="69451"/>
                  <a:pt x="319712" y="-63972"/>
                  <a:pt x="0" y="18288"/>
                </a:cubicBezTo>
                <a:cubicBezTo>
                  <a:pt x="1307" y="12414"/>
                  <a:pt x="-32" y="574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custGeom>
                    <a:avLst/>
                    <a:gdLst>
                      <a:gd name="connsiteX0" fmla="*/ 0 w 8140446"/>
                      <a:gd name="connsiteY0" fmla="*/ 0 h 18288"/>
                      <a:gd name="connsiteX1" fmla="*/ 434157 w 8140446"/>
                      <a:gd name="connsiteY1" fmla="*/ 0 h 18288"/>
                      <a:gd name="connsiteX2" fmla="*/ 1193932 w 8140446"/>
                      <a:gd name="connsiteY2" fmla="*/ 0 h 18288"/>
                      <a:gd name="connsiteX3" fmla="*/ 1628089 w 8140446"/>
                      <a:gd name="connsiteY3" fmla="*/ 0 h 18288"/>
                      <a:gd name="connsiteX4" fmla="*/ 2225055 w 8140446"/>
                      <a:gd name="connsiteY4" fmla="*/ 0 h 18288"/>
                      <a:gd name="connsiteX5" fmla="*/ 3066235 w 8140446"/>
                      <a:gd name="connsiteY5" fmla="*/ 0 h 18288"/>
                      <a:gd name="connsiteX6" fmla="*/ 3744605 w 8140446"/>
                      <a:gd name="connsiteY6" fmla="*/ 0 h 18288"/>
                      <a:gd name="connsiteX7" fmla="*/ 4504380 w 8140446"/>
                      <a:gd name="connsiteY7" fmla="*/ 0 h 18288"/>
                      <a:gd name="connsiteX8" fmla="*/ 5101346 w 8140446"/>
                      <a:gd name="connsiteY8" fmla="*/ 0 h 18288"/>
                      <a:gd name="connsiteX9" fmla="*/ 5779717 w 8140446"/>
                      <a:gd name="connsiteY9" fmla="*/ 0 h 18288"/>
                      <a:gd name="connsiteX10" fmla="*/ 6620896 w 8140446"/>
                      <a:gd name="connsiteY10" fmla="*/ 0 h 18288"/>
                      <a:gd name="connsiteX11" fmla="*/ 7136458 w 8140446"/>
                      <a:gd name="connsiteY11" fmla="*/ 0 h 18288"/>
                      <a:gd name="connsiteX12" fmla="*/ 8140446 w 8140446"/>
                      <a:gd name="connsiteY12" fmla="*/ 0 h 18288"/>
                      <a:gd name="connsiteX13" fmla="*/ 8140446 w 8140446"/>
                      <a:gd name="connsiteY13" fmla="*/ 18288 h 18288"/>
                      <a:gd name="connsiteX14" fmla="*/ 7543480 w 8140446"/>
                      <a:gd name="connsiteY14" fmla="*/ 18288 h 18288"/>
                      <a:gd name="connsiteX15" fmla="*/ 7109323 w 8140446"/>
                      <a:gd name="connsiteY15" fmla="*/ 18288 h 18288"/>
                      <a:gd name="connsiteX16" fmla="*/ 6430952 w 8140446"/>
                      <a:gd name="connsiteY16" fmla="*/ 18288 h 18288"/>
                      <a:gd name="connsiteX17" fmla="*/ 5915391 w 8140446"/>
                      <a:gd name="connsiteY17" fmla="*/ 18288 h 18288"/>
                      <a:gd name="connsiteX18" fmla="*/ 5237020 w 8140446"/>
                      <a:gd name="connsiteY18" fmla="*/ 18288 h 18288"/>
                      <a:gd name="connsiteX19" fmla="*/ 4558650 w 8140446"/>
                      <a:gd name="connsiteY19" fmla="*/ 18288 h 18288"/>
                      <a:gd name="connsiteX20" fmla="*/ 3880279 w 8140446"/>
                      <a:gd name="connsiteY20" fmla="*/ 18288 h 18288"/>
                      <a:gd name="connsiteX21" fmla="*/ 3201909 w 8140446"/>
                      <a:gd name="connsiteY21" fmla="*/ 18288 h 18288"/>
                      <a:gd name="connsiteX22" fmla="*/ 2604943 w 8140446"/>
                      <a:gd name="connsiteY22" fmla="*/ 18288 h 18288"/>
                      <a:gd name="connsiteX23" fmla="*/ 1845168 w 8140446"/>
                      <a:gd name="connsiteY23" fmla="*/ 18288 h 18288"/>
                      <a:gd name="connsiteX24" fmla="*/ 1166797 w 8140446"/>
                      <a:gd name="connsiteY24" fmla="*/ 18288 h 18288"/>
                      <a:gd name="connsiteX25" fmla="*/ 0 w 8140446"/>
                      <a:gd name="connsiteY25" fmla="*/ 18288 h 18288"/>
                      <a:gd name="connsiteX26" fmla="*/ 0 w 8140446"/>
                      <a:gd name="connsiteY2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140446" h="18288" fill="none" extrusionOk="0">
                        <a:moveTo>
                          <a:pt x="0" y="0"/>
                        </a:moveTo>
                        <a:cubicBezTo>
                          <a:pt x="94920" y="9103"/>
                          <a:pt x="287892" y="-4966"/>
                          <a:pt x="434157" y="0"/>
                        </a:cubicBezTo>
                        <a:cubicBezTo>
                          <a:pt x="580422" y="4966"/>
                          <a:pt x="943595" y="-14182"/>
                          <a:pt x="1193932" y="0"/>
                        </a:cubicBezTo>
                        <a:cubicBezTo>
                          <a:pt x="1444270" y="14182"/>
                          <a:pt x="1472129" y="5523"/>
                          <a:pt x="1628089" y="0"/>
                        </a:cubicBezTo>
                        <a:cubicBezTo>
                          <a:pt x="1784049" y="-5523"/>
                          <a:pt x="1962419" y="-17322"/>
                          <a:pt x="2225055" y="0"/>
                        </a:cubicBezTo>
                        <a:cubicBezTo>
                          <a:pt x="2487691" y="17322"/>
                          <a:pt x="2700681" y="1311"/>
                          <a:pt x="3066235" y="0"/>
                        </a:cubicBezTo>
                        <a:cubicBezTo>
                          <a:pt x="3431789" y="-1311"/>
                          <a:pt x="3405662" y="25081"/>
                          <a:pt x="3744605" y="0"/>
                        </a:cubicBezTo>
                        <a:cubicBezTo>
                          <a:pt x="4083548" y="-25081"/>
                          <a:pt x="4265111" y="-11945"/>
                          <a:pt x="4504380" y="0"/>
                        </a:cubicBezTo>
                        <a:cubicBezTo>
                          <a:pt x="4743649" y="11945"/>
                          <a:pt x="4860394" y="-2832"/>
                          <a:pt x="5101346" y="0"/>
                        </a:cubicBezTo>
                        <a:cubicBezTo>
                          <a:pt x="5342298" y="2832"/>
                          <a:pt x="5456387" y="23676"/>
                          <a:pt x="5779717" y="0"/>
                        </a:cubicBezTo>
                        <a:cubicBezTo>
                          <a:pt x="6103047" y="-23676"/>
                          <a:pt x="6270379" y="-37291"/>
                          <a:pt x="6620896" y="0"/>
                        </a:cubicBezTo>
                        <a:cubicBezTo>
                          <a:pt x="6971413" y="37291"/>
                          <a:pt x="6989068" y="24674"/>
                          <a:pt x="7136458" y="0"/>
                        </a:cubicBezTo>
                        <a:cubicBezTo>
                          <a:pt x="7283848" y="-24674"/>
                          <a:pt x="7752532" y="-22436"/>
                          <a:pt x="8140446" y="0"/>
                        </a:cubicBezTo>
                        <a:cubicBezTo>
                          <a:pt x="8140314" y="7702"/>
                          <a:pt x="8140234" y="13511"/>
                          <a:pt x="8140446" y="18288"/>
                        </a:cubicBezTo>
                        <a:cubicBezTo>
                          <a:pt x="7906329" y="-3043"/>
                          <a:pt x="7681180" y="27465"/>
                          <a:pt x="7543480" y="18288"/>
                        </a:cubicBezTo>
                        <a:cubicBezTo>
                          <a:pt x="7405780" y="9111"/>
                          <a:pt x="7216607" y="3660"/>
                          <a:pt x="7109323" y="18288"/>
                        </a:cubicBezTo>
                        <a:cubicBezTo>
                          <a:pt x="7002039" y="32916"/>
                          <a:pt x="6576231" y="42692"/>
                          <a:pt x="6430952" y="18288"/>
                        </a:cubicBezTo>
                        <a:cubicBezTo>
                          <a:pt x="6285673" y="-6116"/>
                          <a:pt x="6138840" y="34521"/>
                          <a:pt x="5915391" y="18288"/>
                        </a:cubicBezTo>
                        <a:cubicBezTo>
                          <a:pt x="5691942" y="2055"/>
                          <a:pt x="5459460" y="51666"/>
                          <a:pt x="5237020" y="18288"/>
                        </a:cubicBezTo>
                        <a:cubicBezTo>
                          <a:pt x="5014580" y="-15090"/>
                          <a:pt x="4747677" y="40449"/>
                          <a:pt x="4558650" y="18288"/>
                        </a:cubicBezTo>
                        <a:cubicBezTo>
                          <a:pt x="4369623" y="-3873"/>
                          <a:pt x="4146061" y="12568"/>
                          <a:pt x="3880279" y="18288"/>
                        </a:cubicBezTo>
                        <a:cubicBezTo>
                          <a:pt x="3614497" y="24008"/>
                          <a:pt x="3473808" y="-12908"/>
                          <a:pt x="3201909" y="18288"/>
                        </a:cubicBezTo>
                        <a:cubicBezTo>
                          <a:pt x="2930010" y="49484"/>
                          <a:pt x="2728175" y="-3430"/>
                          <a:pt x="2604943" y="18288"/>
                        </a:cubicBezTo>
                        <a:cubicBezTo>
                          <a:pt x="2481711" y="40006"/>
                          <a:pt x="2004334" y="26952"/>
                          <a:pt x="1845168" y="18288"/>
                        </a:cubicBezTo>
                        <a:cubicBezTo>
                          <a:pt x="1686003" y="9624"/>
                          <a:pt x="1375070" y="37580"/>
                          <a:pt x="1166797" y="18288"/>
                        </a:cubicBezTo>
                        <a:cubicBezTo>
                          <a:pt x="958524" y="-1004"/>
                          <a:pt x="342846" y="8880"/>
                          <a:pt x="0" y="18288"/>
                        </a:cubicBezTo>
                        <a:cubicBezTo>
                          <a:pt x="129" y="13298"/>
                          <a:pt x="-675" y="6857"/>
                          <a:pt x="0" y="0"/>
                        </a:cubicBezTo>
                        <a:close/>
                      </a:path>
                      <a:path w="8140446" h="18288" stroke="0" extrusionOk="0">
                        <a:moveTo>
                          <a:pt x="0" y="0"/>
                        </a:moveTo>
                        <a:cubicBezTo>
                          <a:pt x="142435" y="-24533"/>
                          <a:pt x="380026" y="17447"/>
                          <a:pt x="596966" y="0"/>
                        </a:cubicBezTo>
                        <a:cubicBezTo>
                          <a:pt x="813906" y="-17447"/>
                          <a:pt x="830530" y="13462"/>
                          <a:pt x="1031123" y="0"/>
                        </a:cubicBezTo>
                        <a:cubicBezTo>
                          <a:pt x="1231716" y="-13462"/>
                          <a:pt x="1634038" y="0"/>
                          <a:pt x="1872303" y="0"/>
                        </a:cubicBezTo>
                        <a:cubicBezTo>
                          <a:pt x="2110568" y="0"/>
                          <a:pt x="2261934" y="-25727"/>
                          <a:pt x="2469269" y="0"/>
                        </a:cubicBezTo>
                        <a:cubicBezTo>
                          <a:pt x="2676604" y="25727"/>
                          <a:pt x="2790440" y="16284"/>
                          <a:pt x="3066235" y="0"/>
                        </a:cubicBezTo>
                        <a:cubicBezTo>
                          <a:pt x="3342030" y="-16284"/>
                          <a:pt x="3685603" y="41976"/>
                          <a:pt x="3907414" y="0"/>
                        </a:cubicBezTo>
                        <a:cubicBezTo>
                          <a:pt x="4129225" y="-41976"/>
                          <a:pt x="4177416" y="-7598"/>
                          <a:pt x="4422976" y="0"/>
                        </a:cubicBezTo>
                        <a:cubicBezTo>
                          <a:pt x="4668536" y="7598"/>
                          <a:pt x="5023499" y="-28058"/>
                          <a:pt x="5264155" y="0"/>
                        </a:cubicBezTo>
                        <a:cubicBezTo>
                          <a:pt x="5504811" y="28058"/>
                          <a:pt x="5703675" y="13288"/>
                          <a:pt x="6105335" y="0"/>
                        </a:cubicBezTo>
                        <a:cubicBezTo>
                          <a:pt x="6506995" y="-13288"/>
                          <a:pt x="6455516" y="-5124"/>
                          <a:pt x="6783705" y="0"/>
                        </a:cubicBezTo>
                        <a:cubicBezTo>
                          <a:pt x="7111894" y="5124"/>
                          <a:pt x="7512856" y="10604"/>
                          <a:pt x="8140446" y="0"/>
                        </a:cubicBezTo>
                        <a:cubicBezTo>
                          <a:pt x="8140458" y="8833"/>
                          <a:pt x="8140986" y="9830"/>
                          <a:pt x="8140446" y="18288"/>
                        </a:cubicBezTo>
                        <a:cubicBezTo>
                          <a:pt x="7959314" y="3345"/>
                          <a:pt x="7870113" y="10437"/>
                          <a:pt x="7706289" y="18288"/>
                        </a:cubicBezTo>
                        <a:cubicBezTo>
                          <a:pt x="7542465" y="26139"/>
                          <a:pt x="7157940" y="17482"/>
                          <a:pt x="6865109" y="18288"/>
                        </a:cubicBezTo>
                        <a:cubicBezTo>
                          <a:pt x="6572278" y="19094"/>
                          <a:pt x="6524256" y="38051"/>
                          <a:pt x="6349548" y="18288"/>
                        </a:cubicBezTo>
                        <a:cubicBezTo>
                          <a:pt x="6174840" y="-1475"/>
                          <a:pt x="5951624" y="174"/>
                          <a:pt x="5671177" y="18288"/>
                        </a:cubicBezTo>
                        <a:cubicBezTo>
                          <a:pt x="5390730" y="36402"/>
                          <a:pt x="5222992" y="60058"/>
                          <a:pt x="4829998" y="18288"/>
                        </a:cubicBezTo>
                        <a:cubicBezTo>
                          <a:pt x="4437004" y="-23482"/>
                          <a:pt x="4344181" y="39087"/>
                          <a:pt x="4151627" y="18288"/>
                        </a:cubicBezTo>
                        <a:cubicBezTo>
                          <a:pt x="3959073" y="-2511"/>
                          <a:pt x="3886970" y="32875"/>
                          <a:pt x="3717470" y="18288"/>
                        </a:cubicBezTo>
                        <a:cubicBezTo>
                          <a:pt x="3547970" y="3701"/>
                          <a:pt x="3451521" y="31872"/>
                          <a:pt x="3201909" y="18288"/>
                        </a:cubicBezTo>
                        <a:cubicBezTo>
                          <a:pt x="2952297" y="4704"/>
                          <a:pt x="2543413" y="6029"/>
                          <a:pt x="2360729" y="18288"/>
                        </a:cubicBezTo>
                        <a:cubicBezTo>
                          <a:pt x="2178045" y="30547"/>
                          <a:pt x="1906056" y="25847"/>
                          <a:pt x="1682359" y="18288"/>
                        </a:cubicBezTo>
                        <a:cubicBezTo>
                          <a:pt x="1458662" y="10730"/>
                          <a:pt x="1330405" y="8046"/>
                          <a:pt x="1166797" y="18288"/>
                        </a:cubicBezTo>
                        <a:cubicBezTo>
                          <a:pt x="1003189" y="28530"/>
                          <a:pt x="278098" y="19533"/>
                          <a:pt x="0" y="18288"/>
                        </a:cubicBezTo>
                        <a:cubicBezTo>
                          <a:pt x="74" y="14054"/>
                          <a:pt x="-46" y="6997"/>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2">
            <a:extLst>
              <a:ext uri="{FF2B5EF4-FFF2-40B4-BE49-F238E27FC236}">
                <a16:creationId xmlns:a16="http://schemas.microsoft.com/office/drawing/2014/main" id="{25BD344B-4D5A-CFBB-14B0-BF3E2347D42C}"/>
              </a:ext>
            </a:extLst>
          </p:cNvPr>
          <p:cNvSpPr>
            <a:spLocks noGrp="1"/>
          </p:cNvSpPr>
          <p:nvPr>
            <p:ph idx="1"/>
          </p:nvPr>
        </p:nvSpPr>
        <p:spPr>
          <a:xfrm>
            <a:off x="628650" y="1929384"/>
            <a:ext cx="7886700" cy="4251960"/>
          </a:xfrm>
        </p:spPr>
        <p:txBody>
          <a:bodyPr>
            <a:normAutofit fontScale="62500" lnSpcReduction="20000"/>
          </a:bodyPr>
          <a:lstStyle/>
          <a:p>
            <a:pPr marL="0" indent="0">
              <a:buNone/>
            </a:pPr>
            <a:r>
              <a:rPr lang="en-US" dirty="0"/>
              <a:t>For a station that is registered in OSCAR/Surface, following these steps:</a:t>
            </a:r>
          </a:p>
          <a:p>
            <a:pPr marL="914400" lvl="1" indent="-457200">
              <a:buFont typeface="+mj-lt"/>
              <a:buAutoNum type="arabicPeriod"/>
            </a:pPr>
            <a:r>
              <a:rPr lang="en-US" b="1" dirty="0"/>
              <a:t>Login</a:t>
            </a:r>
            <a:r>
              <a:rPr lang="en-US" dirty="0"/>
              <a:t> to OSCAR/Surface and identify the intended station</a:t>
            </a:r>
          </a:p>
          <a:p>
            <a:pPr marL="914400" lvl="1" indent="-457200">
              <a:buFont typeface="+mj-lt"/>
              <a:buAutoNum type="arabicPeriod"/>
            </a:pPr>
            <a:r>
              <a:rPr lang="en-US" dirty="0"/>
              <a:t>Select the intended station and enter the “</a:t>
            </a:r>
            <a:r>
              <a:rPr lang="en-US" b="1" dirty="0"/>
              <a:t>Edit</a:t>
            </a:r>
            <a:r>
              <a:rPr lang="en-US" dirty="0"/>
              <a:t> mode”</a:t>
            </a:r>
          </a:p>
          <a:p>
            <a:pPr marL="914400" lvl="1" indent="-457200">
              <a:buFont typeface="+mj-lt"/>
              <a:buAutoNum type="arabicPeriod"/>
            </a:pPr>
            <a:r>
              <a:rPr lang="en-US" dirty="0"/>
              <a:t>Select the “</a:t>
            </a:r>
            <a:r>
              <a:rPr lang="en-US" b="1" dirty="0"/>
              <a:t>Add program/network affiliation</a:t>
            </a:r>
            <a:r>
              <a:rPr lang="en-US" dirty="0"/>
              <a:t>”, to open a dialogue box</a:t>
            </a:r>
          </a:p>
          <a:p>
            <a:pPr marL="914400" lvl="1" indent="-457200">
              <a:buFont typeface="+mj-lt"/>
              <a:buAutoNum type="arabicPeriod"/>
            </a:pPr>
            <a:r>
              <a:rPr lang="en-US" dirty="0"/>
              <a:t>Go to the menu button in front of “Program/network affiliation”, to open the “</a:t>
            </a:r>
            <a:r>
              <a:rPr lang="en-US" b="1" dirty="0"/>
              <a:t>affiliations tree</a:t>
            </a:r>
            <a:r>
              <a:rPr lang="en-US" dirty="0"/>
              <a:t>”:</a:t>
            </a:r>
          </a:p>
          <a:p>
            <a:pPr marL="1314450" lvl="2" indent="-457200"/>
            <a:r>
              <a:rPr lang="en-US" sz="2200" dirty="0"/>
              <a:t>For GBON follow this path WIGOS/GOS/GOS Surface Networks/GBON and then click “Add”</a:t>
            </a:r>
          </a:p>
          <a:p>
            <a:pPr marL="914400" lvl="1" indent="-457200">
              <a:buFont typeface="+mj-lt"/>
              <a:buAutoNum type="arabicPeriod"/>
            </a:pPr>
            <a:r>
              <a:rPr lang="en-US" b="1" dirty="0"/>
              <a:t>Select one or more variables </a:t>
            </a:r>
            <a:r>
              <a:rPr lang="en-US" dirty="0"/>
              <a:t>to be affiliated to GBON and then click “Insert”</a:t>
            </a:r>
          </a:p>
          <a:p>
            <a:pPr marL="1314450" lvl="2" indent="-457200"/>
            <a:r>
              <a:rPr lang="en-US" sz="2200" u="sng" dirty="0"/>
              <a:t>For GBON surface stations</a:t>
            </a:r>
            <a:r>
              <a:rPr lang="en-US" sz="2200" dirty="0"/>
              <a:t>: </a:t>
            </a:r>
            <a:r>
              <a:rPr lang="en-US" sz="2200" b="1" dirty="0"/>
              <a:t>surface pressure is needed </a:t>
            </a:r>
            <a:r>
              <a:rPr lang="en-US" sz="2200" dirty="0"/>
              <a:t>variable, although the other GBON variables (temperature, humidity, wind, precipitation and snow) will also be monitored</a:t>
            </a:r>
          </a:p>
          <a:p>
            <a:pPr marL="1314450" lvl="2" indent="-457200"/>
            <a:r>
              <a:rPr lang="en-US" sz="2200" u="sng" dirty="0"/>
              <a:t>For GBON upper-air stations</a:t>
            </a:r>
            <a:r>
              <a:rPr lang="en-US" sz="2200" dirty="0"/>
              <a:t>: </a:t>
            </a:r>
            <a:r>
              <a:rPr lang="en-US" sz="2200" b="1" dirty="0"/>
              <a:t>all upper-air variables are needed </a:t>
            </a:r>
            <a:r>
              <a:rPr lang="en-US" sz="2200" dirty="0"/>
              <a:t>(pressure profile, temperature profile, water-vapor profile, upper-wind)</a:t>
            </a:r>
          </a:p>
          <a:p>
            <a:pPr marL="914400" lvl="1" indent="-457200">
              <a:buFont typeface="+mj-lt"/>
              <a:buAutoNum type="arabicPeriod"/>
            </a:pPr>
            <a:r>
              <a:rPr lang="en-US" dirty="0"/>
              <a:t>Click on “Edit data generation information” to update the reporting schedule  (Observations/measurements, variables, Deployments, Data generation). Click “update”.</a:t>
            </a:r>
          </a:p>
          <a:p>
            <a:pPr marL="914400" lvl="1" indent="-457200">
              <a:buFont typeface="+mj-lt"/>
              <a:buAutoNum type="arabicPeriod"/>
            </a:pPr>
            <a:r>
              <a:rPr lang="en-US" dirty="0"/>
              <a:t>The preliminary results will be shown on the Station page (“</a:t>
            </a:r>
            <a:r>
              <a:rPr lang="en-US" i="1" dirty="0"/>
              <a:t>Station report</a:t>
            </a:r>
            <a:r>
              <a:rPr lang="en-US" dirty="0"/>
              <a:t>”)</a:t>
            </a:r>
          </a:p>
          <a:p>
            <a:pPr marL="914400" lvl="1" indent="-457200">
              <a:buFont typeface="+mj-lt"/>
              <a:buAutoNum type="arabicPeriod"/>
            </a:pPr>
            <a:r>
              <a:rPr lang="en-US" dirty="0"/>
              <a:t>Finally, select “</a:t>
            </a:r>
            <a:r>
              <a:rPr lang="en-US" b="1" dirty="0"/>
              <a:t>Save</a:t>
            </a:r>
            <a:r>
              <a:rPr lang="en-US" dirty="0"/>
              <a:t>” at the bottom, to make the changes effective</a:t>
            </a:r>
            <a:endParaRPr lang="en-CH" dirty="0"/>
          </a:p>
        </p:txBody>
      </p:sp>
      <p:sp>
        <p:nvSpPr>
          <p:cNvPr id="2" name="Date Placeholder 1">
            <a:extLst>
              <a:ext uri="{FF2B5EF4-FFF2-40B4-BE49-F238E27FC236}">
                <a16:creationId xmlns:a16="http://schemas.microsoft.com/office/drawing/2014/main" id="{3ADB7E31-B4B4-06CD-2ABE-699610895E1F}"/>
              </a:ext>
            </a:extLst>
          </p:cNvPr>
          <p:cNvSpPr>
            <a:spLocks noGrp="1"/>
          </p:cNvSpPr>
          <p:nvPr>
            <p:ph type="dt" sz="quarter" idx="10"/>
          </p:nvPr>
        </p:nvSpPr>
        <p:spPr>
          <a:xfrm>
            <a:off x="628650" y="6356350"/>
            <a:ext cx="2057400" cy="365125"/>
          </a:xfrm>
        </p:spPr>
        <p:txBody>
          <a:bodyPr>
            <a:normAutofit/>
          </a:bodyPr>
          <a:lstStyle/>
          <a:p>
            <a:pPr>
              <a:spcAft>
                <a:spcPts val="600"/>
              </a:spcAft>
              <a:defRPr/>
            </a:pPr>
            <a:fld id="{CF5974F7-999F-4BED-BFFE-016E02689B75}" type="datetime1">
              <a:rPr lang="en-ZA" smtClean="0"/>
              <a:pPr>
                <a:spcAft>
                  <a:spcPts val="600"/>
                </a:spcAft>
                <a:defRPr/>
              </a:pPr>
              <a:t>2023/04/25</a:t>
            </a:fld>
            <a:endParaRPr lang="en-ZA"/>
          </a:p>
        </p:txBody>
      </p:sp>
      <p:sp>
        <p:nvSpPr>
          <p:cNvPr id="3" name="Footer Placeholder 2">
            <a:extLst>
              <a:ext uri="{FF2B5EF4-FFF2-40B4-BE49-F238E27FC236}">
                <a16:creationId xmlns:a16="http://schemas.microsoft.com/office/drawing/2014/main" id="{37C3472D-8604-D313-C6B9-6859390B4F44}"/>
              </a:ext>
            </a:extLst>
          </p:cNvPr>
          <p:cNvSpPr>
            <a:spLocks noGrp="1"/>
          </p:cNvSpPr>
          <p:nvPr>
            <p:ph type="ftr" sz="quarter" idx="11"/>
          </p:nvPr>
        </p:nvSpPr>
        <p:spPr>
          <a:xfrm>
            <a:off x="3028950" y="6356350"/>
            <a:ext cx="3086100" cy="365125"/>
          </a:xfrm>
        </p:spPr>
        <p:txBody>
          <a:bodyPr>
            <a:normAutofit/>
          </a:bodyPr>
          <a:lstStyle/>
          <a:p>
            <a:pPr>
              <a:spcAft>
                <a:spcPts val="600"/>
              </a:spcAft>
              <a:defRPr/>
            </a:pPr>
            <a:r>
              <a:rPr lang="pt-BR" sz="1100"/>
              <a:t>Templ ref: PPT-ISO-colour.001   Doc Ref no:</a:t>
            </a:r>
            <a:endParaRPr lang="en-US" sz="1100"/>
          </a:p>
        </p:txBody>
      </p:sp>
      <p:sp>
        <p:nvSpPr>
          <p:cNvPr id="28677" name="Slide Number Placeholder 3">
            <a:extLst>
              <a:ext uri="{FF2B5EF4-FFF2-40B4-BE49-F238E27FC236}">
                <a16:creationId xmlns:a16="http://schemas.microsoft.com/office/drawing/2014/main" id="{5B98E933-0E34-C23D-CF5E-40D3C9E01A4C}"/>
              </a:ext>
            </a:extLst>
          </p:cNvPr>
          <p:cNvSpPr>
            <a:spLocks noGrp="1" noChangeArrowheads="1"/>
          </p:cNvSpPr>
          <p:nvPr>
            <p:ph type="sldNum" sz="quarter" idx="12"/>
          </p:nvPr>
        </p:nvSpPr>
        <p:spPr bwMode="auto">
          <a:xfrm>
            <a:off x="6457950" y="6356350"/>
            <a:ext cx="2057400" cy="36512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Aft>
                <a:spcPts val="600"/>
              </a:spcAft>
            </a:pPr>
            <a:fld id="{322C0F81-8656-4CF0-95C1-DD4A195525EC}" type="slidenum">
              <a:rPr lang="en-ZA" altLang="en-US" smtClean="0"/>
              <a:pPr>
                <a:spcAft>
                  <a:spcPts val="600"/>
                </a:spcAft>
              </a:pPr>
              <a:t>11</a:t>
            </a:fld>
            <a:endParaRPr lang="en-ZA" altLang="en-US" dirty="0"/>
          </a:p>
        </p:txBody>
      </p:sp>
    </p:spTree>
    <p:extLst>
      <p:ext uri="{BB962C8B-B14F-4D97-AF65-F5344CB8AC3E}">
        <p14:creationId xmlns:p14="http://schemas.microsoft.com/office/powerpoint/2010/main" val="18198815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E0CFD75F-6301-E1D2-4E13-318BD2AA14B9}"/>
              </a:ext>
            </a:extLst>
          </p:cNvPr>
          <p:cNvSpPr>
            <a:spLocks noGrp="1"/>
          </p:cNvSpPr>
          <p:nvPr>
            <p:ph type="dt" sz="half" idx="10"/>
          </p:nvPr>
        </p:nvSpPr>
        <p:spPr/>
        <p:txBody>
          <a:bodyPr/>
          <a:lstStyle/>
          <a:p>
            <a:pPr>
              <a:defRPr/>
            </a:pPr>
            <a:fld id="{807275E9-1B60-47CE-909B-88E70A1D2433}" type="datetime1">
              <a:rPr lang="en-ZA" smtClean="0"/>
              <a:pPr>
                <a:defRPr/>
              </a:pPr>
              <a:t>2023/04/25</a:t>
            </a:fld>
            <a:endParaRPr lang="en-ZA"/>
          </a:p>
        </p:txBody>
      </p:sp>
      <p:sp>
        <p:nvSpPr>
          <p:cNvPr id="5" name="Footer Placeholder 4">
            <a:extLst>
              <a:ext uri="{FF2B5EF4-FFF2-40B4-BE49-F238E27FC236}">
                <a16:creationId xmlns:a16="http://schemas.microsoft.com/office/drawing/2014/main" id="{C0795DBC-B198-308E-AD8B-AC8DD8931F2B}"/>
              </a:ext>
            </a:extLst>
          </p:cNvPr>
          <p:cNvSpPr>
            <a:spLocks noGrp="1"/>
          </p:cNvSpPr>
          <p:nvPr>
            <p:ph type="ftr" sz="quarter" idx="11"/>
          </p:nvPr>
        </p:nvSpPr>
        <p:spPr/>
        <p:txBody>
          <a:bodyPr/>
          <a:lstStyle/>
          <a:p>
            <a:pPr>
              <a:defRPr/>
            </a:pPr>
            <a:r>
              <a:rPr lang="pt-BR"/>
              <a:t>Templ ref: PPT-ISO-colour.001   Doc Ref no:</a:t>
            </a:r>
            <a:endParaRPr lang="en-US"/>
          </a:p>
        </p:txBody>
      </p:sp>
      <p:sp>
        <p:nvSpPr>
          <p:cNvPr id="6" name="Slide Number Placeholder 5">
            <a:extLst>
              <a:ext uri="{FF2B5EF4-FFF2-40B4-BE49-F238E27FC236}">
                <a16:creationId xmlns:a16="http://schemas.microsoft.com/office/drawing/2014/main" id="{C8EB66EB-1F90-1423-4533-BF924D3FCB0D}"/>
              </a:ext>
            </a:extLst>
          </p:cNvPr>
          <p:cNvSpPr>
            <a:spLocks noGrp="1"/>
          </p:cNvSpPr>
          <p:nvPr>
            <p:ph type="sldNum" sz="quarter" idx="12"/>
          </p:nvPr>
        </p:nvSpPr>
        <p:spPr/>
        <p:txBody>
          <a:bodyPr/>
          <a:lstStyle/>
          <a:p>
            <a:pPr>
              <a:defRPr/>
            </a:pPr>
            <a:fld id="{F1194F1A-5B12-4645-8CFA-6250015E3673}" type="slidenum">
              <a:rPr lang="en-ZA" altLang="en-US" smtClean="0"/>
              <a:pPr>
                <a:defRPr/>
              </a:pPr>
              <a:t>12</a:t>
            </a:fld>
            <a:endParaRPr lang="en-ZA" altLang="en-US"/>
          </a:p>
        </p:txBody>
      </p:sp>
      <p:pic>
        <p:nvPicPr>
          <p:cNvPr id="8" name="Picture 7">
            <a:extLst>
              <a:ext uri="{FF2B5EF4-FFF2-40B4-BE49-F238E27FC236}">
                <a16:creationId xmlns:a16="http://schemas.microsoft.com/office/drawing/2014/main" id="{72476AA5-31AA-4816-D6A8-A1BCC99862C9}"/>
              </a:ext>
            </a:extLst>
          </p:cNvPr>
          <p:cNvPicPr>
            <a:picLocks noChangeAspect="1"/>
          </p:cNvPicPr>
          <p:nvPr/>
        </p:nvPicPr>
        <p:blipFill>
          <a:blip r:embed="rId2"/>
          <a:stretch>
            <a:fillRect/>
          </a:stretch>
        </p:blipFill>
        <p:spPr>
          <a:xfrm>
            <a:off x="902693" y="118323"/>
            <a:ext cx="6901457" cy="6621353"/>
          </a:xfrm>
          <a:prstGeom prst="rect">
            <a:avLst/>
          </a:prstGeom>
          <a:ln>
            <a:solidFill>
              <a:schemeClr val="bg1"/>
            </a:solidFill>
          </a:ln>
        </p:spPr>
      </p:pic>
    </p:spTree>
    <p:extLst>
      <p:ext uri="{BB962C8B-B14F-4D97-AF65-F5344CB8AC3E}">
        <p14:creationId xmlns:p14="http://schemas.microsoft.com/office/powerpoint/2010/main" val="24059016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E0CFD75F-6301-E1D2-4E13-318BD2AA14B9}"/>
              </a:ext>
            </a:extLst>
          </p:cNvPr>
          <p:cNvSpPr>
            <a:spLocks noGrp="1"/>
          </p:cNvSpPr>
          <p:nvPr>
            <p:ph type="dt" sz="half" idx="10"/>
          </p:nvPr>
        </p:nvSpPr>
        <p:spPr/>
        <p:txBody>
          <a:bodyPr/>
          <a:lstStyle/>
          <a:p>
            <a:pPr>
              <a:defRPr/>
            </a:pPr>
            <a:fld id="{807275E9-1B60-47CE-909B-88E70A1D2433}" type="datetime1">
              <a:rPr lang="en-ZA" smtClean="0"/>
              <a:pPr>
                <a:defRPr/>
              </a:pPr>
              <a:t>2023/04/25</a:t>
            </a:fld>
            <a:endParaRPr lang="en-ZA"/>
          </a:p>
        </p:txBody>
      </p:sp>
      <p:sp>
        <p:nvSpPr>
          <p:cNvPr id="5" name="Footer Placeholder 4">
            <a:extLst>
              <a:ext uri="{FF2B5EF4-FFF2-40B4-BE49-F238E27FC236}">
                <a16:creationId xmlns:a16="http://schemas.microsoft.com/office/drawing/2014/main" id="{C0795DBC-B198-308E-AD8B-AC8DD8931F2B}"/>
              </a:ext>
            </a:extLst>
          </p:cNvPr>
          <p:cNvSpPr>
            <a:spLocks noGrp="1"/>
          </p:cNvSpPr>
          <p:nvPr>
            <p:ph type="ftr" sz="quarter" idx="11"/>
          </p:nvPr>
        </p:nvSpPr>
        <p:spPr/>
        <p:txBody>
          <a:bodyPr/>
          <a:lstStyle/>
          <a:p>
            <a:pPr>
              <a:defRPr/>
            </a:pPr>
            <a:r>
              <a:rPr lang="pt-BR"/>
              <a:t>Templ ref: PPT-ISO-colour.001   Doc Ref no:</a:t>
            </a:r>
            <a:endParaRPr lang="en-US"/>
          </a:p>
        </p:txBody>
      </p:sp>
      <p:sp>
        <p:nvSpPr>
          <p:cNvPr id="6" name="Slide Number Placeholder 5">
            <a:extLst>
              <a:ext uri="{FF2B5EF4-FFF2-40B4-BE49-F238E27FC236}">
                <a16:creationId xmlns:a16="http://schemas.microsoft.com/office/drawing/2014/main" id="{C8EB66EB-1F90-1423-4533-BF924D3FCB0D}"/>
              </a:ext>
            </a:extLst>
          </p:cNvPr>
          <p:cNvSpPr>
            <a:spLocks noGrp="1"/>
          </p:cNvSpPr>
          <p:nvPr>
            <p:ph type="sldNum" sz="quarter" idx="12"/>
          </p:nvPr>
        </p:nvSpPr>
        <p:spPr/>
        <p:txBody>
          <a:bodyPr/>
          <a:lstStyle/>
          <a:p>
            <a:pPr>
              <a:defRPr/>
            </a:pPr>
            <a:fld id="{F1194F1A-5B12-4645-8CFA-6250015E3673}" type="slidenum">
              <a:rPr lang="en-ZA" altLang="en-US" smtClean="0"/>
              <a:pPr>
                <a:defRPr/>
              </a:pPr>
              <a:t>13</a:t>
            </a:fld>
            <a:endParaRPr lang="en-ZA" altLang="en-US"/>
          </a:p>
        </p:txBody>
      </p:sp>
      <p:pic>
        <p:nvPicPr>
          <p:cNvPr id="12" name="Picture 11">
            <a:extLst>
              <a:ext uri="{FF2B5EF4-FFF2-40B4-BE49-F238E27FC236}">
                <a16:creationId xmlns:a16="http://schemas.microsoft.com/office/drawing/2014/main" id="{7331643B-9B50-F62F-BF50-0A84293371DE}"/>
              </a:ext>
            </a:extLst>
          </p:cNvPr>
          <p:cNvPicPr>
            <a:picLocks noChangeAspect="1"/>
          </p:cNvPicPr>
          <p:nvPr/>
        </p:nvPicPr>
        <p:blipFill>
          <a:blip r:embed="rId2"/>
          <a:stretch>
            <a:fillRect/>
          </a:stretch>
        </p:blipFill>
        <p:spPr>
          <a:xfrm>
            <a:off x="727075" y="714375"/>
            <a:ext cx="7495568" cy="6019800"/>
          </a:xfrm>
          <a:prstGeom prst="rect">
            <a:avLst/>
          </a:prstGeom>
          <a:noFill/>
        </p:spPr>
      </p:pic>
      <p:sp>
        <p:nvSpPr>
          <p:cNvPr id="7" name="Flowchart: Process 6">
            <a:extLst>
              <a:ext uri="{FF2B5EF4-FFF2-40B4-BE49-F238E27FC236}">
                <a16:creationId xmlns:a16="http://schemas.microsoft.com/office/drawing/2014/main" id="{50C6989A-3C40-6143-0DAC-7AEAB3EF16BA}"/>
              </a:ext>
            </a:extLst>
          </p:cNvPr>
          <p:cNvSpPr/>
          <p:nvPr/>
        </p:nvSpPr>
        <p:spPr>
          <a:xfrm>
            <a:off x="825500" y="2033862"/>
            <a:ext cx="7298719" cy="1039537"/>
          </a:xfrm>
          <a:prstGeom prst="flowChartProcess">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3" name="TextBox 12">
            <a:extLst>
              <a:ext uri="{FF2B5EF4-FFF2-40B4-BE49-F238E27FC236}">
                <a16:creationId xmlns:a16="http://schemas.microsoft.com/office/drawing/2014/main" id="{6E167B63-CB33-351C-7AE3-B1FEB5926479}"/>
              </a:ext>
            </a:extLst>
          </p:cNvPr>
          <p:cNvSpPr txBox="1"/>
          <p:nvPr/>
        </p:nvSpPr>
        <p:spPr>
          <a:xfrm>
            <a:off x="1333500" y="126999"/>
            <a:ext cx="6477000" cy="523220"/>
          </a:xfrm>
          <a:prstGeom prst="rect">
            <a:avLst/>
          </a:prstGeom>
          <a:noFill/>
        </p:spPr>
        <p:txBody>
          <a:bodyPr wrap="square" rtlCol="0">
            <a:spAutoFit/>
          </a:bodyPr>
          <a:lstStyle/>
          <a:p>
            <a:r>
              <a:rPr lang="en-US" sz="2800" b="1" dirty="0"/>
              <a:t>Program/network affiliation added</a:t>
            </a:r>
            <a:endParaRPr lang="en-ZA" sz="2800" dirty="0"/>
          </a:p>
        </p:txBody>
      </p:sp>
      <p:sp>
        <p:nvSpPr>
          <p:cNvPr id="25" name="Oval 24">
            <a:extLst>
              <a:ext uri="{FF2B5EF4-FFF2-40B4-BE49-F238E27FC236}">
                <a16:creationId xmlns:a16="http://schemas.microsoft.com/office/drawing/2014/main" id="{446782FB-E06A-21D6-881E-D6F5EE781BB1}"/>
              </a:ext>
            </a:extLst>
          </p:cNvPr>
          <p:cNvSpPr/>
          <p:nvPr/>
        </p:nvSpPr>
        <p:spPr>
          <a:xfrm>
            <a:off x="921357" y="2098019"/>
            <a:ext cx="1126519" cy="28958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9917499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E0CFD75F-6301-E1D2-4E13-318BD2AA14B9}"/>
              </a:ext>
            </a:extLst>
          </p:cNvPr>
          <p:cNvSpPr>
            <a:spLocks noGrp="1"/>
          </p:cNvSpPr>
          <p:nvPr>
            <p:ph type="dt" sz="half" idx="10"/>
          </p:nvPr>
        </p:nvSpPr>
        <p:spPr/>
        <p:txBody>
          <a:bodyPr/>
          <a:lstStyle/>
          <a:p>
            <a:pPr>
              <a:defRPr/>
            </a:pPr>
            <a:fld id="{807275E9-1B60-47CE-909B-88E70A1D2433}" type="datetime1">
              <a:rPr lang="en-ZA" smtClean="0"/>
              <a:pPr>
                <a:defRPr/>
              </a:pPr>
              <a:t>2023/04/25</a:t>
            </a:fld>
            <a:endParaRPr lang="en-ZA"/>
          </a:p>
        </p:txBody>
      </p:sp>
      <p:sp>
        <p:nvSpPr>
          <p:cNvPr id="5" name="Footer Placeholder 4">
            <a:extLst>
              <a:ext uri="{FF2B5EF4-FFF2-40B4-BE49-F238E27FC236}">
                <a16:creationId xmlns:a16="http://schemas.microsoft.com/office/drawing/2014/main" id="{C0795DBC-B198-308E-AD8B-AC8DD8931F2B}"/>
              </a:ext>
            </a:extLst>
          </p:cNvPr>
          <p:cNvSpPr>
            <a:spLocks noGrp="1"/>
          </p:cNvSpPr>
          <p:nvPr>
            <p:ph type="ftr" sz="quarter" idx="11"/>
          </p:nvPr>
        </p:nvSpPr>
        <p:spPr/>
        <p:txBody>
          <a:bodyPr/>
          <a:lstStyle/>
          <a:p>
            <a:pPr>
              <a:defRPr/>
            </a:pPr>
            <a:r>
              <a:rPr lang="pt-BR"/>
              <a:t>Templ ref: PPT-ISO-colour.001   Doc Ref no:</a:t>
            </a:r>
            <a:endParaRPr lang="en-US"/>
          </a:p>
        </p:txBody>
      </p:sp>
      <p:sp>
        <p:nvSpPr>
          <p:cNvPr id="6" name="Slide Number Placeholder 5">
            <a:extLst>
              <a:ext uri="{FF2B5EF4-FFF2-40B4-BE49-F238E27FC236}">
                <a16:creationId xmlns:a16="http://schemas.microsoft.com/office/drawing/2014/main" id="{C8EB66EB-1F90-1423-4533-BF924D3FCB0D}"/>
              </a:ext>
            </a:extLst>
          </p:cNvPr>
          <p:cNvSpPr>
            <a:spLocks noGrp="1"/>
          </p:cNvSpPr>
          <p:nvPr>
            <p:ph type="sldNum" sz="quarter" idx="12"/>
          </p:nvPr>
        </p:nvSpPr>
        <p:spPr/>
        <p:txBody>
          <a:bodyPr/>
          <a:lstStyle/>
          <a:p>
            <a:pPr>
              <a:defRPr/>
            </a:pPr>
            <a:fld id="{F1194F1A-5B12-4645-8CFA-6250015E3673}" type="slidenum">
              <a:rPr lang="en-ZA" altLang="en-US" smtClean="0"/>
              <a:pPr>
                <a:defRPr/>
              </a:pPr>
              <a:t>14</a:t>
            </a:fld>
            <a:endParaRPr lang="en-ZA" altLang="en-US"/>
          </a:p>
        </p:txBody>
      </p:sp>
      <p:sp>
        <p:nvSpPr>
          <p:cNvPr id="13" name="TextBox 12">
            <a:extLst>
              <a:ext uri="{FF2B5EF4-FFF2-40B4-BE49-F238E27FC236}">
                <a16:creationId xmlns:a16="http://schemas.microsoft.com/office/drawing/2014/main" id="{6E167B63-CB33-351C-7AE3-B1FEB5926479}"/>
              </a:ext>
            </a:extLst>
          </p:cNvPr>
          <p:cNvSpPr txBox="1"/>
          <p:nvPr/>
        </p:nvSpPr>
        <p:spPr>
          <a:xfrm>
            <a:off x="1333500" y="126999"/>
            <a:ext cx="6477000" cy="954107"/>
          </a:xfrm>
          <a:prstGeom prst="rect">
            <a:avLst/>
          </a:prstGeom>
          <a:noFill/>
        </p:spPr>
        <p:txBody>
          <a:bodyPr wrap="square" rtlCol="0">
            <a:spAutoFit/>
          </a:bodyPr>
          <a:lstStyle/>
          <a:p>
            <a:pPr algn="ctr"/>
            <a:r>
              <a:rPr lang="en-US" sz="2800" b="1" dirty="0"/>
              <a:t>GBON requirements: Variables</a:t>
            </a:r>
          </a:p>
          <a:p>
            <a:pPr algn="ctr"/>
            <a:r>
              <a:rPr lang="en-US" sz="2800" b="1" dirty="0"/>
              <a:t>Surface land station</a:t>
            </a:r>
            <a:endParaRPr lang="en-ZA" sz="2800" dirty="0"/>
          </a:p>
        </p:txBody>
      </p:sp>
      <p:pic>
        <p:nvPicPr>
          <p:cNvPr id="9" name="Picture 8">
            <a:extLst>
              <a:ext uri="{FF2B5EF4-FFF2-40B4-BE49-F238E27FC236}">
                <a16:creationId xmlns:a16="http://schemas.microsoft.com/office/drawing/2014/main" id="{7E711A81-3B28-329A-0C2D-57EAE647F426}"/>
              </a:ext>
            </a:extLst>
          </p:cNvPr>
          <p:cNvPicPr>
            <a:picLocks noChangeAspect="1"/>
          </p:cNvPicPr>
          <p:nvPr/>
        </p:nvPicPr>
        <p:blipFill>
          <a:blip r:embed="rId2"/>
          <a:stretch>
            <a:fillRect/>
          </a:stretch>
        </p:blipFill>
        <p:spPr>
          <a:xfrm>
            <a:off x="1041400" y="960205"/>
            <a:ext cx="6637983" cy="5724992"/>
          </a:xfrm>
          <a:prstGeom prst="rect">
            <a:avLst/>
          </a:prstGeom>
        </p:spPr>
      </p:pic>
      <p:sp>
        <p:nvSpPr>
          <p:cNvPr id="10" name="Rectangle 9">
            <a:extLst>
              <a:ext uri="{FF2B5EF4-FFF2-40B4-BE49-F238E27FC236}">
                <a16:creationId xmlns:a16="http://schemas.microsoft.com/office/drawing/2014/main" id="{C322A0BA-523B-805A-C7F0-D5CCA597802D}"/>
              </a:ext>
            </a:extLst>
          </p:cNvPr>
          <p:cNvSpPr/>
          <p:nvPr/>
        </p:nvSpPr>
        <p:spPr>
          <a:xfrm>
            <a:off x="1333500" y="4727156"/>
            <a:ext cx="5651500" cy="27305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1" name="Rectangle 10">
            <a:extLst>
              <a:ext uri="{FF2B5EF4-FFF2-40B4-BE49-F238E27FC236}">
                <a16:creationId xmlns:a16="http://schemas.microsoft.com/office/drawing/2014/main" id="{7A555E29-396F-3A55-6F52-C0BA500280E7}"/>
              </a:ext>
            </a:extLst>
          </p:cNvPr>
          <p:cNvSpPr/>
          <p:nvPr/>
        </p:nvSpPr>
        <p:spPr>
          <a:xfrm>
            <a:off x="1333500" y="2785174"/>
            <a:ext cx="4597400" cy="27305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4" name="Rectangle 13">
            <a:extLst>
              <a:ext uri="{FF2B5EF4-FFF2-40B4-BE49-F238E27FC236}">
                <a16:creationId xmlns:a16="http://schemas.microsoft.com/office/drawing/2014/main" id="{33CD5C65-DC1B-8031-6C3C-3EA8B06DC433}"/>
              </a:ext>
            </a:extLst>
          </p:cNvPr>
          <p:cNvSpPr/>
          <p:nvPr/>
        </p:nvSpPr>
        <p:spPr>
          <a:xfrm>
            <a:off x="1333500" y="3462687"/>
            <a:ext cx="4597400" cy="27305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5" name="Rectangle 14">
            <a:extLst>
              <a:ext uri="{FF2B5EF4-FFF2-40B4-BE49-F238E27FC236}">
                <a16:creationId xmlns:a16="http://schemas.microsoft.com/office/drawing/2014/main" id="{C92D8E0C-04A3-C6FF-A459-54EEA7ECF61C}"/>
              </a:ext>
            </a:extLst>
          </p:cNvPr>
          <p:cNvSpPr/>
          <p:nvPr/>
        </p:nvSpPr>
        <p:spPr>
          <a:xfrm>
            <a:off x="1333500" y="1885483"/>
            <a:ext cx="5346700" cy="27305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6" name="Rectangle 15">
            <a:extLst>
              <a:ext uri="{FF2B5EF4-FFF2-40B4-BE49-F238E27FC236}">
                <a16:creationId xmlns:a16="http://schemas.microsoft.com/office/drawing/2014/main" id="{EE8DBD39-49DB-2481-FEDC-714EC05338F2}"/>
              </a:ext>
            </a:extLst>
          </p:cNvPr>
          <p:cNvSpPr/>
          <p:nvPr/>
        </p:nvSpPr>
        <p:spPr>
          <a:xfrm>
            <a:off x="1333500" y="5636209"/>
            <a:ext cx="6096000" cy="56139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 name="TextBox 1">
            <a:extLst>
              <a:ext uri="{FF2B5EF4-FFF2-40B4-BE49-F238E27FC236}">
                <a16:creationId xmlns:a16="http://schemas.microsoft.com/office/drawing/2014/main" id="{8F4A3B16-7084-198E-11D6-F9D6E8B6A032}"/>
              </a:ext>
            </a:extLst>
          </p:cNvPr>
          <p:cNvSpPr txBox="1"/>
          <p:nvPr/>
        </p:nvSpPr>
        <p:spPr>
          <a:xfrm>
            <a:off x="6495579" y="3093355"/>
            <a:ext cx="2498725" cy="369332"/>
          </a:xfrm>
          <a:prstGeom prst="rect">
            <a:avLst/>
          </a:prstGeom>
          <a:noFill/>
          <a:ln>
            <a:solidFill>
              <a:srgbClr val="FF0000"/>
            </a:solidFill>
          </a:ln>
        </p:spPr>
        <p:txBody>
          <a:bodyPr wrap="square" rtlCol="0">
            <a:spAutoFit/>
          </a:bodyPr>
          <a:lstStyle/>
          <a:p>
            <a:r>
              <a:rPr lang="en-ZA" dirty="0"/>
              <a:t>No snow depth sensor</a:t>
            </a:r>
          </a:p>
        </p:txBody>
      </p:sp>
    </p:spTree>
    <p:extLst>
      <p:ext uri="{BB962C8B-B14F-4D97-AF65-F5344CB8AC3E}">
        <p14:creationId xmlns:p14="http://schemas.microsoft.com/office/powerpoint/2010/main" val="22336482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83356" y="1928731"/>
            <a:ext cx="3333749" cy="2624327"/>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6E167B63-CB33-351C-7AE3-B1FEB5926479}"/>
              </a:ext>
            </a:extLst>
          </p:cNvPr>
          <p:cNvSpPr txBox="1"/>
          <p:nvPr/>
        </p:nvSpPr>
        <p:spPr>
          <a:xfrm>
            <a:off x="538067" y="1967266"/>
            <a:ext cx="2205134" cy="2547257"/>
          </a:xfrm>
          <a:prstGeom prst="rect">
            <a:avLst/>
          </a:prstGeom>
          <a:noFill/>
        </p:spPr>
        <p:txBody>
          <a:bodyPr vert="horz" lIns="91440" tIns="45720" rIns="91440" bIns="45720" rtlCol="0" anchor="ctr">
            <a:normAutofit/>
          </a:bodyPr>
          <a:lstStyle/>
          <a:p>
            <a:pPr algn="ctr" eaLnBrk="1" hangingPunct="1">
              <a:lnSpc>
                <a:spcPct val="90000"/>
              </a:lnSpc>
              <a:spcAft>
                <a:spcPts val="600"/>
              </a:spcAft>
            </a:pPr>
            <a:r>
              <a:rPr lang="en-US" sz="2000" b="1" kern="1200" dirty="0">
                <a:solidFill>
                  <a:srgbClr val="FFFFFF"/>
                </a:solidFill>
                <a:latin typeface="+mj-lt"/>
                <a:ea typeface="+mj-ea"/>
                <a:cs typeface="+mj-cs"/>
              </a:rPr>
              <a:t>GBON requirements: Reporting schedule - </a:t>
            </a:r>
          </a:p>
          <a:p>
            <a:pPr algn="ctr" eaLnBrk="1" hangingPunct="1">
              <a:lnSpc>
                <a:spcPct val="90000"/>
              </a:lnSpc>
              <a:spcAft>
                <a:spcPts val="600"/>
              </a:spcAft>
            </a:pPr>
            <a:r>
              <a:rPr lang="en-US" sz="2000" b="1" kern="1200" dirty="0">
                <a:solidFill>
                  <a:srgbClr val="FFFFFF"/>
                </a:solidFill>
                <a:latin typeface="+mj-lt"/>
                <a:ea typeface="+mj-ea"/>
                <a:cs typeface="+mj-cs"/>
              </a:rPr>
              <a:t>Surface land station</a:t>
            </a:r>
            <a:endParaRPr lang="en-US" sz="2000" kern="1200" dirty="0">
              <a:solidFill>
                <a:srgbClr val="FFFFFF"/>
              </a:solidFill>
              <a:latin typeface="+mj-lt"/>
              <a:ea typeface="+mj-ea"/>
              <a:cs typeface="+mj-cs"/>
            </a:endParaRPr>
          </a:p>
        </p:txBody>
      </p:sp>
      <p:sp>
        <p:nvSpPr>
          <p:cNvPr id="4" name="Date Placeholder 3">
            <a:extLst>
              <a:ext uri="{FF2B5EF4-FFF2-40B4-BE49-F238E27FC236}">
                <a16:creationId xmlns:a16="http://schemas.microsoft.com/office/drawing/2014/main" id="{E0CFD75F-6301-E1D2-4E13-318BD2AA14B9}"/>
              </a:ext>
            </a:extLst>
          </p:cNvPr>
          <p:cNvSpPr>
            <a:spLocks noGrp="1"/>
          </p:cNvSpPr>
          <p:nvPr>
            <p:ph type="dt" sz="half" idx="10"/>
          </p:nvPr>
        </p:nvSpPr>
        <p:spPr>
          <a:xfrm>
            <a:off x="6631686" y="6356350"/>
            <a:ext cx="1497901" cy="365125"/>
          </a:xfrm>
        </p:spPr>
        <p:txBody>
          <a:bodyPr vert="horz" lIns="91440" tIns="45720" rIns="91440" bIns="45720" rtlCol="0" anchor="ctr">
            <a:normAutofit/>
          </a:bodyPr>
          <a:lstStyle/>
          <a:p>
            <a:pPr algn="r">
              <a:spcAft>
                <a:spcPts val="600"/>
              </a:spcAft>
              <a:defRPr/>
            </a:pPr>
            <a:fld id="{807275E9-1B60-47CE-909B-88E70A1D2433}" type="datetime1">
              <a:rPr lang="en-US" smtClean="0">
                <a:solidFill>
                  <a:schemeClr val="tx1">
                    <a:alpha val="80000"/>
                  </a:schemeClr>
                </a:solidFill>
              </a:rPr>
              <a:pPr algn="r">
                <a:spcAft>
                  <a:spcPts val="600"/>
                </a:spcAft>
                <a:defRPr/>
              </a:pPr>
              <a:t>4/25/2023</a:t>
            </a:fld>
            <a:endParaRPr lang="en-US">
              <a:solidFill>
                <a:schemeClr val="tx1">
                  <a:alpha val="80000"/>
                </a:schemeClr>
              </a:solidFill>
            </a:endParaRPr>
          </a:p>
        </p:txBody>
      </p:sp>
      <p:sp>
        <p:nvSpPr>
          <p:cNvPr id="6" name="Slide Number Placeholder 5">
            <a:extLst>
              <a:ext uri="{FF2B5EF4-FFF2-40B4-BE49-F238E27FC236}">
                <a16:creationId xmlns:a16="http://schemas.microsoft.com/office/drawing/2014/main" id="{C8EB66EB-1F90-1423-4533-BF924D3FCB0D}"/>
              </a:ext>
            </a:extLst>
          </p:cNvPr>
          <p:cNvSpPr>
            <a:spLocks noGrp="1"/>
          </p:cNvSpPr>
          <p:nvPr>
            <p:ph type="sldNum" sz="quarter" idx="12"/>
          </p:nvPr>
        </p:nvSpPr>
        <p:spPr>
          <a:xfrm>
            <a:off x="8275638" y="6356350"/>
            <a:ext cx="385761" cy="365125"/>
          </a:xfrm>
        </p:spPr>
        <p:txBody>
          <a:bodyPr vert="horz" lIns="91440" tIns="45720" rIns="91440" bIns="45720" rtlCol="0" anchor="ctr">
            <a:normAutofit/>
          </a:bodyPr>
          <a:lstStyle/>
          <a:p>
            <a:pPr>
              <a:spcAft>
                <a:spcPts val="600"/>
              </a:spcAft>
              <a:defRPr/>
            </a:pPr>
            <a:fld id="{F1194F1A-5B12-4645-8CFA-6250015E3673}" type="slidenum">
              <a:rPr lang="en-US" altLang="en-US" smtClean="0">
                <a:solidFill>
                  <a:schemeClr val="tx1">
                    <a:alpha val="80000"/>
                  </a:schemeClr>
                </a:solidFill>
                <a:latin typeface="+mn-lt"/>
              </a:rPr>
              <a:pPr>
                <a:spcAft>
                  <a:spcPts val="600"/>
                </a:spcAft>
                <a:defRPr/>
              </a:pPr>
              <a:t>15</a:t>
            </a:fld>
            <a:endParaRPr lang="en-US" altLang="en-US">
              <a:solidFill>
                <a:schemeClr val="tx1">
                  <a:alpha val="80000"/>
                </a:schemeClr>
              </a:solidFill>
              <a:latin typeface="+mn-lt"/>
            </a:endParaRPr>
          </a:p>
        </p:txBody>
      </p:sp>
      <p:pic>
        <p:nvPicPr>
          <p:cNvPr id="18" name="Picture 17">
            <a:extLst>
              <a:ext uri="{FF2B5EF4-FFF2-40B4-BE49-F238E27FC236}">
                <a16:creationId xmlns:a16="http://schemas.microsoft.com/office/drawing/2014/main" id="{75041C90-07C2-3EA0-DAF8-6379EF65CCEF}"/>
              </a:ext>
            </a:extLst>
          </p:cNvPr>
          <p:cNvPicPr>
            <a:picLocks noChangeAspect="1"/>
          </p:cNvPicPr>
          <p:nvPr/>
        </p:nvPicPr>
        <p:blipFill rotWithShape="1">
          <a:blip r:embed="rId2"/>
          <a:srcRect b="3518"/>
          <a:stretch/>
        </p:blipFill>
        <p:spPr>
          <a:xfrm>
            <a:off x="3714750" y="0"/>
            <a:ext cx="4560888" cy="6858000"/>
          </a:xfrm>
          <a:prstGeom prst="rect">
            <a:avLst/>
          </a:prstGeom>
        </p:spPr>
      </p:pic>
      <p:sp>
        <p:nvSpPr>
          <p:cNvPr id="19" name="Rectangle 18">
            <a:extLst>
              <a:ext uri="{FF2B5EF4-FFF2-40B4-BE49-F238E27FC236}">
                <a16:creationId xmlns:a16="http://schemas.microsoft.com/office/drawing/2014/main" id="{E8104102-1279-1BF0-828C-E4ACA0D40584}"/>
              </a:ext>
            </a:extLst>
          </p:cNvPr>
          <p:cNvSpPr/>
          <p:nvPr/>
        </p:nvSpPr>
        <p:spPr>
          <a:xfrm>
            <a:off x="4419600" y="4648199"/>
            <a:ext cx="3416300" cy="207327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0" name="Flowchart: Process 19">
            <a:extLst>
              <a:ext uri="{FF2B5EF4-FFF2-40B4-BE49-F238E27FC236}">
                <a16:creationId xmlns:a16="http://schemas.microsoft.com/office/drawing/2014/main" id="{01105CE3-973C-C2A8-D8A5-0BDC3401CFEC}"/>
              </a:ext>
            </a:extLst>
          </p:cNvPr>
          <p:cNvSpPr/>
          <p:nvPr/>
        </p:nvSpPr>
        <p:spPr>
          <a:xfrm>
            <a:off x="4572000" y="5880100"/>
            <a:ext cx="2908300" cy="203200"/>
          </a:xfrm>
          <a:prstGeom prst="flowChartProcess">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1" name="Star: 24 Points 20">
            <a:extLst>
              <a:ext uri="{FF2B5EF4-FFF2-40B4-BE49-F238E27FC236}">
                <a16:creationId xmlns:a16="http://schemas.microsoft.com/office/drawing/2014/main" id="{A2C46936-D728-D278-C36C-F9A83E287B5E}"/>
              </a:ext>
            </a:extLst>
          </p:cNvPr>
          <p:cNvSpPr/>
          <p:nvPr/>
        </p:nvSpPr>
        <p:spPr>
          <a:xfrm>
            <a:off x="6398106" y="3694149"/>
            <a:ext cx="2626553" cy="1366284"/>
          </a:xfrm>
          <a:prstGeom prst="star2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dirty="0"/>
              <a:t>24 observations per day</a:t>
            </a:r>
          </a:p>
        </p:txBody>
      </p:sp>
      <p:sp>
        <p:nvSpPr>
          <p:cNvPr id="2" name="Oval 1">
            <a:extLst>
              <a:ext uri="{FF2B5EF4-FFF2-40B4-BE49-F238E27FC236}">
                <a16:creationId xmlns:a16="http://schemas.microsoft.com/office/drawing/2014/main" id="{0B257BFD-9CB2-9868-F85B-CAB27A9891B1}"/>
              </a:ext>
            </a:extLst>
          </p:cNvPr>
          <p:cNvSpPr/>
          <p:nvPr/>
        </p:nvSpPr>
        <p:spPr>
          <a:xfrm>
            <a:off x="5998029" y="936171"/>
            <a:ext cx="633657" cy="31568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35908790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E0CFD75F-6301-E1D2-4E13-318BD2AA14B9}"/>
              </a:ext>
            </a:extLst>
          </p:cNvPr>
          <p:cNvSpPr>
            <a:spLocks noGrp="1"/>
          </p:cNvSpPr>
          <p:nvPr>
            <p:ph type="dt" sz="half" idx="10"/>
          </p:nvPr>
        </p:nvSpPr>
        <p:spPr/>
        <p:txBody>
          <a:bodyPr/>
          <a:lstStyle/>
          <a:p>
            <a:pPr>
              <a:defRPr/>
            </a:pPr>
            <a:fld id="{807275E9-1B60-47CE-909B-88E70A1D2433}" type="datetime1">
              <a:rPr lang="en-ZA" smtClean="0"/>
              <a:pPr>
                <a:defRPr/>
              </a:pPr>
              <a:t>2023/04/25</a:t>
            </a:fld>
            <a:endParaRPr lang="en-ZA"/>
          </a:p>
        </p:txBody>
      </p:sp>
      <p:sp>
        <p:nvSpPr>
          <p:cNvPr id="5" name="Footer Placeholder 4">
            <a:extLst>
              <a:ext uri="{FF2B5EF4-FFF2-40B4-BE49-F238E27FC236}">
                <a16:creationId xmlns:a16="http://schemas.microsoft.com/office/drawing/2014/main" id="{C0795DBC-B198-308E-AD8B-AC8DD8931F2B}"/>
              </a:ext>
            </a:extLst>
          </p:cNvPr>
          <p:cNvSpPr>
            <a:spLocks noGrp="1"/>
          </p:cNvSpPr>
          <p:nvPr>
            <p:ph type="ftr" sz="quarter" idx="11"/>
          </p:nvPr>
        </p:nvSpPr>
        <p:spPr/>
        <p:txBody>
          <a:bodyPr/>
          <a:lstStyle/>
          <a:p>
            <a:pPr>
              <a:defRPr/>
            </a:pPr>
            <a:r>
              <a:rPr lang="pt-BR"/>
              <a:t>Templ ref: PPT-ISO-colour.001   Doc Ref no:</a:t>
            </a:r>
            <a:endParaRPr lang="en-US"/>
          </a:p>
        </p:txBody>
      </p:sp>
      <p:sp>
        <p:nvSpPr>
          <p:cNvPr id="6" name="Slide Number Placeholder 5">
            <a:extLst>
              <a:ext uri="{FF2B5EF4-FFF2-40B4-BE49-F238E27FC236}">
                <a16:creationId xmlns:a16="http://schemas.microsoft.com/office/drawing/2014/main" id="{C8EB66EB-1F90-1423-4533-BF924D3FCB0D}"/>
              </a:ext>
            </a:extLst>
          </p:cNvPr>
          <p:cNvSpPr>
            <a:spLocks noGrp="1"/>
          </p:cNvSpPr>
          <p:nvPr>
            <p:ph type="sldNum" sz="quarter" idx="12"/>
          </p:nvPr>
        </p:nvSpPr>
        <p:spPr/>
        <p:txBody>
          <a:bodyPr/>
          <a:lstStyle/>
          <a:p>
            <a:pPr>
              <a:defRPr/>
            </a:pPr>
            <a:fld id="{F1194F1A-5B12-4645-8CFA-6250015E3673}" type="slidenum">
              <a:rPr lang="en-ZA" altLang="en-US" smtClean="0"/>
              <a:pPr>
                <a:defRPr/>
              </a:pPr>
              <a:t>16</a:t>
            </a:fld>
            <a:endParaRPr lang="en-ZA" altLang="en-US"/>
          </a:p>
        </p:txBody>
      </p:sp>
      <p:sp>
        <p:nvSpPr>
          <p:cNvPr id="13" name="TextBox 12">
            <a:extLst>
              <a:ext uri="{FF2B5EF4-FFF2-40B4-BE49-F238E27FC236}">
                <a16:creationId xmlns:a16="http://schemas.microsoft.com/office/drawing/2014/main" id="{6E167B63-CB33-351C-7AE3-B1FEB5926479}"/>
              </a:ext>
            </a:extLst>
          </p:cNvPr>
          <p:cNvSpPr txBox="1"/>
          <p:nvPr/>
        </p:nvSpPr>
        <p:spPr>
          <a:xfrm>
            <a:off x="1333500" y="126999"/>
            <a:ext cx="6477000" cy="954107"/>
          </a:xfrm>
          <a:prstGeom prst="rect">
            <a:avLst/>
          </a:prstGeom>
          <a:noFill/>
        </p:spPr>
        <p:txBody>
          <a:bodyPr wrap="square" rtlCol="0">
            <a:spAutoFit/>
          </a:bodyPr>
          <a:lstStyle/>
          <a:p>
            <a:pPr algn="ctr"/>
            <a:r>
              <a:rPr lang="en-US" sz="2800" b="1" dirty="0"/>
              <a:t>GBON requirements: Variables</a:t>
            </a:r>
          </a:p>
          <a:p>
            <a:pPr algn="ctr"/>
            <a:r>
              <a:rPr lang="en-US" sz="2800" b="1" dirty="0"/>
              <a:t>Upper-air (radiosonde) station</a:t>
            </a:r>
            <a:endParaRPr lang="en-ZA" sz="2800" dirty="0"/>
          </a:p>
        </p:txBody>
      </p:sp>
      <p:pic>
        <p:nvPicPr>
          <p:cNvPr id="9" name="Picture 8">
            <a:extLst>
              <a:ext uri="{FF2B5EF4-FFF2-40B4-BE49-F238E27FC236}">
                <a16:creationId xmlns:a16="http://schemas.microsoft.com/office/drawing/2014/main" id="{7E711A81-3B28-329A-0C2D-57EAE647F426}"/>
              </a:ext>
            </a:extLst>
          </p:cNvPr>
          <p:cNvPicPr>
            <a:picLocks noChangeAspect="1"/>
          </p:cNvPicPr>
          <p:nvPr/>
        </p:nvPicPr>
        <p:blipFill>
          <a:blip r:embed="rId2"/>
          <a:stretch>
            <a:fillRect/>
          </a:stretch>
        </p:blipFill>
        <p:spPr>
          <a:xfrm>
            <a:off x="1125785" y="973989"/>
            <a:ext cx="6497800" cy="5604090"/>
          </a:xfrm>
          <a:prstGeom prst="rect">
            <a:avLst/>
          </a:prstGeom>
        </p:spPr>
      </p:pic>
      <p:sp>
        <p:nvSpPr>
          <p:cNvPr id="10" name="Rectangle 9">
            <a:extLst>
              <a:ext uri="{FF2B5EF4-FFF2-40B4-BE49-F238E27FC236}">
                <a16:creationId xmlns:a16="http://schemas.microsoft.com/office/drawing/2014/main" id="{C322A0BA-523B-805A-C7F0-D5CCA597802D}"/>
              </a:ext>
            </a:extLst>
          </p:cNvPr>
          <p:cNvSpPr/>
          <p:nvPr/>
        </p:nvSpPr>
        <p:spPr>
          <a:xfrm>
            <a:off x="1333500" y="4932360"/>
            <a:ext cx="5651500" cy="27305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4" name="Rectangle 13">
            <a:extLst>
              <a:ext uri="{FF2B5EF4-FFF2-40B4-BE49-F238E27FC236}">
                <a16:creationId xmlns:a16="http://schemas.microsoft.com/office/drawing/2014/main" id="{33CD5C65-DC1B-8031-6C3C-3EA8B06DC433}"/>
              </a:ext>
            </a:extLst>
          </p:cNvPr>
          <p:cNvSpPr/>
          <p:nvPr/>
        </p:nvSpPr>
        <p:spPr>
          <a:xfrm>
            <a:off x="1333500" y="3748256"/>
            <a:ext cx="4597400" cy="27305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5" name="Rectangle 14">
            <a:extLst>
              <a:ext uri="{FF2B5EF4-FFF2-40B4-BE49-F238E27FC236}">
                <a16:creationId xmlns:a16="http://schemas.microsoft.com/office/drawing/2014/main" id="{C92D8E0C-04A3-C6FF-A459-54EEA7ECF61C}"/>
              </a:ext>
            </a:extLst>
          </p:cNvPr>
          <p:cNvSpPr/>
          <p:nvPr/>
        </p:nvSpPr>
        <p:spPr>
          <a:xfrm>
            <a:off x="1333500" y="2095521"/>
            <a:ext cx="5346700" cy="27305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6" name="Rectangle 15">
            <a:extLst>
              <a:ext uri="{FF2B5EF4-FFF2-40B4-BE49-F238E27FC236}">
                <a16:creationId xmlns:a16="http://schemas.microsoft.com/office/drawing/2014/main" id="{EE8DBD39-49DB-2481-FEDC-714EC05338F2}"/>
              </a:ext>
            </a:extLst>
          </p:cNvPr>
          <p:cNvSpPr/>
          <p:nvPr/>
        </p:nvSpPr>
        <p:spPr>
          <a:xfrm>
            <a:off x="1308579" y="6176010"/>
            <a:ext cx="6096000" cy="19913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6383392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8EB66EB-1F90-1423-4533-BF924D3FCB0D}"/>
              </a:ext>
            </a:extLst>
          </p:cNvPr>
          <p:cNvSpPr>
            <a:spLocks noGrp="1"/>
          </p:cNvSpPr>
          <p:nvPr>
            <p:ph type="sldNum" sz="quarter" idx="12"/>
          </p:nvPr>
        </p:nvSpPr>
        <p:spPr>
          <a:xfrm>
            <a:off x="8275638" y="6356350"/>
            <a:ext cx="385761" cy="365125"/>
          </a:xfrm>
        </p:spPr>
        <p:txBody>
          <a:bodyPr vert="horz" lIns="91440" tIns="45720" rIns="91440" bIns="45720" rtlCol="0" anchor="ctr">
            <a:normAutofit/>
          </a:bodyPr>
          <a:lstStyle/>
          <a:p>
            <a:pPr>
              <a:spcAft>
                <a:spcPts val="600"/>
              </a:spcAft>
              <a:defRPr/>
            </a:pPr>
            <a:fld id="{F1194F1A-5B12-4645-8CFA-6250015E3673}" type="slidenum">
              <a:rPr lang="en-US" altLang="en-US" smtClean="0">
                <a:solidFill>
                  <a:schemeClr val="tx1">
                    <a:alpha val="80000"/>
                  </a:schemeClr>
                </a:solidFill>
                <a:latin typeface="+mn-lt"/>
              </a:rPr>
              <a:pPr>
                <a:spcAft>
                  <a:spcPts val="600"/>
                </a:spcAft>
                <a:defRPr/>
              </a:pPr>
              <a:t>17</a:t>
            </a:fld>
            <a:endParaRPr lang="en-US" altLang="en-US" dirty="0">
              <a:solidFill>
                <a:schemeClr val="tx1">
                  <a:alpha val="80000"/>
                </a:schemeClr>
              </a:solidFill>
              <a:latin typeface="+mn-lt"/>
            </a:endParaRPr>
          </a:p>
        </p:txBody>
      </p:sp>
      <p:sp>
        <p:nvSpPr>
          <p:cNvPr id="4" name="Date Placeholder 3">
            <a:extLst>
              <a:ext uri="{FF2B5EF4-FFF2-40B4-BE49-F238E27FC236}">
                <a16:creationId xmlns:a16="http://schemas.microsoft.com/office/drawing/2014/main" id="{E0CFD75F-6301-E1D2-4E13-318BD2AA14B9}"/>
              </a:ext>
            </a:extLst>
          </p:cNvPr>
          <p:cNvSpPr>
            <a:spLocks noGrp="1"/>
          </p:cNvSpPr>
          <p:nvPr>
            <p:ph type="dt" sz="half" idx="10"/>
          </p:nvPr>
        </p:nvSpPr>
        <p:spPr>
          <a:xfrm>
            <a:off x="6631686" y="6356350"/>
            <a:ext cx="1497901" cy="365125"/>
          </a:xfrm>
        </p:spPr>
        <p:txBody>
          <a:bodyPr vert="horz" lIns="91440" tIns="45720" rIns="91440" bIns="45720" rtlCol="0" anchor="ctr">
            <a:normAutofit/>
          </a:bodyPr>
          <a:lstStyle/>
          <a:p>
            <a:pPr algn="r">
              <a:spcAft>
                <a:spcPts val="600"/>
              </a:spcAft>
              <a:defRPr/>
            </a:pPr>
            <a:fld id="{807275E9-1B60-47CE-909B-88E70A1D2433}" type="datetime1">
              <a:rPr lang="en-US" smtClean="0">
                <a:solidFill>
                  <a:schemeClr val="tx1">
                    <a:alpha val="80000"/>
                  </a:schemeClr>
                </a:solidFill>
              </a:rPr>
              <a:pPr algn="r">
                <a:spcAft>
                  <a:spcPts val="600"/>
                </a:spcAft>
                <a:defRPr/>
              </a:pPr>
              <a:t>4/25/2023</a:t>
            </a:fld>
            <a:endParaRPr lang="en-US" dirty="0">
              <a:solidFill>
                <a:schemeClr val="tx1">
                  <a:alpha val="80000"/>
                </a:schemeClr>
              </a:solidFill>
            </a:endParaRPr>
          </a:p>
        </p:txBody>
      </p:sp>
      <p:pic>
        <p:nvPicPr>
          <p:cNvPr id="7" name="Picture 6">
            <a:extLst>
              <a:ext uri="{FF2B5EF4-FFF2-40B4-BE49-F238E27FC236}">
                <a16:creationId xmlns:a16="http://schemas.microsoft.com/office/drawing/2014/main" id="{558210B9-4D93-E926-39A9-0D0788B9A6F6}"/>
              </a:ext>
            </a:extLst>
          </p:cNvPr>
          <p:cNvPicPr>
            <a:picLocks noChangeAspect="1"/>
          </p:cNvPicPr>
          <p:nvPr/>
        </p:nvPicPr>
        <p:blipFill>
          <a:blip r:embed="rId2"/>
          <a:stretch>
            <a:fillRect/>
          </a:stretch>
        </p:blipFill>
        <p:spPr>
          <a:xfrm>
            <a:off x="3359361" y="236515"/>
            <a:ext cx="5633400" cy="6484960"/>
          </a:xfrm>
          <a:prstGeom prst="rect">
            <a:avLst/>
          </a:prstGeom>
        </p:spPr>
      </p:pic>
      <p:sp>
        <p:nvSpPr>
          <p:cNvPr id="23"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83356" y="1928731"/>
            <a:ext cx="3333749" cy="2624327"/>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6E167B63-CB33-351C-7AE3-B1FEB5926479}"/>
              </a:ext>
            </a:extLst>
          </p:cNvPr>
          <p:cNvSpPr txBox="1"/>
          <p:nvPr/>
        </p:nvSpPr>
        <p:spPr>
          <a:xfrm>
            <a:off x="538067" y="1967266"/>
            <a:ext cx="2205134" cy="2547257"/>
          </a:xfrm>
          <a:prstGeom prst="rect">
            <a:avLst/>
          </a:prstGeom>
          <a:noFill/>
        </p:spPr>
        <p:txBody>
          <a:bodyPr vert="horz" lIns="91440" tIns="45720" rIns="91440" bIns="45720" rtlCol="0" anchor="ctr">
            <a:normAutofit/>
          </a:bodyPr>
          <a:lstStyle/>
          <a:p>
            <a:pPr algn="ctr" eaLnBrk="1" hangingPunct="1">
              <a:lnSpc>
                <a:spcPct val="90000"/>
              </a:lnSpc>
              <a:spcAft>
                <a:spcPts val="600"/>
              </a:spcAft>
            </a:pPr>
            <a:r>
              <a:rPr lang="en-US" sz="2000" b="1" kern="1200" dirty="0">
                <a:solidFill>
                  <a:srgbClr val="FFFFFF"/>
                </a:solidFill>
                <a:latin typeface="+mj-lt"/>
                <a:ea typeface="+mj-ea"/>
                <a:cs typeface="+mj-cs"/>
              </a:rPr>
              <a:t>GBON requirements: Reporting schedule - </a:t>
            </a:r>
          </a:p>
          <a:p>
            <a:pPr algn="ctr" eaLnBrk="1" hangingPunct="1">
              <a:lnSpc>
                <a:spcPct val="90000"/>
              </a:lnSpc>
              <a:spcAft>
                <a:spcPts val="600"/>
              </a:spcAft>
            </a:pPr>
            <a:r>
              <a:rPr lang="en-US" sz="2000" b="1" kern="1200" dirty="0">
                <a:solidFill>
                  <a:srgbClr val="FFFFFF"/>
                </a:solidFill>
                <a:latin typeface="+mj-lt"/>
                <a:ea typeface="+mj-ea"/>
                <a:cs typeface="+mj-cs"/>
              </a:rPr>
              <a:t>Upper-air (radiosonde) station</a:t>
            </a:r>
            <a:endParaRPr lang="en-US" sz="2000" kern="1200" dirty="0">
              <a:solidFill>
                <a:srgbClr val="FFFFFF"/>
              </a:solidFill>
              <a:latin typeface="+mj-lt"/>
              <a:ea typeface="+mj-ea"/>
              <a:cs typeface="+mj-cs"/>
            </a:endParaRPr>
          </a:p>
        </p:txBody>
      </p:sp>
      <p:sp>
        <p:nvSpPr>
          <p:cNvPr id="19" name="Rectangle 18">
            <a:extLst>
              <a:ext uri="{FF2B5EF4-FFF2-40B4-BE49-F238E27FC236}">
                <a16:creationId xmlns:a16="http://schemas.microsoft.com/office/drawing/2014/main" id="{E8104102-1279-1BF0-828C-E4ACA0D40584}"/>
              </a:ext>
            </a:extLst>
          </p:cNvPr>
          <p:cNvSpPr/>
          <p:nvPr/>
        </p:nvSpPr>
        <p:spPr>
          <a:xfrm>
            <a:off x="4317999" y="4490243"/>
            <a:ext cx="4194629" cy="199764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0" name="Flowchart: Process 19">
            <a:extLst>
              <a:ext uri="{FF2B5EF4-FFF2-40B4-BE49-F238E27FC236}">
                <a16:creationId xmlns:a16="http://schemas.microsoft.com/office/drawing/2014/main" id="{01105CE3-973C-C2A8-D8A5-0BDC3401CFEC}"/>
              </a:ext>
            </a:extLst>
          </p:cNvPr>
          <p:cNvSpPr/>
          <p:nvPr/>
        </p:nvSpPr>
        <p:spPr>
          <a:xfrm>
            <a:off x="4464219" y="6011267"/>
            <a:ext cx="3423684" cy="222988"/>
          </a:xfrm>
          <a:prstGeom prst="flowChartProcess">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5" name="Star: 24 Points 4">
            <a:extLst>
              <a:ext uri="{FF2B5EF4-FFF2-40B4-BE49-F238E27FC236}">
                <a16:creationId xmlns:a16="http://schemas.microsoft.com/office/drawing/2014/main" id="{F7DD4C9F-4465-471C-57AB-86627A74A5CB}"/>
              </a:ext>
            </a:extLst>
          </p:cNvPr>
          <p:cNvSpPr/>
          <p:nvPr/>
        </p:nvSpPr>
        <p:spPr>
          <a:xfrm>
            <a:off x="7070651" y="3572350"/>
            <a:ext cx="1922110" cy="1402833"/>
          </a:xfrm>
          <a:prstGeom prst="star2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600" dirty="0"/>
              <a:t>2 ascents per day</a:t>
            </a:r>
          </a:p>
        </p:txBody>
      </p:sp>
      <p:sp>
        <p:nvSpPr>
          <p:cNvPr id="8" name="Oval 7">
            <a:extLst>
              <a:ext uri="{FF2B5EF4-FFF2-40B4-BE49-F238E27FC236}">
                <a16:creationId xmlns:a16="http://schemas.microsoft.com/office/drawing/2014/main" id="{90EF8837-F2CD-6F8D-4F49-A83F646FA0BB}"/>
              </a:ext>
            </a:extLst>
          </p:cNvPr>
          <p:cNvSpPr/>
          <p:nvPr/>
        </p:nvSpPr>
        <p:spPr>
          <a:xfrm>
            <a:off x="6318532" y="1665514"/>
            <a:ext cx="626308" cy="30175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29450164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8922" name="Rectangle 38921">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914" name="Title 4">
            <a:extLst>
              <a:ext uri="{FF2B5EF4-FFF2-40B4-BE49-F238E27FC236}">
                <a16:creationId xmlns:a16="http://schemas.microsoft.com/office/drawing/2014/main" id="{90F43088-1216-3EB0-7BB6-5354BB69081F}"/>
              </a:ext>
            </a:extLst>
          </p:cNvPr>
          <p:cNvSpPr>
            <a:spLocks noGrp="1"/>
          </p:cNvSpPr>
          <p:nvPr>
            <p:ph type="title"/>
          </p:nvPr>
        </p:nvSpPr>
        <p:spPr>
          <a:xfrm>
            <a:off x="628650" y="365125"/>
            <a:ext cx="7886700" cy="1325563"/>
          </a:xfrm>
        </p:spPr>
        <p:txBody>
          <a:bodyPr>
            <a:normAutofit/>
          </a:bodyPr>
          <a:lstStyle/>
          <a:p>
            <a:r>
              <a:rPr lang="en-US" altLang="en-US" sz="4300"/>
              <a:t>How to remove (un-assign) a station from GBON</a:t>
            </a:r>
            <a:endParaRPr lang="en-ZA" altLang="en-US" sz="4300"/>
          </a:p>
        </p:txBody>
      </p:sp>
      <p:sp>
        <p:nvSpPr>
          <p:cNvPr id="38924"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1777" y="1677373"/>
            <a:ext cx="8140446" cy="18288"/>
          </a:xfrm>
          <a:custGeom>
            <a:avLst/>
            <a:gdLst>
              <a:gd name="connsiteX0" fmla="*/ 0 w 8140446"/>
              <a:gd name="connsiteY0" fmla="*/ 0 h 18288"/>
              <a:gd name="connsiteX1" fmla="*/ 434157 w 8140446"/>
              <a:gd name="connsiteY1" fmla="*/ 0 h 18288"/>
              <a:gd name="connsiteX2" fmla="*/ 1193932 w 8140446"/>
              <a:gd name="connsiteY2" fmla="*/ 0 h 18288"/>
              <a:gd name="connsiteX3" fmla="*/ 1628089 w 8140446"/>
              <a:gd name="connsiteY3" fmla="*/ 0 h 18288"/>
              <a:gd name="connsiteX4" fmla="*/ 2225055 w 8140446"/>
              <a:gd name="connsiteY4" fmla="*/ 0 h 18288"/>
              <a:gd name="connsiteX5" fmla="*/ 3066235 w 8140446"/>
              <a:gd name="connsiteY5" fmla="*/ 0 h 18288"/>
              <a:gd name="connsiteX6" fmla="*/ 3744605 w 8140446"/>
              <a:gd name="connsiteY6" fmla="*/ 0 h 18288"/>
              <a:gd name="connsiteX7" fmla="*/ 4504380 w 8140446"/>
              <a:gd name="connsiteY7" fmla="*/ 0 h 18288"/>
              <a:gd name="connsiteX8" fmla="*/ 5101346 w 8140446"/>
              <a:gd name="connsiteY8" fmla="*/ 0 h 18288"/>
              <a:gd name="connsiteX9" fmla="*/ 5779717 w 8140446"/>
              <a:gd name="connsiteY9" fmla="*/ 0 h 18288"/>
              <a:gd name="connsiteX10" fmla="*/ 6620896 w 8140446"/>
              <a:gd name="connsiteY10" fmla="*/ 0 h 18288"/>
              <a:gd name="connsiteX11" fmla="*/ 7136458 w 8140446"/>
              <a:gd name="connsiteY11" fmla="*/ 0 h 18288"/>
              <a:gd name="connsiteX12" fmla="*/ 8140446 w 8140446"/>
              <a:gd name="connsiteY12" fmla="*/ 0 h 18288"/>
              <a:gd name="connsiteX13" fmla="*/ 8140446 w 8140446"/>
              <a:gd name="connsiteY13" fmla="*/ 18288 h 18288"/>
              <a:gd name="connsiteX14" fmla="*/ 7543480 w 8140446"/>
              <a:gd name="connsiteY14" fmla="*/ 18288 h 18288"/>
              <a:gd name="connsiteX15" fmla="*/ 7109323 w 8140446"/>
              <a:gd name="connsiteY15" fmla="*/ 18288 h 18288"/>
              <a:gd name="connsiteX16" fmla="*/ 6430952 w 8140446"/>
              <a:gd name="connsiteY16" fmla="*/ 18288 h 18288"/>
              <a:gd name="connsiteX17" fmla="*/ 5915391 w 8140446"/>
              <a:gd name="connsiteY17" fmla="*/ 18288 h 18288"/>
              <a:gd name="connsiteX18" fmla="*/ 5237020 w 8140446"/>
              <a:gd name="connsiteY18" fmla="*/ 18288 h 18288"/>
              <a:gd name="connsiteX19" fmla="*/ 4558650 w 8140446"/>
              <a:gd name="connsiteY19" fmla="*/ 18288 h 18288"/>
              <a:gd name="connsiteX20" fmla="*/ 3880279 w 8140446"/>
              <a:gd name="connsiteY20" fmla="*/ 18288 h 18288"/>
              <a:gd name="connsiteX21" fmla="*/ 3201909 w 8140446"/>
              <a:gd name="connsiteY21" fmla="*/ 18288 h 18288"/>
              <a:gd name="connsiteX22" fmla="*/ 2604943 w 8140446"/>
              <a:gd name="connsiteY22" fmla="*/ 18288 h 18288"/>
              <a:gd name="connsiteX23" fmla="*/ 1845168 w 8140446"/>
              <a:gd name="connsiteY23" fmla="*/ 18288 h 18288"/>
              <a:gd name="connsiteX24" fmla="*/ 1166797 w 8140446"/>
              <a:gd name="connsiteY24" fmla="*/ 18288 h 18288"/>
              <a:gd name="connsiteX25" fmla="*/ 0 w 8140446"/>
              <a:gd name="connsiteY25" fmla="*/ 18288 h 18288"/>
              <a:gd name="connsiteX26" fmla="*/ 0 w 8140446"/>
              <a:gd name="connsiteY26" fmla="*/ 0 h 18288"/>
              <a:gd name="connsiteX0" fmla="*/ 0 w 8140446"/>
              <a:gd name="connsiteY0" fmla="*/ 0 h 18288"/>
              <a:gd name="connsiteX1" fmla="*/ 596966 w 8140446"/>
              <a:gd name="connsiteY1" fmla="*/ 0 h 18288"/>
              <a:gd name="connsiteX2" fmla="*/ 1031123 w 8140446"/>
              <a:gd name="connsiteY2" fmla="*/ 0 h 18288"/>
              <a:gd name="connsiteX3" fmla="*/ 1872303 w 8140446"/>
              <a:gd name="connsiteY3" fmla="*/ 0 h 18288"/>
              <a:gd name="connsiteX4" fmla="*/ 2469269 w 8140446"/>
              <a:gd name="connsiteY4" fmla="*/ 0 h 18288"/>
              <a:gd name="connsiteX5" fmla="*/ 3066235 w 8140446"/>
              <a:gd name="connsiteY5" fmla="*/ 0 h 18288"/>
              <a:gd name="connsiteX6" fmla="*/ 3907414 w 8140446"/>
              <a:gd name="connsiteY6" fmla="*/ 0 h 18288"/>
              <a:gd name="connsiteX7" fmla="*/ 4422976 w 8140446"/>
              <a:gd name="connsiteY7" fmla="*/ 0 h 18288"/>
              <a:gd name="connsiteX8" fmla="*/ 5264155 w 8140446"/>
              <a:gd name="connsiteY8" fmla="*/ 0 h 18288"/>
              <a:gd name="connsiteX9" fmla="*/ 6105335 w 8140446"/>
              <a:gd name="connsiteY9" fmla="*/ 0 h 18288"/>
              <a:gd name="connsiteX10" fmla="*/ 6783705 w 8140446"/>
              <a:gd name="connsiteY10" fmla="*/ 0 h 18288"/>
              <a:gd name="connsiteX11" fmla="*/ 8140446 w 8140446"/>
              <a:gd name="connsiteY11" fmla="*/ 0 h 18288"/>
              <a:gd name="connsiteX12" fmla="*/ 8140446 w 8140446"/>
              <a:gd name="connsiteY12" fmla="*/ 18288 h 18288"/>
              <a:gd name="connsiteX13" fmla="*/ 7706289 w 8140446"/>
              <a:gd name="connsiteY13" fmla="*/ 18288 h 18288"/>
              <a:gd name="connsiteX14" fmla="*/ 6865109 w 8140446"/>
              <a:gd name="connsiteY14" fmla="*/ 18288 h 18288"/>
              <a:gd name="connsiteX15" fmla="*/ 6349548 w 8140446"/>
              <a:gd name="connsiteY15" fmla="*/ 18288 h 18288"/>
              <a:gd name="connsiteX16" fmla="*/ 5671177 w 8140446"/>
              <a:gd name="connsiteY16" fmla="*/ 18288 h 18288"/>
              <a:gd name="connsiteX17" fmla="*/ 4829998 w 8140446"/>
              <a:gd name="connsiteY17" fmla="*/ 18288 h 18288"/>
              <a:gd name="connsiteX18" fmla="*/ 4151627 w 8140446"/>
              <a:gd name="connsiteY18" fmla="*/ 18288 h 18288"/>
              <a:gd name="connsiteX19" fmla="*/ 3717470 w 8140446"/>
              <a:gd name="connsiteY19" fmla="*/ 18288 h 18288"/>
              <a:gd name="connsiteX20" fmla="*/ 3201909 w 8140446"/>
              <a:gd name="connsiteY20" fmla="*/ 18288 h 18288"/>
              <a:gd name="connsiteX21" fmla="*/ 2360729 w 8140446"/>
              <a:gd name="connsiteY21" fmla="*/ 18288 h 18288"/>
              <a:gd name="connsiteX22" fmla="*/ 1682359 w 8140446"/>
              <a:gd name="connsiteY22" fmla="*/ 18288 h 18288"/>
              <a:gd name="connsiteX23" fmla="*/ 1166797 w 8140446"/>
              <a:gd name="connsiteY23" fmla="*/ 18288 h 18288"/>
              <a:gd name="connsiteX24" fmla="*/ 0 w 8140446"/>
              <a:gd name="connsiteY24" fmla="*/ 18288 h 18288"/>
              <a:gd name="connsiteX25" fmla="*/ 0 w 8140446"/>
              <a:gd name="connsiteY2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140446" h="18288" fill="none" extrusionOk="0">
                <a:moveTo>
                  <a:pt x="0" y="0"/>
                </a:moveTo>
                <a:cubicBezTo>
                  <a:pt x="87427" y="6231"/>
                  <a:pt x="309612" y="-26324"/>
                  <a:pt x="434157" y="0"/>
                </a:cubicBezTo>
                <a:cubicBezTo>
                  <a:pt x="536972" y="29330"/>
                  <a:pt x="959392" y="28619"/>
                  <a:pt x="1193932" y="0"/>
                </a:cubicBezTo>
                <a:cubicBezTo>
                  <a:pt x="1446097" y="13819"/>
                  <a:pt x="1471680" y="7203"/>
                  <a:pt x="1628089" y="0"/>
                </a:cubicBezTo>
                <a:cubicBezTo>
                  <a:pt x="1817415" y="4047"/>
                  <a:pt x="1949536" y="-59324"/>
                  <a:pt x="2225055" y="0"/>
                </a:cubicBezTo>
                <a:cubicBezTo>
                  <a:pt x="2520490" y="18365"/>
                  <a:pt x="2717469" y="18707"/>
                  <a:pt x="3066235" y="0"/>
                </a:cubicBezTo>
                <a:cubicBezTo>
                  <a:pt x="3437075" y="3751"/>
                  <a:pt x="3408347" y="31644"/>
                  <a:pt x="3744605" y="0"/>
                </a:cubicBezTo>
                <a:cubicBezTo>
                  <a:pt x="4097249" y="-11527"/>
                  <a:pt x="4249699" y="-32555"/>
                  <a:pt x="4504380" y="0"/>
                </a:cubicBezTo>
                <a:cubicBezTo>
                  <a:pt x="4737570" y="17980"/>
                  <a:pt x="4877497" y="1006"/>
                  <a:pt x="5101346" y="0"/>
                </a:cubicBezTo>
                <a:cubicBezTo>
                  <a:pt x="5359305" y="-15330"/>
                  <a:pt x="5447195" y="7257"/>
                  <a:pt x="5779717" y="0"/>
                </a:cubicBezTo>
                <a:cubicBezTo>
                  <a:pt x="6090019" y="-17621"/>
                  <a:pt x="6273151" y="4279"/>
                  <a:pt x="6620896" y="0"/>
                </a:cubicBezTo>
                <a:cubicBezTo>
                  <a:pt x="6968586" y="34056"/>
                  <a:pt x="6990073" y="23587"/>
                  <a:pt x="7136458" y="0"/>
                </a:cubicBezTo>
                <a:cubicBezTo>
                  <a:pt x="7320575" y="20480"/>
                  <a:pt x="7847401" y="-6173"/>
                  <a:pt x="8140446" y="0"/>
                </a:cubicBezTo>
                <a:cubicBezTo>
                  <a:pt x="8139878" y="7862"/>
                  <a:pt x="8140227" y="13269"/>
                  <a:pt x="8140446" y="18288"/>
                </a:cubicBezTo>
                <a:cubicBezTo>
                  <a:pt x="7908069" y="-20636"/>
                  <a:pt x="7683037" y="21977"/>
                  <a:pt x="7543480" y="18288"/>
                </a:cubicBezTo>
                <a:cubicBezTo>
                  <a:pt x="7393752" y="10050"/>
                  <a:pt x="7221032" y="-3229"/>
                  <a:pt x="7109323" y="18288"/>
                </a:cubicBezTo>
                <a:cubicBezTo>
                  <a:pt x="7015297" y="22483"/>
                  <a:pt x="6599332" y="40899"/>
                  <a:pt x="6430952" y="18288"/>
                </a:cubicBezTo>
                <a:cubicBezTo>
                  <a:pt x="6292915" y="-34150"/>
                  <a:pt x="6142305" y="21507"/>
                  <a:pt x="5915391" y="18288"/>
                </a:cubicBezTo>
                <a:cubicBezTo>
                  <a:pt x="5682725" y="47843"/>
                  <a:pt x="5440566" y="31420"/>
                  <a:pt x="5237020" y="18288"/>
                </a:cubicBezTo>
                <a:cubicBezTo>
                  <a:pt x="5046456" y="10577"/>
                  <a:pt x="4706449" y="51976"/>
                  <a:pt x="4558650" y="18288"/>
                </a:cubicBezTo>
                <a:cubicBezTo>
                  <a:pt x="4361396" y="-987"/>
                  <a:pt x="4145362" y="-22303"/>
                  <a:pt x="3880279" y="18288"/>
                </a:cubicBezTo>
                <a:cubicBezTo>
                  <a:pt x="3610716" y="25411"/>
                  <a:pt x="3472690" y="4008"/>
                  <a:pt x="3201909" y="18288"/>
                </a:cubicBezTo>
                <a:cubicBezTo>
                  <a:pt x="2913595" y="35097"/>
                  <a:pt x="2753317" y="-1149"/>
                  <a:pt x="2604943" y="18288"/>
                </a:cubicBezTo>
                <a:cubicBezTo>
                  <a:pt x="2450130" y="36989"/>
                  <a:pt x="1974183" y="40159"/>
                  <a:pt x="1845168" y="18288"/>
                </a:cubicBezTo>
                <a:cubicBezTo>
                  <a:pt x="1677929" y="220"/>
                  <a:pt x="1378098" y="-772"/>
                  <a:pt x="1166797" y="18288"/>
                </a:cubicBezTo>
                <a:cubicBezTo>
                  <a:pt x="921150" y="53277"/>
                  <a:pt x="327457" y="47297"/>
                  <a:pt x="0" y="18288"/>
                </a:cubicBezTo>
                <a:cubicBezTo>
                  <a:pt x="-589" y="13471"/>
                  <a:pt x="-474" y="7409"/>
                  <a:pt x="0" y="0"/>
                </a:cubicBezTo>
                <a:close/>
              </a:path>
              <a:path w="8140446" h="18288" stroke="0" extrusionOk="0">
                <a:moveTo>
                  <a:pt x="0" y="0"/>
                </a:moveTo>
                <a:cubicBezTo>
                  <a:pt x="136968" y="-25482"/>
                  <a:pt x="379786" y="11224"/>
                  <a:pt x="596966" y="0"/>
                </a:cubicBezTo>
                <a:cubicBezTo>
                  <a:pt x="815878" y="-21223"/>
                  <a:pt x="832062" y="11868"/>
                  <a:pt x="1031123" y="0"/>
                </a:cubicBezTo>
                <a:cubicBezTo>
                  <a:pt x="1256800" y="-30738"/>
                  <a:pt x="1658090" y="-20345"/>
                  <a:pt x="1872303" y="0"/>
                </a:cubicBezTo>
                <a:cubicBezTo>
                  <a:pt x="2115604" y="28431"/>
                  <a:pt x="2277865" y="-40642"/>
                  <a:pt x="2469269" y="0"/>
                </a:cubicBezTo>
                <a:cubicBezTo>
                  <a:pt x="2679731" y="25919"/>
                  <a:pt x="2788602" y="-6498"/>
                  <a:pt x="3066235" y="0"/>
                </a:cubicBezTo>
                <a:cubicBezTo>
                  <a:pt x="3325663" y="-14487"/>
                  <a:pt x="3706561" y="67517"/>
                  <a:pt x="3907414" y="0"/>
                </a:cubicBezTo>
                <a:cubicBezTo>
                  <a:pt x="4127229" y="-37113"/>
                  <a:pt x="4179037" y="-8167"/>
                  <a:pt x="4422976" y="0"/>
                </a:cubicBezTo>
                <a:cubicBezTo>
                  <a:pt x="4683575" y="-28486"/>
                  <a:pt x="5055803" y="-13799"/>
                  <a:pt x="5264155" y="0"/>
                </a:cubicBezTo>
                <a:cubicBezTo>
                  <a:pt x="5513566" y="14315"/>
                  <a:pt x="5735215" y="2768"/>
                  <a:pt x="6105335" y="0"/>
                </a:cubicBezTo>
                <a:cubicBezTo>
                  <a:pt x="6510913" y="-12587"/>
                  <a:pt x="6456171" y="3247"/>
                  <a:pt x="6783705" y="0"/>
                </a:cubicBezTo>
                <a:cubicBezTo>
                  <a:pt x="7057099" y="-15461"/>
                  <a:pt x="7592067" y="5384"/>
                  <a:pt x="8140446" y="0"/>
                </a:cubicBezTo>
                <a:cubicBezTo>
                  <a:pt x="8140452" y="8597"/>
                  <a:pt x="8141122" y="9732"/>
                  <a:pt x="8140446" y="18288"/>
                </a:cubicBezTo>
                <a:cubicBezTo>
                  <a:pt x="7961834" y="8406"/>
                  <a:pt x="7874097" y="10350"/>
                  <a:pt x="7706289" y="18288"/>
                </a:cubicBezTo>
                <a:cubicBezTo>
                  <a:pt x="7582508" y="-14920"/>
                  <a:pt x="7179551" y="-33111"/>
                  <a:pt x="6865109" y="18288"/>
                </a:cubicBezTo>
                <a:cubicBezTo>
                  <a:pt x="6583382" y="24117"/>
                  <a:pt x="6525821" y="36696"/>
                  <a:pt x="6349548" y="18288"/>
                </a:cubicBezTo>
                <a:cubicBezTo>
                  <a:pt x="6209953" y="10881"/>
                  <a:pt x="5959707" y="-47828"/>
                  <a:pt x="5671177" y="18288"/>
                </a:cubicBezTo>
                <a:cubicBezTo>
                  <a:pt x="5387744" y="29809"/>
                  <a:pt x="5228514" y="101507"/>
                  <a:pt x="4829998" y="18288"/>
                </a:cubicBezTo>
                <a:cubicBezTo>
                  <a:pt x="4415646" y="-28596"/>
                  <a:pt x="4343809" y="28954"/>
                  <a:pt x="4151627" y="18288"/>
                </a:cubicBezTo>
                <a:cubicBezTo>
                  <a:pt x="3950673" y="-9796"/>
                  <a:pt x="3879947" y="41143"/>
                  <a:pt x="3717470" y="18288"/>
                </a:cubicBezTo>
                <a:cubicBezTo>
                  <a:pt x="3558660" y="10110"/>
                  <a:pt x="3468854" y="29375"/>
                  <a:pt x="3201909" y="18288"/>
                </a:cubicBezTo>
                <a:cubicBezTo>
                  <a:pt x="2965673" y="10505"/>
                  <a:pt x="2568327" y="22116"/>
                  <a:pt x="2360729" y="18288"/>
                </a:cubicBezTo>
                <a:cubicBezTo>
                  <a:pt x="2171885" y="49144"/>
                  <a:pt x="1923258" y="16020"/>
                  <a:pt x="1682359" y="18288"/>
                </a:cubicBezTo>
                <a:cubicBezTo>
                  <a:pt x="1430698" y="-2378"/>
                  <a:pt x="1324229" y="-1751"/>
                  <a:pt x="1166797" y="18288"/>
                </a:cubicBezTo>
                <a:cubicBezTo>
                  <a:pt x="1001390" y="41795"/>
                  <a:pt x="324313" y="57964"/>
                  <a:pt x="0" y="18288"/>
                </a:cubicBezTo>
                <a:cubicBezTo>
                  <a:pt x="285" y="13135"/>
                  <a:pt x="532" y="5956"/>
                  <a:pt x="0" y="0"/>
                </a:cubicBezTo>
                <a:close/>
              </a:path>
              <a:path w="8140446" h="18288" fill="none" stroke="0" extrusionOk="0">
                <a:moveTo>
                  <a:pt x="0" y="0"/>
                </a:moveTo>
                <a:cubicBezTo>
                  <a:pt x="69532" y="-6557"/>
                  <a:pt x="264219" y="3919"/>
                  <a:pt x="434157" y="0"/>
                </a:cubicBezTo>
                <a:cubicBezTo>
                  <a:pt x="600013" y="9090"/>
                  <a:pt x="921449" y="-13478"/>
                  <a:pt x="1193932" y="0"/>
                </a:cubicBezTo>
                <a:cubicBezTo>
                  <a:pt x="1443592" y="14844"/>
                  <a:pt x="1471188" y="10722"/>
                  <a:pt x="1628089" y="0"/>
                </a:cubicBezTo>
                <a:cubicBezTo>
                  <a:pt x="1750006" y="-24149"/>
                  <a:pt x="1967480" y="-14904"/>
                  <a:pt x="2225055" y="0"/>
                </a:cubicBezTo>
                <a:cubicBezTo>
                  <a:pt x="2503918" y="19247"/>
                  <a:pt x="2709263" y="-16351"/>
                  <a:pt x="3066235" y="0"/>
                </a:cubicBezTo>
                <a:cubicBezTo>
                  <a:pt x="3429723" y="-1627"/>
                  <a:pt x="3399401" y="30976"/>
                  <a:pt x="3744605" y="0"/>
                </a:cubicBezTo>
                <a:cubicBezTo>
                  <a:pt x="4081920" y="-40602"/>
                  <a:pt x="4258272" y="-2441"/>
                  <a:pt x="4504380" y="0"/>
                </a:cubicBezTo>
                <a:cubicBezTo>
                  <a:pt x="4760039" y="21121"/>
                  <a:pt x="4866555" y="-1351"/>
                  <a:pt x="5101346" y="0"/>
                </a:cubicBezTo>
                <a:cubicBezTo>
                  <a:pt x="5336279" y="1859"/>
                  <a:pt x="5465100" y="30801"/>
                  <a:pt x="5779717" y="0"/>
                </a:cubicBezTo>
                <a:cubicBezTo>
                  <a:pt x="6117018" y="-2879"/>
                  <a:pt x="6273497" y="-5002"/>
                  <a:pt x="6620896" y="0"/>
                </a:cubicBezTo>
                <a:cubicBezTo>
                  <a:pt x="6972306" y="38666"/>
                  <a:pt x="6992056" y="28334"/>
                  <a:pt x="7136458" y="0"/>
                </a:cubicBezTo>
                <a:cubicBezTo>
                  <a:pt x="7325567" y="-61201"/>
                  <a:pt x="7766555" y="-88399"/>
                  <a:pt x="8140446" y="0"/>
                </a:cubicBezTo>
                <a:cubicBezTo>
                  <a:pt x="8140031" y="7748"/>
                  <a:pt x="8139515" y="13015"/>
                  <a:pt x="8140446" y="18288"/>
                </a:cubicBezTo>
                <a:cubicBezTo>
                  <a:pt x="7892673" y="-4012"/>
                  <a:pt x="7668025" y="650"/>
                  <a:pt x="7543480" y="18288"/>
                </a:cubicBezTo>
                <a:cubicBezTo>
                  <a:pt x="7406710" y="-3467"/>
                  <a:pt x="7207646" y="8893"/>
                  <a:pt x="7109323" y="18288"/>
                </a:cubicBezTo>
                <a:cubicBezTo>
                  <a:pt x="6993037" y="49011"/>
                  <a:pt x="6598723" y="59405"/>
                  <a:pt x="6430952" y="18288"/>
                </a:cubicBezTo>
                <a:cubicBezTo>
                  <a:pt x="6284771" y="15315"/>
                  <a:pt x="6162730" y="20350"/>
                  <a:pt x="5915391" y="18288"/>
                </a:cubicBezTo>
                <a:cubicBezTo>
                  <a:pt x="5684668" y="13603"/>
                  <a:pt x="5422852" y="53618"/>
                  <a:pt x="5237020" y="18288"/>
                </a:cubicBezTo>
                <a:cubicBezTo>
                  <a:pt x="5035482" y="26296"/>
                  <a:pt x="4719808" y="55145"/>
                  <a:pt x="4558650" y="18288"/>
                </a:cubicBezTo>
                <a:cubicBezTo>
                  <a:pt x="4375169" y="-35587"/>
                  <a:pt x="4137553" y="12086"/>
                  <a:pt x="3880279" y="18288"/>
                </a:cubicBezTo>
                <a:cubicBezTo>
                  <a:pt x="3624533" y="32648"/>
                  <a:pt x="3467387" y="6480"/>
                  <a:pt x="3201909" y="18288"/>
                </a:cubicBezTo>
                <a:cubicBezTo>
                  <a:pt x="2918126" y="73342"/>
                  <a:pt x="2717830" y="-17156"/>
                  <a:pt x="2604943" y="18288"/>
                </a:cubicBezTo>
                <a:cubicBezTo>
                  <a:pt x="2496133" y="44525"/>
                  <a:pt x="2003915" y="18254"/>
                  <a:pt x="1845168" y="18288"/>
                </a:cubicBezTo>
                <a:cubicBezTo>
                  <a:pt x="1694518" y="14989"/>
                  <a:pt x="1344959" y="44188"/>
                  <a:pt x="1166797" y="18288"/>
                </a:cubicBezTo>
                <a:cubicBezTo>
                  <a:pt x="935925" y="69451"/>
                  <a:pt x="319712" y="-63972"/>
                  <a:pt x="0" y="18288"/>
                </a:cubicBezTo>
                <a:cubicBezTo>
                  <a:pt x="1307" y="12414"/>
                  <a:pt x="-32" y="574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custGeom>
                    <a:avLst/>
                    <a:gdLst>
                      <a:gd name="connsiteX0" fmla="*/ 0 w 8140446"/>
                      <a:gd name="connsiteY0" fmla="*/ 0 h 18288"/>
                      <a:gd name="connsiteX1" fmla="*/ 434157 w 8140446"/>
                      <a:gd name="connsiteY1" fmla="*/ 0 h 18288"/>
                      <a:gd name="connsiteX2" fmla="*/ 1193932 w 8140446"/>
                      <a:gd name="connsiteY2" fmla="*/ 0 h 18288"/>
                      <a:gd name="connsiteX3" fmla="*/ 1628089 w 8140446"/>
                      <a:gd name="connsiteY3" fmla="*/ 0 h 18288"/>
                      <a:gd name="connsiteX4" fmla="*/ 2225055 w 8140446"/>
                      <a:gd name="connsiteY4" fmla="*/ 0 h 18288"/>
                      <a:gd name="connsiteX5" fmla="*/ 3066235 w 8140446"/>
                      <a:gd name="connsiteY5" fmla="*/ 0 h 18288"/>
                      <a:gd name="connsiteX6" fmla="*/ 3744605 w 8140446"/>
                      <a:gd name="connsiteY6" fmla="*/ 0 h 18288"/>
                      <a:gd name="connsiteX7" fmla="*/ 4504380 w 8140446"/>
                      <a:gd name="connsiteY7" fmla="*/ 0 h 18288"/>
                      <a:gd name="connsiteX8" fmla="*/ 5101346 w 8140446"/>
                      <a:gd name="connsiteY8" fmla="*/ 0 h 18288"/>
                      <a:gd name="connsiteX9" fmla="*/ 5779717 w 8140446"/>
                      <a:gd name="connsiteY9" fmla="*/ 0 h 18288"/>
                      <a:gd name="connsiteX10" fmla="*/ 6620896 w 8140446"/>
                      <a:gd name="connsiteY10" fmla="*/ 0 h 18288"/>
                      <a:gd name="connsiteX11" fmla="*/ 7136458 w 8140446"/>
                      <a:gd name="connsiteY11" fmla="*/ 0 h 18288"/>
                      <a:gd name="connsiteX12" fmla="*/ 8140446 w 8140446"/>
                      <a:gd name="connsiteY12" fmla="*/ 0 h 18288"/>
                      <a:gd name="connsiteX13" fmla="*/ 8140446 w 8140446"/>
                      <a:gd name="connsiteY13" fmla="*/ 18288 h 18288"/>
                      <a:gd name="connsiteX14" fmla="*/ 7543480 w 8140446"/>
                      <a:gd name="connsiteY14" fmla="*/ 18288 h 18288"/>
                      <a:gd name="connsiteX15" fmla="*/ 7109323 w 8140446"/>
                      <a:gd name="connsiteY15" fmla="*/ 18288 h 18288"/>
                      <a:gd name="connsiteX16" fmla="*/ 6430952 w 8140446"/>
                      <a:gd name="connsiteY16" fmla="*/ 18288 h 18288"/>
                      <a:gd name="connsiteX17" fmla="*/ 5915391 w 8140446"/>
                      <a:gd name="connsiteY17" fmla="*/ 18288 h 18288"/>
                      <a:gd name="connsiteX18" fmla="*/ 5237020 w 8140446"/>
                      <a:gd name="connsiteY18" fmla="*/ 18288 h 18288"/>
                      <a:gd name="connsiteX19" fmla="*/ 4558650 w 8140446"/>
                      <a:gd name="connsiteY19" fmla="*/ 18288 h 18288"/>
                      <a:gd name="connsiteX20" fmla="*/ 3880279 w 8140446"/>
                      <a:gd name="connsiteY20" fmla="*/ 18288 h 18288"/>
                      <a:gd name="connsiteX21" fmla="*/ 3201909 w 8140446"/>
                      <a:gd name="connsiteY21" fmla="*/ 18288 h 18288"/>
                      <a:gd name="connsiteX22" fmla="*/ 2604943 w 8140446"/>
                      <a:gd name="connsiteY22" fmla="*/ 18288 h 18288"/>
                      <a:gd name="connsiteX23" fmla="*/ 1845168 w 8140446"/>
                      <a:gd name="connsiteY23" fmla="*/ 18288 h 18288"/>
                      <a:gd name="connsiteX24" fmla="*/ 1166797 w 8140446"/>
                      <a:gd name="connsiteY24" fmla="*/ 18288 h 18288"/>
                      <a:gd name="connsiteX25" fmla="*/ 0 w 8140446"/>
                      <a:gd name="connsiteY25" fmla="*/ 18288 h 18288"/>
                      <a:gd name="connsiteX26" fmla="*/ 0 w 8140446"/>
                      <a:gd name="connsiteY2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140446" h="18288" fill="none" extrusionOk="0">
                        <a:moveTo>
                          <a:pt x="0" y="0"/>
                        </a:moveTo>
                        <a:cubicBezTo>
                          <a:pt x="94920" y="9103"/>
                          <a:pt x="287892" y="-4966"/>
                          <a:pt x="434157" y="0"/>
                        </a:cubicBezTo>
                        <a:cubicBezTo>
                          <a:pt x="580422" y="4966"/>
                          <a:pt x="943595" y="-14182"/>
                          <a:pt x="1193932" y="0"/>
                        </a:cubicBezTo>
                        <a:cubicBezTo>
                          <a:pt x="1444270" y="14182"/>
                          <a:pt x="1472129" y="5523"/>
                          <a:pt x="1628089" y="0"/>
                        </a:cubicBezTo>
                        <a:cubicBezTo>
                          <a:pt x="1784049" y="-5523"/>
                          <a:pt x="1962419" y="-17322"/>
                          <a:pt x="2225055" y="0"/>
                        </a:cubicBezTo>
                        <a:cubicBezTo>
                          <a:pt x="2487691" y="17322"/>
                          <a:pt x="2700681" y="1311"/>
                          <a:pt x="3066235" y="0"/>
                        </a:cubicBezTo>
                        <a:cubicBezTo>
                          <a:pt x="3431789" y="-1311"/>
                          <a:pt x="3405662" y="25081"/>
                          <a:pt x="3744605" y="0"/>
                        </a:cubicBezTo>
                        <a:cubicBezTo>
                          <a:pt x="4083548" y="-25081"/>
                          <a:pt x="4265111" y="-11945"/>
                          <a:pt x="4504380" y="0"/>
                        </a:cubicBezTo>
                        <a:cubicBezTo>
                          <a:pt x="4743649" y="11945"/>
                          <a:pt x="4860394" y="-2832"/>
                          <a:pt x="5101346" y="0"/>
                        </a:cubicBezTo>
                        <a:cubicBezTo>
                          <a:pt x="5342298" y="2832"/>
                          <a:pt x="5456387" y="23676"/>
                          <a:pt x="5779717" y="0"/>
                        </a:cubicBezTo>
                        <a:cubicBezTo>
                          <a:pt x="6103047" y="-23676"/>
                          <a:pt x="6270379" y="-37291"/>
                          <a:pt x="6620896" y="0"/>
                        </a:cubicBezTo>
                        <a:cubicBezTo>
                          <a:pt x="6971413" y="37291"/>
                          <a:pt x="6989068" y="24674"/>
                          <a:pt x="7136458" y="0"/>
                        </a:cubicBezTo>
                        <a:cubicBezTo>
                          <a:pt x="7283848" y="-24674"/>
                          <a:pt x="7752532" y="-22436"/>
                          <a:pt x="8140446" y="0"/>
                        </a:cubicBezTo>
                        <a:cubicBezTo>
                          <a:pt x="8140314" y="7702"/>
                          <a:pt x="8140234" y="13511"/>
                          <a:pt x="8140446" y="18288"/>
                        </a:cubicBezTo>
                        <a:cubicBezTo>
                          <a:pt x="7906329" y="-3043"/>
                          <a:pt x="7681180" y="27465"/>
                          <a:pt x="7543480" y="18288"/>
                        </a:cubicBezTo>
                        <a:cubicBezTo>
                          <a:pt x="7405780" y="9111"/>
                          <a:pt x="7216607" y="3660"/>
                          <a:pt x="7109323" y="18288"/>
                        </a:cubicBezTo>
                        <a:cubicBezTo>
                          <a:pt x="7002039" y="32916"/>
                          <a:pt x="6576231" y="42692"/>
                          <a:pt x="6430952" y="18288"/>
                        </a:cubicBezTo>
                        <a:cubicBezTo>
                          <a:pt x="6285673" y="-6116"/>
                          <a:pt x="6138840" y="34521"/>
                          <a:pt x="5915391" y="18288"/>
                        </a:cubicBezTo>
                        <a:cubicBezTo>
                          <a:pt x="5691942" y="2055"/>
                          <a:pt x="5459460" y="51666"/>
                          <a:pt x="5237020" y="18288"/>
                        </a:cubicBezTo>
                        <a:cubicBezTo>
                          <a:pt x="5014580" y="-15090"/>
                          <a:pt x="4747677" y="40449"/>
                          <a:pt x="4558650" y="18288"/>
                        </a:cubicBezTo>
                        <a:cubicBezTo>
                          <a:pt x="4369623" y="-3873"/>
                          <a:pt x="4146061" y="12568"/>
                          <a:pt x="3880279" y="18288"/>
                        </a:cubicBezTo>
                        <a:cubicBezTo>
                          <a:pt x="3614497" y="24008"/>
                          <a:pt x="3473808" y="-12908"/>
                          <a:pt x="3201909" y="18288"/>
                        </a:cubicBezTo>
                        <a:cubicBezTo>
                          <a:pt x="2930010" y="49484"/>
                          <a:pt x="2728175" y="-3430"/>
                          <a:pt x="2604943" y="18288"/>
                        </a:cubicBezTo>
                        <a:cubicBezTo>
                          <a:pt x="2481711" y="40006"/>
                          <a:pt x="2004334" y="26952"/>
                          <a:pt x="1845168" y="18288"/>
                        </a:cubicBezTo>
                        <a:cubicBezTo>
                          <a:pt x="1686003" y="9624"/>
                          <a:pt x="1375070" y="37580"/>
                          <a:pt x="1166797" y="18288"/>
                        </a:cubicBezTo>
                        <a:cubicBezTo>
                          <a:pt x="958524" y="-1004"/>
                          <a:pt x="342846" y="8880"/>
                          <a:pt x="0" y="18288"/>
                        </a:cubicBezTo>
                        <a:cubicBezTo>
                          <a:pt x="129" y="13298"/>
                          <a:pt x="-675" y="6857"/>
                          <a:pt x="0" y="0"/>
                        </a:cubicBezTo>
                        <a:close/>
                      </a:path>
                      <a:path w="8140446" h="18288" stroke="0" extrusionOk="0">
                        <a:moveTo>
                          <a:pt x="0" y="0"/>
                        </a:moveTo>
                        <a:cubicBezTo>
                          <a:pt x="142435" y="-24533"/>
                          <a:pt x="380026" y="17447"/>
                          <a:pt x="596966" y="0"/>
                        </a:cubicBezTo>
                        <a:cubicBezTo>
                          <a:pt x="813906" y="-17447"/>
                          <a:pt x="830530" y="13462"/>
                          <a:pt x="1031123" y="0"/>
                        </a:cubicBezTo>
                        <a:cubicBezTo>
                          <a:pt x="1231716" y="-13462"/>
                          <a:pt x="1634038" y="0"/>
                          <a:pt x="1872303" y="0"/>
                        </a:cubicBezTo>
                        <a:cubicBezTo>
                          <a:pt x="2110568" y="0"/>
                          <a:pt x="2261934" y="-25727"/>
                          <a:pt x="2469269" y="0"/>
                        </a:cubicBezTo>
                        <a:cubicBezTo>
                          <a:pt x="2676604" y="25727"/>
                          <a:pt x="2790440" y="16284"/>
                          <a:pt x="3066235" y="0"/>
                        </a:cubicBezTo>
                        <a:cubicBezTo>
                          <a:pt x="3342030" y="-16284"/>
                          <a:pt x="3685603" y="41976"/>
                          <a:pt x="3907414" y="0"/>
                        </a:cubicBezTo>
                        <a:cubicBezTo>
                          <a:pt x="4129225" y="-41976"/>
                          <a:pt x="4177416" y="-7598"/>
                          <a:pt x="4422976" y="0"/>
                        </a:cubicBezTo>
                        <a:cubicBezTo>
                          <a:pt x="4668536" y="7598"/>
                          <a:pt x="5023499" y="-28058"/>
                          <a:pt x="5264155" y="0"/>
                        </a:cubicBezTo>
                        <a:cubicBezTo>
                          <a:pt x="5504811" y="28058"/>
                          <a:pt x="5703675" y="13288"/>
                          <a:pt x="6105335" y="0"/>
                        </a:cubicBezTo>
                        <a:cubicBezTo>
                          <a:pt x="6506995" y="-13288"/>
                          <a:pt x="6455516" y="-5124"/>
                          <a:pt x="6783705" y="0"/>
                        </a:cubicBezTo>
                        <a:cubicBezTo>
                          <a:pt x="7111894" y="5124"/>
                          <a:pt x="7512856" y="10604"/>
                          <a:pt x="8140446" y="0"/>
                        </a:cubicBezTo>
                        <a:cubicBezTo>
                          <a:pt x="8140458" y="8833"/>
                          <a:pt x="8140986" y="9830"/>
                          <a:pt x="8140446" y="18288"/>
                        </a:cubicBezTo>
                        <a:cubicBezTo>
                          <a:pt x="7959314" y="3345"/>
                          <a:pt x="7870113" y="10437"/>
                          <a:pt x="7706289" y="18288"/>
                        </a:cubicBezTo>
                        <a:cubicBezTo>
                          <a:pt x="7542465" y="26139"/>
                          <a:pt x="7157940" y="17482"/>
                          <a:pt x="6865109" y="18288"/>
                        </a:cubicBezTo>
                        <a:cubicBezTo>
                          <a:pt x="6572278" y="19094"/>
                          <a:pt x="6524256" y="38051"/>
                          <a:pt x="6349548" y="18288"/>
                        </a:cubicBezTo>
                        <a:cubicBezTo>
                          <a:pt x="6174840" y="-1475"/>
                          <a:pt x="5951624" y="174"/>
                          <a:pt x="5671177" y="18288"/>
                        </a:cubicBezTo>
                        <a:cubicBezTo>
                          <a:pt x="5390730" y="36402"/>
                          <a:pt x="5222992" y="60058"/>
                          <a:pt x="4829998" y="18288"/>
                        </a:cubicBezTo>
                        <a:cubicBezTo>
                          <a:pt x="4437004" y="-23482"/>
                          <a:pt x="4344181" y="39087"/>
                          <a:pt x="4151627" y="18288"/>
                        </a:cubicBezTo>
                        <a:cubicBezTo>
                          <a:pt x="3959073" y="-2511"/>
                          <a:pt x="3886970" y="32875"/>
                          <a:pt x="3717470" y="18288"/>
                        </a:cubicBezTo>
                        <a:cubicBezTo>
                          <a:pt x="3547970" y="3701"/>
                          <a:pt x="3451521" y="31872"/>
                          <a:pt x="3201909" y="18288"/>
                        </a:cubicBezTo>
                        <a:cubicBezTo>
                          <a:pt x="2952297" y="4704"/>
                          <a:pt x="2543413" y="6029"/>
                          <a:pt x="2360729" y="18288"/>
                        </a:cubicBezTo>
                        <a:cubicBezTo>
                          <a:pt x="2178045" y="30547"/>
                          <a:pt x="1906056" y="25847"/>
                          <a:pt x="1682359" y="18288"/>
                        </a:cubicBezTo>
                        <a:cubicBezTo>
                          <a:pt x="1458662" y="10730"/>
                          <a:pt x="1330405" y="8046"/>
                          <a:pt x="1166797" y="18288"/>
                        </a:cubicBezTo>
                        <a:cubicBezTo>
                          <a:pt x="1003189" y="28530"/>
                          <a:pt x="278098" y="19533"/>
                          <a:pt x="0" y="18288"/>
                        </a:cubicBezTo>
                        <a:cubicBezTo>
                          <a:pt x="74" y="14054"/>
                          <a:pt x="-46" y="6997"/>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2">
            <a:extLst>
              <a:ext uri="{FF2B5EF4-FFF2-40B4-BE49-F238E27FC236}">
                <a16:creationId xmlns:a16="http://schemas.microsoft.com/office/drawing/2014/main" id="{ECBFABEE-5495-4396-D1AC-36A43DD2AE4F}"/>
              </a:ext>
            </a:extLst>
          </p:cNvPr>
          <p:cNvSpPr>
            <a:spLocks noGrp="1"/>
          </p:cNvSpPr>
          <p:nvPr>
            <p:ph idx="1"/>
          </p:nvPr>
        </p:nvSpPr>
        <p:spPr>
          <a:xfrm>
            <a:off x="628650" y="1929384"/>
            <a:ext cx="7749806" cy="4251960"/>
          </a:xfrm>
        </p:spPr>
        <p:txBody>
          <a:bodyPr>
            <a:normAutofit/>
          </a:bodyPr>
          <a:lstStyle/>
          <a:p>
            <a:pPr marL="0" indent="0">
              <a:buNone/>
              <a:defRPr/>
            </a:pPr>
            <a:r>
              <a:rPr lang="en-US" sz="1900" dirty="0"/>
              <a:t>This is the same as removing the affiliation of a station already pre-assigned to the GBON “programme/network”, in OSCAR/Surface:</a:t>
            </a:r>
          </a:p>
          <a:p>
            <a:pPr marL="914400" lvl="1" indent="-457200">
              <a:buFont typeface="+mj-lt"/>
              <a:buAutoNum type="arabicPeriod"/>
              <a:defRPr/>
            </a:pPr>
            <a:r>
              <a:rPr lang="en-US" sz="1900" dirty="0"/>
              <a:t>Login to OSCAR/Surface and identify the intended station</a:t>
            </a:r>
          </a:p>
          <a:p>
            <a:pPr marL="914400" lvl="1" indent="-457200">
              <a:buFont typeface="+mj-lt"/>
              <a:buAutoNum type="arabicPeriod"/>
              <a:defRPr/>
            </a:pPr>
            <a:r>
              <a:rPr lang="en-US" sz="1900" dirty="0"/>
              <a:t>Open the station and go into Edit mode</a:t>
            </a:r>
          </a:p>
          <a:p>
            <a:pPr marL="914400" lvl="1" indent="-457200">
              <a:buFont typeface="+mj-lt"/>
              <a:buAutoNum type="arabicPeriod"/>
              <a:defRPr/>
            </a:pPr>
            <a:r>
              <a:rPr lang="en-US" sz="1900" dirty="0"/>
              <a:t>Under the list of “Program/network affiliations”:</a:t>
            </a:r>
          </a:p>
          <a:p>
            <a:pPr marL="1314450" lvl="2" indent="-457200">
              <a:defRPr/>
            </a:pPr>
            <a:r>
              <a:rPr lang="en-US" sz="1900" dirty="0"/>
              <a:t>Click on Delete GBON program/network affiliation, on the respective line (under “Actions”)</a:t>
            </a:r>
          </a:p>
          <a:p>
            <a:pPr marL="914400" lvl="1" indent="-457200">
              <a:buFont typeface="+mj-lt"/>
              <a:buAutoNum type="arabicPeriod"/>
              <a:defRPr/>
            </a:pPr>
            <a:r>
              <a:rPr lang="en-US" sz="1900" dirty="0"/>
              <a:t>Or, select one or more variables that are affiliated to GBON and click “Delete”</a:t>
            </a:r>
          </a:p>
          <a:p>
            <a:pPr marL="914400" lvl="1" indent="-457200">
              <a:buFont typeface="+mj-lt"/>
              <a:buAutoNum type="arabicPeriod"/>
              <a:defRPr/>
            </a:pPr>
            <a:r>
              <a:rPr lang="en-US" sz="1900" dirty="0"/>
              <a:t>On each case, a dialogue box will pop up asking for confirmation</a:t>
            </a:r>
          </a:p>
          <a:p>
            <a:pPr marL="914400" lvl="1" indent="-457200">
              <a:buFont typeface="+mj-lt"/>
              <a:buAutoNum type="arabicPeriod"/>
              <a:defRPr/>
            </a:pPr>
            <a:r>
              <a:rPr lang="en-US" sz="1900" dirty="0"/>
              <a:t>Finally, select “Save” at the bottom to make the changes go into effect</a:t>
            </a:r>
            <a:endParaRPr lang="en-CH" sz="1900" dirty="0"/>
          </a:p>
        </p:txBody>
      </p:sp>
      <p:sp>
        <p:nvSpPr>
          <p:cNvPr id="2" name="Date Placeholder 1">
            <a:extLst>
              <a:ext uri="{FF2B5EF4-FFF2-40B4-BE49-F238E27FC236}">
                <a16:creationId xmlns:a16="http://schemas.microsoft.com/office/drawing/2014/main" id="{6E8ED811-89B5-81B7-3F74-80F3599340F4}"/>
              </a:ext>
            </a:extLst>
          </p:cNvPr>
          <p:cNvSpPr>
            <a:spLocks noGrp="1"/>
          </p:cNvSpPr>
          <p:nvPr>
            <p:ph type="dt" sz="quarter" idx="10"/>
          </p:nvPr>
        </p:nvSpPr>
        <p:spPr>
          <a:xfrm>
            <a:off x="628650" y="6356350"/>
            <a:ext cx="2057400" cy="365125"/>
          </a:xfrm>
        </p:spPr>
        <p:txBody>
          <a:bodyPr>
            <a:normAutofit/>
          </a:bodyPr>
          <a:lstStyle/>
          <a:p>
            <a:pPr>
              <a:spcAft>
                <a:spcPts val="600"/>
              </a:spcAft>
              <a:defRPr/>
            </a:pPr>
            <a:fld id="{CF5974F7-999F-4BED-BFFE-016E02689B75}" type="datetime1">
              <a:rPr lang="en-ZA" smtClean="0"/>
              <a:pPr>
                <a:spcAft>
                  <a:spcPts val="600"/>
                </a:spcAft>
                <a:defRPr/>
              </a:pPr>
              <a:t>2023/04/25</a:t>
            </a:fld>
            <a:endParaRPr lang="en-ZA"/>
          </a:p>
        </p:txBody>
      </p:sp>
      <p:sp>
        <p:nvSpPr>
          <p:cNvPr id="3" name="Footer Placeholder 2">
            <a:extLst>
              <a:ext uri="{FF2B5EF4-FFF2-40B4-BE49-F238E27FC236}">
                <a16:creationId xmlns:a16="http://schemas.microsoft.com/office/drawing/2014/main" id="{AEA4D693-776E-D7BE-013B-354EE8FE01D5}"/>
              </a:ext>
            </a:extLst>
          </p:cNvPr>
          <p:cNvSpPr>
            <a:spLocks noGrp="1"/>
          </p:cNvSpPr>
          <p:nvPr>
            <p:ph type="ftr" sz="quarter" idx="11"/>
          </p:nvPr>
        </p:nvSpPr>
        <p:spPr>
          <a:xfrm>
            <a:off x="3028950" y="6356350"/>
            <a:ext cx="3086100" cy="365125"/>
          </a:xfrm>
        </p:spPr>
        <p:txBody>
          <a:bodyPr>
            <a:normAutofit/>
          </a:bodyPr>
          <a:lstStyle/>
          <a:p>
            <a:pPr>
              <a:spcAft>
                <a:spcPts val="600"/>
              </a:spcAft>
              <a:defRPr/>
            </a:pPr>
            <a:r>
              <a:rPr lang="pt-BR" sz="1100"/>
              <a:t>Templ ref: PPT-ISO-colour.001   Doc Ref no:</a:t>
            </a:r>
            <a:endParaRPr lang="en-US" sz="1100"/>
          </a:p>
        </p:txBody>
      </p:sp>
      <p:sp>
        <p:nvSpPr>
          <p:cNvPr id="38917" name="Slide Number Placeholder 3">
            <a:extLst>
              <a:ext uri="{FF2B5EF4-FFF2-40B4-BE49-F238E27FC236}">
                <a16:creationId xmlns:a16="http://schemas.microsoft.com/office/drawing/2014/main" id="{5714C59A-A788-4FAA-B090-C45D4BF5D252}"/>
              </a:ext>
            </a:extLst>
          </p:cNvPr>
          <p:cNvSpPr>
            <a:spLocks noGrp="1" noChangeArrowheads="1"/>
          </p:cNvSpPr>
          <p:nvPr>
            <p:ph type="sldNum" sz="quarter" idx="12"/>
          </p:nvPr>
        </p:nvSpPr>
        <p:spPr bwMode="auto">
          <a:xfrm>
            <a:off x="6457950" y="6356350"/>
            <a:ext cx="2057400" cy="36512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Aft>
                <a:spcPts val="600"/>
              </a:spcAft>
            </a:pPr>
            <a:fld id="{57414C2C-0591-43AB-A34C-3C836CC0C67E}" type="slidenum">
              <a:rPr lang="en-ZA" altLang="en-US" smtClean="0"/>
              <a:pPr>
                <a:spcAft>
                  <a:spcPts val="600"/>
                </a:spcAft>
              </a:pPr>
              <a:t>18</a:t>
            </a:fld>
            <a:endParaRPr lang="en-ZA" alt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22632" y="1922631"/>
            <a:ext cx="6875818" cy="3030558"/>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663321" y="3165298"/>
            <a:ext cx="4355594" cy="3028952"/>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742858" y="2085760"/>
            <a:ext cx="6857572" cy="268605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Freeform: Shape 25">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1161554" y="1712395"/>
            <a:ext cx="4808302" cy="3066500"/>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EB15982C-6145-1120-6A67-4C92D430F37C}"/>
              </a:ext>
            </a:extLst>
          </p:cNvPr>
          <p:cNvSpPr>
            <a:spLocks noGrp="1"/>
          </p:cNvSpPr>
          <p:nvPr>
            <p:ph type="title"/>
          </p:nvPr>
        </p:nvSpPr>
        <p:spPr>
          <a:xfrm>
            <a:off x="341300" y="2547372"/>
            <a:ext cx="2253485" cy="1781076"/>
          </a:xfrm>
        </p:spPr>
        <p:txBody>
          <a:bodyPr vert="horz" lIns="91440" tIns="45720" rIns="91440" bIns="45720" rtlCol="0" anchor="t">
            <a:normAutofit/>
          </a:bodyPr>
          <a:lstStyle/>
          <a:p>
            <a:pPr eaLnBrk="1" hangingPunct="1"/>
            <a:r>
              <a:rPr lang="en-US" sz="2400" kern="1200" dirty="0">
                <a:solidFill>
                  <a:srgbClr val="FFFFFF"/>
                </a:solidFill>
                <a:latin typeface="+mj-lt"/>
                <a:ea typeface="+mj-ea"/>
                <a:cs typeface="+mj-cs"/>
              </a:rPr>
              <a:t>Email notification when removing affiliation</a:t>
            </a:r>
          </a:p>
        </p:txBody>
      </p:sp>
      <p:pic>
        <p:nvPicPr>
          <p:cNvPr id="8" name="Picture 7">
            <a:extLst>
              <a:ext uri="{FF2B5EF4-FFF2-40B4-BE49-F238E27FC236}">
                <a16:creationId xmlns:a16="http://schemas.microsoft.com/office/drawing/2014/main" id="{05449EA1-F4CF-DE9D-F01E-53B3060905DC}"/>
              </a:ext>
            </a:extLst>
          </p:cNvPr>
          <p:cNvPicPr>
            <a:picLocks noChangeAspect="1"/>
          </p:cNvPicPr>
          <p:nvPr/>
        </p:nvPicPr>
        <p:blipFill>
          <a:blip r:embed="rId2"/>
          <a:stretch>
            <a:fillRect/>
          </a:stretch>
        </p:blipFill>
        <p:spPr>
          <a:xfrm>
            <a:off x="3126601" y="1925141"/>
            <a:ext cx="5987680" cy="3323162"/>
          </a:xfrm>
          <a:prstGeom prst="rect">
            <a:avLst/>
          </a:prstGeom>
        </p:spPr>
      </p:pic>
      <p:sp>
        <p:nvSpPr>
          <p:cNvPr id="4" name="Date Placeholder 3">
            <a:extLst>
              <a:ext uri="{FF2B5EF4-FFF2-40B4-BE49-F238E27FC236}">
                <a16:creationId xmlns:a16="http://schemas.microsoft.com/office/drawing/2014/main" id="{BD5B1A94-3E8D-7539-3852-E046FBE72CB8}"/>
              </a:ext>
            </a:extLst>
          </p:cNvPr>
          <p:cNvSpPr>
            <a:spLocks noGrp="1"/>
          </p:cNvSpPr>
          <p:nvPr>
            <p:ph type="dt" sz="half" idx="10"/>
          </p:nvPr>
        </p:nvSpPr>
        <p:spPr>
          <a:xfrm>
            <a:off x="6727698" y="6455664"/>
            <a:ext cx="2057400" cy="365125"/>
          </a:xfrm>
        </p:spPr>
        <p:txBody>
          <a:bodyPr vert="horz" lIns="91440" tIns="45720" rIns="91440" bIns="45720" rtlCol="0" anchor="ctr">
            <a:normAutofit/>
          </a:bodyPr>
          <a:lstStyle/>
          <a:p>
            <a:pPr algn="r">
              <a:spcAft>
                <a:spcPts val="600"/>
              </a:spcAft>
              <a:defRPr/>
            </a:pPr>
            <a:fld id="{807275E9-1B60-47CE-909B-88E70A1D2433}" type="datetime1">
              <a:rPr lang="en-US" sz="1000">
                <a:solidFill>
                  <a:schemeClr val="tx1">
                    <a:lumMod val="50000"/>
                    <a:lumOff val="50000"/>
                  </a:schemeClr>
                </a:solidFill>
              </a:rPr>
              <a:pPr algn="r">
                <a:spcAft>
                  <a:spcPts val="600"/>
                </a:spcAft>
                <a:defRPr/>
              </a:pPr>
              <a:t>4/25/2023</a:t>
            </a:fld>
            <a:endParaRPr lang="en-US" sz="1000">
              <a:solidFill>
                <a:schemeClr val="tx1">
                  <a:lumMod val="50000"/>
                  <a:lumOff val="50000"/>
                </a:schemeClr>
              </a:solidFill>
            </a:endParaRPr>
          </a:p>
        </p:txBody>
      </p:sp>
      <p:sp>
        <p:nvSpPr>
          <p:cNvPr id="6" name="Slide Number Placeholder 5">
            <a:extLst>
              <a:ext uri="{FF2B5EF4-FFF2-40B4-BE49-F238E27FC236}">
                <a16:creationId xmlns:a16="http://schemas.microsoft.com/office/drawing/2014/main" id="{C3EDD856-E6A1-D55C-D1F5-C3D2A3B1D5E2}"/>
              </a:ext>
            </a:extLst>
          </p:cNvPr>
          <p:cNvSpPr>
            <a:spLocks noGrp="1"/>
          </p:cNvSpPr>
          <p:nvPr>
            <p:ph type="sldNum" sz="quarter" idx="12"/>
          </p:nvPr>
        </p:nvSpPr>
        <p:spPr>
          <a:xfrm>
            <a:off x="8778239" y="6455664"/>
            <a:ext cx="336042" cy="365125"/>
          </a:xfrm>
        </p:spPr>
        <p:txBody>
          <a:bodyPr vert="horz" lIns="91440" tIns="45720" rIns="91440" bIns="45720" rtlCol="0" anchor="ctr">
            <a:normAutofit/>
          </a:bodyPr>
          <a:lstStyle/>
          <a:p>
            <a:pPr>
              <a:spcAft>
                <a:spcPts val="600"/>
              </a:spcAft>
              <a:defRPr/>
            </a:pPr>
            <a:fld id="{F1194F1A-5B12-4645-8CFA-6250015E3673}" type="slidenum">
              <a:rPr lang="en-US" altLang="en-US" sz="1000">
                <a:solidFill>
                  <a:schemeClr val="tx1">
                    <a:lumMod val="50000"/>
                    <a:lumOff val="50000"/>
                  </a:schemeClr>
                </a:solidFill>
                <a:latin typeface="+mn-lt"/>
              </a:rPr>
              <a:pPr>
                <a:spcAft>
                  <a:spcPts val="600"/>
                </a:spcAft>
                <a:defRPr/>
              </a:pPr>
              <a:t>19</a:t>
            </a:fld>
            <a:endParaRPr lang="en-US" altLang="en-US" sz="1000">
              <a:solidFill>
                <a:schemeClr val="tx1">
                  <a:lumMod val="50000"/>
                  <a:lumOff val="50000"/>
                </a:schemeClr>
              </a:solidFill>
              <a:latin typeface="+mn-lt"/>
            </a:endParaRPr>
          </a:p>
        </p:txBody>
      </p:sp>
    </p:spTree>
    <p:extLst>
      <p:ext uri="{BB962C8B-B14F-4D97-AF65-F5344CB8AC3E}">
        <p14:creationId xmlns:p14="http://schemas.microsoft.com/office/powerpoint/2010/main" val="18612655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994" name="Rectangle 41993">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996" name="Rectangle 41995">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 y="0"/>
            <a:ext cx="9143999"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998" name="Rectangle 41997">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642"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000" name="Rectangle 41999">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1"/>
            <a:ext cx="9144001"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986" name="Title 4">
            <a:extLst>
              <a:ext uri="{FF2B5EF4-FFF2-40B4-BE49-F238E27FC236}">
                <a16:creationId xmlns:a16="http://schemas.microsoft.com/office/drawing/2014/main" id="{AAE50FEC-45AA-768D-F30C-AD797C80EA35}"/>
              </a:ext>
            </a:extLst>
          </p:cNvPr>
          <p:cNvSpPr>
            <a:spLocks noGrp="1"/>
          </p:cNvSpPr>
          <p:nvPr>
            <p:ph type="title"/>
          </p:nvPr>
        </p:nvSpPr>
        <p:spPr>
          <a:xfrm>
            <a:off x="524784" y="248038"/>
            <a:ext cx="5297791" cy="1159200"/>
          </a:xfrm>
        </p:spPr>
        <p:txBody>
          <a:bodyPr vert="horz" lIns="91440" tIns="45720" rIns="91440" bIns="45720" rtlCol="0" anchor="ctr">
            <a:normAutofit/>
          </a:bodyPr>
          <a:lstStyle/>
          <a:p>
            <a:pPr eaLnBrk="1" hangingPunct="1"/>
            <a:r>
              <a:rPr lang="en-US" altLang="en-US" sz="2500" dirty="0">
                <a:solidFill>
                  <a:srgbClr val="FFFFFF"/>
                </a:solidFill>
              </a:rPr>
              <a:t>OSCAR/Surface </a:t>
            </a:r>
            <a:endParaRPr lang="en-US" altLang="en-US" sz="2500" kern="1200" dirty="0">
              <a:solidFill>
                <a:srgbClr val="FFFFFF"/>
              </a:solidFill>
              <a:latin typeface="+mj-lt"/>
              <a:ea typeface="+mj-ea"/>
              <a:cs typeface="+mj-cs"/>
            </a:endParaRPr>
          </a:p>
        </p:txBody>
      </p:sp>
      <p:sp>
        <p:nvSpPr>
          <p:cNvPr id="2" name="Date Placeholder 1">
            <a:extLst>
              <a:ext uri="{FF2B5EF4-FFF2-40B4-BE49-F238E27FC236}">
                <a16:creationId xmlns:a16="http://schemas.microsoft.com/office/drawing/2014/main" id="{CFE13F2B-9DF1-A66D-DBE0-C32DBC2B53AA}"/>
              </a:ext>
            </a:extLst>
          </p:cNvPr>
          <p:cNvSpPr>
            <a:spLocks noGrp="1"/>
          </p:cNvSpPr>
          <p:nvPr>
            <p:ph type="dt" sz="quarter" idx="10"/>
          </p:nvPr>
        </p:nvSpPr>
        <p:spPr>
          <a:xfrm>
            <a:off x="6727698" y="6455664"/>
            <a:ext cx="2057400" cy="365125"/>
          </a:xfrm>
        </p:spPr>
        <p:txBody>
          <a:bodyPr vert="horz" lIns="91440" tIns="45720" rIns="91440" bIns="45720" rtlCol="0" anchor="ctr">
            <a:normAutofit/>
          </a:bodyPr>
          <a:lstStyle/>
          <a:p>
            <a:pPr algn="r">
              <a:spcAft>
                <a:spcPts val="600"/>
              </a:spcAft>
              <a:defRPr/>
            </a:pPr>
            <a:fld id="{CF5974F7-999F-4BED-BFFE-016E02689B75}" type="datetime1">
              <a:rPr lang="en-US" sz="1000">
                <a:solidFill>
                  <a:schemeClr val="tx1">
                    <a:lumMod val="50000"/>
                    <a:lumOff val="50000"/>
                  </a:schemeClr>
                </a:solidFill>
              </a:rPr>
              <a:pPr algn="r">
                <a:spcAft>
                  <a:spcPts val="600"/>
                </a:spcAft>
                <a:defRPr/>
              </a:pPr>
              <a:t>4/25/2023</a:t>
            </a:fld>
            <a:endParaRPr lang="en-US" sz="1000">
              <a:solidFill>
                <a:schemeClr val="tx1">
                  <a:lumMod val="50000"/>
                  <a:lumOff val="50000"/>
                </a:schemeClr>
              </a:solidFill>
            </a:endParaRPr>
          </a:p>
        </p:txBody>
      </p:sp>
      <p:sp>
        <p:nvSpPr>
          <p:cNvPr id="41989" name="Slide Number Placeholder 3">
            <a:extLst>
              <a:ext uri="{FF2B5EF4-FFF2-40B4-BE49-F238E27FC236}">
                <a16:creationId xmlns:a16="http://schemas.microsoft.com/office/drawing/2014/main" id="{59FBCCE9-0520-6904-EE3E-29DE525A9CB2}"/>
              </a:ext>
            </a:extLst>
          </p:cNvPr>
          <p:cNvSpPr>
            <a:spLocks noGrp="1" noChangeArrowheads="1"/>
          </p:cNvSpPr>
          <p:nvPr>
            <p:ph type="sldNum" sz="quarter" idx="12"/>
          </p:nvPr>
        </p:nvSpPr>
        <p:spPr bwMode="auto">
          <a:xfrm>
            <a:off x="8778239" y="6455664"/>
            <a:ext cx="336042" cy="36512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rm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Aft>
                <a:spcPts val="600"/>
              </a:spcAft>
            </a:pPr>
            <a:fld id="{C781BBFF-6E56-490C-890A-FE0232F2684A}" type="slidenum">
              <a:rPr lang="en-US" altLang="en-US" sz="1000">
                <a:solidFill>
                  <a:schemeClr val="tx1">
                    <a:lumMod val="50000"/>
                    <a:lumOff val="50000"/>
                  </a:schemeClr>
                </a:solidFill>
                <a:latin typeface="+mn-lt"/>
              </a:rPr>
              <a:pPr>
                <a:spcAft>
                  <a:spcPts val="600"/>
                </a:spcAft>
              </a:pPr>
              <a:t>20</a:t>
            </a:fld>
            <a:endParaRPr lang="en-US" altLang="en-US" sz="1000">
              <a:solidFill>
                <a:schemeClr val="tx1">
                  <a:lumMod val="50000"/>
                  <a:lumOff val="50000"/>
                </a:schemeClr>
              </a:solidFill>
              <a:latin typeface="+mn-lt"/>
            </a:endParaRPr>
          </a:p>
        </p:txBody>
      </p:sp>
      <p:pic>
        <p:nvPicPr>
          <p:cNvPr id="5" name="Picture 4">
            <a:extLst>
              <a:ext uri="{FF2B5EF4-FFF2-40B4-BE49-F238E27FC236}">
                <a16:creationId xmlns:a16="http://schemas.microsoft.com/office/drawing/2014/main" id="{F2BDAEE2-7AD5-D12F-DD16-5B7D9A785E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9416" y="1687632"/>
            <a:ext cx="3582082" cy="5066345"/>
          </a:xfrm>
          <a:prstGeom prst="rect">
            <a:avLst/>
          </a:prstGeom>
        </p:spPr>
      </p:pic>
      <p:sp>
        <p:nvSpPr>
          <p:cNvPr id="8" name="Footer Placeholder 2">
            <a:extLst>
              <a:ext uri="{FF2B5EF4-FFF2-40B4-BE49-F238E27FC236}">
                <a16:creationId xmlns:a16="http://schemas.microsoft.com/office/drawing/2014/main" id="{245ED545-58E2-50AF-B18A-8A8DB950BB84}"/>
              </a:ext>
            </a:extLst>
          </p:cNvPr>
          <p:cNvSpPr>
            <a:spLocks noGrp="1"/>
          </p:cNvSpPr>
          <p:nvPr>
            <p:ph type="ftr" sz="quarter" idx="11"/>
          </p:nvPr>
        </p:nvSpPr>
        <p:spPr>
          <a:xfrm rot="5400000">
            <a:off x="1881285" y="-517494"/>
            <a:ext cx="983340" cy="3696346"/>
          </a:xfrm>
        </p:spPr>
        <p:txBody>
          <a:bodyPr vert="vert270" lIns="91440" tIns="45720" rIns="91440" bIns="45720" rtlCol="0" anchor="ctr">
            <a:normAutofit/>
          </a:bodyPr>
          <a:lstStyle/>
          <a:p>
            <a:pPr algn="l">
              <a:spcAft>
                <a:spcPts val="600"/>
              </a:spcAft>
              <a:defRPr/>
            </a:pPr>
            <a:r>
              <a:rPr lang="en-US" sz="1400" kern="1200" dirty="0">
                <a:solidFill>
                  <a:schemeClr val="bg1"/>
                </a:solidFill>
                <a:latin typeface="+mn-lt"/>
                <a:ea typeface="+mn-ea"/>
                <a:cs typeface="+mn-cs"/>
                <a:hlinkClick r:id="rId3">
                  <a:extLst>
                    <a:ext uri="{A12FA001-AC4F-418D-AE19-62706E023703}">
                      <ahyp:hlinkClr xmlns:ahyp="http://schemas.microsoft.com/office/drawing/2018/hyperlinkcolor" val="tx"/>
                    </a:ext>
                  </a:extLst>
                </a:hlinkClick>
              </a:rPr>
              <a:t>https://oscar.wmo.int/surface/#/search/station</a:t>
            </a:r>
            <a:endParaRPr lang="en-US" sz="1400" kern="1200" dirty="0">
              <a:solidFill>
                <a:schemeClr val="bg1"/>
              </a:solidFill>
              <a:latin typeface="+mn-lt"/>
              <a:ea typeface="+mn-ea"/>
              <a:cs typeface="+mn-cs"/>
            </a:endParaRPr>
          </a:p>
          <a:p>
            <a:pPr algn="l">
              <a:spcAft>
                <a:spcPts val="600"/>
              </a:spcAft>
              <a:defRPr/>
            </a:pPr>
            <a:endParaRPr lang="en-US" sz="1400" kern="1200" dirty="0">
              <a:solidFill>
                <a:schemeClr val="bg1"/>
              </a:solidFill>
              <a:latin typeface="+mn-lt"/>
              <a:ea typeface="+mn-ea"/>
              <a:cs typeface="+mn-cs"/>
            </a:endParaRPr>
          </a:p>
        </p:txBody>
      </p:sp>
      <p:pic>
        <p:nvPicPr>
          <p:cNvPr id="11" name="Picture 10">
            <a:extLst>
              <a:ext uri="{FF2B5EF4-FFF2-40B4-BE49-F238E27FC236}">
                <a16:creationId xmlns:a16="http://schemas.microsoft.com/office/drawing/2014/main" id="{147BB4A5-C6C2-C584-BDCA-D96E7D14EBB4}"/>
              </a:ext>
            </a:extLst>
          </p:cNvPr>
          <p:cNvPicPr>
            <a:picLocks noChangeAspect="1"/>
          </p:cNvPicPr>
          <p:nvPr/>
        </p:nvPicPr>
        <p:blipFill>
          <a:blip r:embed="rId4"/>
          <a:stretch>
            <a:fillRect/>
          </a:stretch>
        </p:blipFill>
        <p:spPr>
          <a:xfrm>
            <a:off x="744218" y="1998209"/>
            <a:ext cx="3905585" cy="4640017"/>
          </a:xfrm>
          <a:prstGeom prst="rect">
            <a:avLst/>
          </a:prstGeom>
        </p:spPr>
      </p:pic>
      <p:sp>
        <p:nvSpPr>
          <p:cNvPr id="12" name="TextBox 11">
            <a:extLst>
              <a:ext uri="{FF2B5EF4-FFF2-40B4-BE49-F238E27FC236}">
                <a16:creationId xmlns:a16="http://schemas.microsoft.com/office/drawing/2014/main" id="{63AC58A4-377C-59CE-0A57-F257CBEF9F12}"/>
              </a:ext>
            </a:extLst>
          </p:cNvPr>
          <p:cNvSpPr txBox="1"/>
          <p:nvPr/>
        </p:nvSpPr>
        <p:spPr>
          <a:xfrm>
            <a:off x="1807535" y="1554978"/>
            <a:ext cx="5741581" cy="369332"/>
          </a:xfrm>
          <a:prstGeom prst="rect">
            <a:avLst/>
          </a:prstGeom>
          <a:noFill/>
        </p:spPr>
        <p:txBody>
          <a:bodyPr wrap="square" rtlCol="0">
            <a:spAutoFit/>
          </a:bodyPr>
          <a:lstStyle/>
          <a:p>
            <a:r>
              <a:rPr lang="en-ZA" dirty="0"/>
              <a:t>Visualization of stations using OSCAR/Surface Tool</a:t>
            </a:r>
          </a:p>
        </p:txBody>
      </p:sp>
    </p:spTree>
    <p:extLst>
      <p:ext uri="{BB962C8B-B14F-4D97-AF65-F5344CB8AC3E}">
        <p14:creationId xmlns:p14="http://schemas.microsoft.com/office/powerpoint/2010/main" val="37528503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994" name="Rectangle 41993">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996" name="Rectangle 41995">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 y="0"/>
            <a:ext cx="9143999"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998" name="Rectangle 41997">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642"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000" name="Rectangle 41999">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1"/>
            <a:ext cx="9144001"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986" name="Title 4">
            <a:extLst>
              <a:ext uri="{FF2B5EF4-FFF2-40B4-BE49-F238E27FC236}">
                <a16:creationId xmlns:a16="http://schemas.microsoft.com/office/drawing/2014/main" id="{AAE50FEC-45AA-768D-F30C-AD797C80EA35}"/>
              </a:ext>
            </a:extLst>
          </p:cNvPr>
          <p:cNvSpPr>
            <a:spLocks noGrp="1"/>
          </p:cNvSpPr>
          <p:nvPr>
            <p:ph type="title"/>
          </p:nvPr>
        </p:nvSpPr>
        <p:spPr>
          <a:xfrm>
            <a:off x="524784" y="248038"/>
            <a:ext cx="5297791" cy="1159200"/>
          </a:xfrm>
        </p:spPr>
        <p:txBody>
          <a:bodyPr vert="horz" lIns="91440" tIns="45720" rIns="91440" bIns="45720" rtlCol="0" anchor="ctr">
            <a:normAutofit/>
          </a:bodyPr>
          <a:lstStyle/>
          <a:p>
            <a:pPr eaLnBrk="1" hangingPunct="1"/>
            <a:r>
              <a:rPr lang="en-US" altLang="en-US" sz="2500" dirty="0">
                <a:solidFill>
                  <a:srgbClr val="FFFFFF"/>
                </a:solidFill>
              </a:rPr>
              <a:t>GBON Webtool</a:t>
            </a:r>
            <a:endParaRPr lang="en-US" altLang="en-US" sz="2500" kern="1200" dirty="0">
              <a:solidFill>
                <a:srgbClr val="FFFFFF"/>
              </a:solidFill>
              <a:latin typeface="+mj-lt"/>
              <a:ea typeface="+mj-ea"/>
              <a:cs typeface="+mj-cs"/>
            </a:endParaRPr>
          </a:p>
        </p:txBody>
      </p:sp>
      <p:sp>
        <p:nvSpPr>
          <p:cNvPr id="3" name="Footer Placeholder 2">
            <a:extLst>
              <a:ext uri="{FF2B5EF4-FFF2-40B4-BE49-F238E27FC236}">
                <a16:creationId xmlns:a16="http://schemas.microsoft.com/office/drawing/2014/main" id="{19D1F8D0-3E90-F5CB-3CFC-AC7816EF9D0A}"/>
              </a:ext>
            </a:extLst>
          </p:cNvPr>
          <p:cNvSpPr>
            <a:spLocks noGrp="1"/>
          </p:cNvSpPr>
          <p:nvPr>
            <p:ph type="ftr" sz="quarter" idx="11"/>
          </p:nvPr>
        </p:nvSpPr>
        <p:spPr>
          <a:xfrm rot="5400000">
            <a:off x="2846707" y="-1401558"/>
            <a:ext cx="617381" cy="5334357"/>
          </a:xfrm>
        </p:spPr>
        <p:txBody>
          <a:bodyPr vert="vert270" lIns="91440" tIns="45720" rIns="91440" bIns="45720" rtlCol="0" anchor="ctr">
            <a:normAutofit/>
          </a:bodyPr>
          <a:lstStyle/>
          <a:p>
            <a:pPr algn="l">
              <a:spcAft>
                <a:spcPts val="600"/>
              </a:spcAft>
              <a:defRPr/>
            </a:pPr>
            <a:r>
              <a:rPr lang="en-US" sz="1000" kern="1200" dirty="0">
                <a:solidFill>
                  <a:schemeClr val="bg1"/>
                </a:solidFill>
                <a:latin typeface="+mn-lt"/>
                <a:ea typeface="+mn-ea"/>
                <a:cs typeface="+mn-cs"/>
                <a:hlinkClick r:id="rId2">
                  <a:extLst>
                    <a:ext uri="{A12FA001-AC4F-418D-AE19-62706E023703}">
                      <ahyp:hlinkClr xmlns:ahyp="http://schemas.microsoft.com/office/drawing/2018/hyperlinkcolor" val="tx"/>
                    </a:ext>
                  </a:extLst>
                </a:hlinkClick>
              </a:rPr>
              <a:t>https://wmo.maps.arcgis.com/apps/webappviewer/index.html?id=795bbc05ca8a4da7a5f5f0aebb210aa8&amp;locale=en</a:t>
            </a:r>
            <a:endParaRPr lang="en-US" sz="1000" kern="1200" dirty="0">
              <a:solidFill>
                <a:schemeClr val="bg1"/>
              </a:solidFill>
              <a:latin typeface="+mn-lt"/>
              <a:ea typeface="+mn-ea"/>
              <a:cs typeface="+mn-cs"/>
            </a:endParaRPr>
          </a:p>
          <a:p>
            <a:pPr algn="l">
              <a:spcAft>
                <a:spcPts val="600"/>
              </a:spcAft>
              <a:defRPr/>
            </a:pPr>
            <a:endParaRPr lang="en-US" sz="1000" kern="1200" dirty="0">
              <a:solidFill>
                <a:schemeClr val="bg1"/>
              </a:solidFill>
              <a:latin typeface="+mn-lt"/>
              <a:ea typeface="+mn-ea"/>
              <a:cs typeface="+mn-cs"/>
            </a:endParaRPr>
          </a:p>
        </p:txBody>
      </p:sp>
      <p:sp>
        <p:nvSpPr>
          <p:cNvPr id="2" name="Date Placeholder 1">
            <a:extLst>
              <a:ext uri="{FF2B5EF4-FFF2-40B4-BE49-F238E27FC236}">
                <a16:creationId xmlns:a16="http://schemas.microsoft.com/office/drawing/2014/main" id="{CFE13F2B-9DF1-A66D-DBE0-C32DBC2B53AA}"/>
              </a:ext>
            </a:extLst>
          </p:cNvPr>
          <p:cNvSpPr>
            <a:spLocks noGrp="1"/>
          </p:cNvSpPr>
          <p:nvPr>
            <p:ph type="dt" sz="quarter" idx="10"/>
          </p:nvPr>
        </p:nvSpPr>
        <p:spPr>
          <a:xfrm>
            <a:off x="6727698" y="6455664"/>
            <a:ext cx="2057400" cy="365125"/>
          </a:xfrm>
        </p:spPr>
        <p:txBody>
          <a:bodyPr vert="horz" lIns="91440" tIns="45720" rIns="91440" bIns="45720" rtlCol="0" anchor="ctr">
            <a:normAutofit/>
          </a:bodyPr>
          <a:lstStyle/>
          <a:p>
            <a:pPr algn="r">
              <a:spcAft>
                <a:spcPts val="600"/>
              </a:spcAft>
              <a:defRPr/>
            </a:pPr>
            <a:fld id="{CF5974F7-999F-4BED-BFFE-016E02689B75}" type="datetime1">
              <a:rPr lang="en-US" sz="1000">
                <a:solidFill>
                  <a:schemeClr val="tx1">
                    <a:lumMod val="50000"/>
                    <a:lumOff val="50000"/>
                  </a:schemeClr>
                </a:solidFill>
              </a:rPr>
              <a:pPr algn="r">
                <a:spcAft>
                  <a:spcPts val="600"/>
                </a:spcAft>
                <a:defRPr/>
              </a:pPr>
              <a:t>4/25/2023</a:t>
            </a:fld>
            <a:endParaRPr lang="en-US" sz="1000">
              <a:solidFill>
                <a:schemeClr val="tx1">
                  <a:lumMod val="50000"/>
                  <a:lumOff val="50000"/>
                </a:schemeClr>
              </a:solidFill>
            </a:endParaRPr>
          </a:p>
        </p:txBody>
      </p:sp>
      <p:sp>
        <p:nvSpPr>
          <p:cNvPr id="41989" name="Slide Number Placeholder 3">
            <a:extLst>
              <a:ext uri="{FF2B5EF4-FFF2-40B4-BE49-F238E27FC236}">
                <a16:creationId xmlns:a16="http://schemas.microsoft.com/office/drawing/2014/main" id="{59FBCCE9-0520-6904-EE3E-29DE525A9CB2}"/>
              </a:ext>
            </a:extLst>
          </p:cNvPr>
          <p:cNvSpPr>
            <a:spLocks noGrp="1" noChangeArrowheads="1"/>
          </p:cNvSpPr>
          <p:nvPr>
            <p:ph type="sldNum" sz="quarter" idx="12"/>
          </p:nvPr>
        </p:nvSpPr>
        <p:spPr bwMode="auto">
          <a:xfrm>
            <a:off x="8778239" y="6455664"/>
            <a:ext cx="336042" cy="36512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rm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Aft>
                <a:spcPts val="600"/>
              </a:spcAft>
            </a:pPr>
            <a:fld id="{C781BBFF-6E56-490C-890A-FE0232F2684A}" type="slidenum">
              <a:rPr lang="en-US" altLang="en-US" sz="1000">
                <a:solidFill>
                  <a:schemeClr val="tx1">
                    <a:lumMod val="50000"/>
                    <a:lumOff val="50000"/>
                  </a:schemeClr>
                </a:solidFill>
                <a:latin typeface="+mn-lt"/>
              </a:rPr>
              <a:pPr>
                <a:spcAft>
                  <a:spcPts val="600"/>
                </a:spcAft>
              </a:pPr>
              <a:t>21</a:t>
            </a:fld>
            <a:endParaRPr lang="en-US" altLang="en-US" sz="1000">
              <a:solidFill>
                <a:schemeClr val="tx1">
                  <a:lumMod val="50000"/>
                  <a:lumOff val="50000"/>
                </a:schemeClr>
              </a:solidFill>
              <a:latin typeface="+mn-lt"/>
            </a:endParaRPr>
          </a:p>
        </p:txBody>
      </p:sp>
      <p:pic>
        <p:nvPicPr>
          <p:cNvPr id="9" name="Picture 8">
            <a:extLst>
              <a:ext uri="{FF2B5EF4-FFF2-40B4-BE49-F238E27FC236}">
                <a16:creationId xmlns:a16="http://schemas.microsoft.com/office/drawing/2014/main" id="{32160104-8866-6333-70D4-15D26831750F}"/>
              </a:ext>
            </a:extLst>
          </p:cNvPr>
          <p:cNvPicPr>
            <a:picLocks noChangeAspect="1"/>
          </p:cNvPicPr>
          <p:nvPr/>
        </p:nvPicPr>
        <p:blipFill>
          <a:blip r:embed="rId3"/>
          <a:stretch>
            <a:fillRect/>
          </a:stretch>
        </p:blipFill>
        <p:spPr>
          <a:xfrm>
            <a:off x="52352" y="2072221"/>
            <a:ext cx="5648303" cy="3742176"/>
          </a:xfrm>
          <a:prstGeom prst="rect">
            <a:avLst/>
          </a:prstGeom>
        </p:spPr>
      </p:pic>
      <p:pic>
        <p:nvPicPr>
          <p:cNvPr id="11" name="Picture 10">
            <a:extLst>
              <a:ext uri="{FF2B5EF4-FFF2-40B4-BE49-F238E27FC236}">
                <a16:creationId xmlns:a16="http://schemas.microsoft.com/office/drawing/2014/main" id="{85D8939E-3BB4-1DC3-4F9C-18032709FF33}"/>
              </a:ext>
            </a:extLst>
          </p:cNvPr>
          <p:cNvPicPr>
            <a:picLocks noChangeAspect="1"/>
          </p:cNvPicPr>
          <p:nvPr/>
        </p:nvPicPr>
        <p:blipFill>
          <a:blip r:embed="rId4"/>
          <a:stretch>
            <a:fillRect/>
          </a:stretch>
        </p:blipFill>
        <p:spPr>
          <a:xfrm>
            <a:off x="5822575" y="2116130"/>
            <a:ext cx="3194972" cy="2011476"/>
          </a:xfrm>
          <a:prstGeom prst="rect">
            <a:avLst/>
          </a:prstGeom>
        </p:spPr>
      </p:pic>
      <p:pic>
        <p:nvPicPr>
          <p:cNvPr id="13" name="Picture 12">
            <a:extLst>
              <a:ext uri="{FF2B5EF4-FFF2-40B4-BE49-F238E27FC236}">
                <a16:creationId xmlns:a16="http://schemas.microsoft.com/office/drawing/2014/main" id="{B63BA962-3B17-0D3E-C86C-42638863B6FF}"/>
              </a:ext>
            </a:extLst>
          </p:cNvPr>
          <p:cNvPicPr>
            <a:picLocks noChangeAspect="1"/>
          </p:cNvPicPr>
          <p:nvPr/>
        </p:nvPicPr>
        <p:blipFill>
          <a:blip r:embed="rId5"/>
          <a:stretch>
            <a:fillRect/>
          </a:stretch>
        </p:blipFill>
        <p:spPr>
          <a:xfrm>
            <a:off x="5822575" y="4344532"/>
            <a:ext cx="3194972" cy="1970426"/>
          </a:xfrm>
          <a:prstGeom prst="rect">
            <a:avLst/>
          </a:prstGeom>
        </p:spPr>
      </p:pic>
      <p:sp>
        <p:nvSpPr>
          <p:cNvPr id="14" name="TextBox 13">
            <a:extLst>
              <a:ext uri="{FF2B5EF4-FFF2-40B4-BE49-F238E27FC236}">
                <a16:creationId xmlns:a16="http://schemas.microsoft.com/office/drawing/2014/main" id="{72B4EBDC-740F-4837-6D77-117956DDC386}"/>
              </a:ext>
            </a:extLst>
          </p:cNvPr>
          <p:cNvSpPr txBox="1"/>
          <p:nvPr/>
        </p:nvSpPr>
        <p:spPr>
          <a:xfrm>
            <a:off x="1807535" y="1554978"/>
            <a:ext cx="5741581" cy="369332"/>
          </a:xfrm>
          <a:prstGeom prst="rect">
            <a:avLst/>
          </a:prstGeom>
          <a:noFill/>
        </p:spPr>
        <p:txBody>
          <a:bodyPr wrap="square" rtlCol="0">
            <a:spAutoFit/>
          </a:bodyPr>
          <a:lstStyle/>
          <a:p>
            <a:r>
              <a:rPr lang="en-ZA" dirty="0"/>
              <a:t>Visualization of stations using GBON webtool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994" name="Rectangle 41993">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996" name="Rectangle 41995">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 y="0"/>
            <a:ext cx="9143999"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998" name="Rectangle 41997">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642"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000" name="Rectangle 41999">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1"/>
            <a:ext cx="9144001"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986" name="Title 4">
            <a:extLst>
              <a:ext uri="{FF2B5EF4-FFF2-40B4-BE49-F238E27FC236}">
                <a16:creationId xmlns:a16="http://schemas.microsoft.com/office/drawing/2014/main" id="{AAE50FEC-45AA-768D-F30C-AD797C80EA35}"/>
              </a:ext>
            </a:extLst>
          </p:cNvPr>
          <p:cNvSpPr>
            <a:spLocks noGrp="1"/>
          </p:cNvSpPr>
          <p:nvPr>
            <p:ph type="title"/>
          </p:nvPr>
        </p:nvSpPr>
        <p:spPr>
          <a:xfrm>
            <a:off x="524784" y="248038"/>
            <a:ext cx="5297791" cy="1159200"/>
          </a:xfrm>
        </p:spPr>
        <p:txBody>
          <a:bodyPr vert="horz" lIns="91440" tIns="45720" rIns="91440" bIns="45720" rtlCol="0" anchor="ctr">
            <a:normAutofit/>
          </a:bodyPr>
          <a:lstStyle/>
          <a:p>
            <a:pPr eaLnBrk="1" hangingPunct="1"/>
            <a:r>
              <a:rPr lang="en-US" altLang="en-US" sz="2500" kern="1200" dirty="0">
                <a:solidFill>
                  <a:srgbClr val="FFFFFF"/>
                </a:solidFill>
                <a:latin typeface="+mj-lt"/>
                <a:ea typeface="+mj-ea"/>
                <a:cs typeface="+mj-cs"/>
              </a:rPr>
              <a:t>Link to WDQMS webtool</a:t>
            </a:r>
            <a:br>
              <a:rPr lang="en-US" altLang="en-US" sz="2500" kern="1200" dirty="0">
                <a:solidFill>
                  <a:srgbClr val="FFFFFF"/>
                </a:solidFill>
                <a:latin typeface="+mj-lt"/>
                <a:ea typeface="+mj-ea"/>
                <a:cs typeface="+mj-cs"/>
              </a:rPr>
            </a:br>
            <a:r>
              <a:rPr lang="en-US" altLang="en-US" sz="1800" kern="1200" dirty="0">
                <a:solidFill>
                  <a:srgbClr val="FFFFFF"/>
                </a:solidFill>
                <a:latin typeface="+mj-lt"/>
                <a:ea typeface="+mj-ea"/>
                <a:cs typeface="+mj-cs"/>
              </a:rPr>
              <a:t>https://wdqms.wmo.int/</a:t>
            </a:r>
            <a:br>
              <a:rPr lang="en-US" altLang="en-US" sz="2500" kern="1200" dirty="0">
                <a:solidFill>
                  <a:srgbClr val="FFFFFF"/>
                </a:solidFill>
                <a:latin typeface="+mj-lt"/>
                <a:ea typeface="+mj-ea"/>
                <a:cs typeface="+mj-cs"/>
              </a:rPr>
            </a:br>
            <a:r>
              <a:rPr lang="en-US" altLang="en-US" sz="2500" kern="1200" dirty="0">
                <a:solidFill>
                  <a:srgbClr val="FFFFFF"/>
                </a:solidFill>
                <a:latin typeface="+mj-lt"/>
                <a:ea typeface="+mj-ea"/>
                <a:cs typeface="+mj-cs"/>
              </a:rPr>
              <a:t> </a:t>
            </a:r>
          </a:p>
        </p:txBody>
      </p:sp>
      <p:pic>
        <p:nvPicPr>
          <p:cNvPr id="7" name="Picture 6">
            <a:extLst>
              <a:ext uri="{FF2B5EF4-FFF2-40B4-BE49-F238E27FC236}">
                <a16:creationId xmlns:a16="http://schemas.microsoft.com/office/drawing/2014/main" id="{8FBC6825-2D18-AB97-BBA2-FD6D2A704FD9}"/>
              </a:ext>
            </a:extLst>
          </p:cNvPr>
          <p:cNvPicPr>
            <a:picLocks noChangeAspect="1"/>
          </p:cNvPicPr>
          <p:nvPr/>
        </p:nvPicPr>
        <p:blipFill>
          <a:blip r:embed="rId2"/>
          <a:stretch>
            <a:fillRect/>
          </a:stretch>
        </p:blipFill>
        <p:spPr>
          <a:xfrm>
            <a:off x="759811" y="1632823"/>
            <a:ext cx="7624374" cy="5165513"/>
          </a:xfrm>
          <a:prstGeom prst="rect">
            <a:avLst/>
          </a:prstGeom>
        </p:spPr>
      </p:pic>
      <p:sp>
        <p:nvSpPr>
          <p:cNvPr id="2" name="Date Placeholder 1">
            <a:extLst>
              <a:ext uri="{FF2B5EF4-FFF2-40B4-BE49-F238E27FC236}">
                <a16:creationId xmlns:a16="http://schemas.microsoft.com/office/drawing/2014/main" id="{CFE13F2B-9DF1-A66D-DBE0-C32DBC2B53AA}"/>
              </a:ext>
            </a:extLst>
          </p:cNvPr>
          <p:cNvSpPr>
            <a:spLocks noGrp="1"/>
          </p:cNvSpPr>
          <p:nvPr>
            <p:ph type="dt" sz="quarter" idx="10"/>
          </p:nvPr>
        </p:nvSpPr>
        <p:spPr>
          <a:xfrm>
            <a:off x="6727698" y="6455664"/>
            <a:ext cx="2057400" cy="365125"/>
          </a:xfrm>
        </p:spPr>
        <p:txBody>
          <a:bodyPr vert="horz" lIns="91440" tIns="45720" rIns="91440" bIns="45720" rtlCol="0" anchor="ctr">
            <a:normAutofit/>
          </a:bodyPr>
          <a:lstStyle/>
          <a:p>
            <a:pPr algn="r">
              <a:spcAft>
                <a:spcPts val="600"/>
              </a:spcAft>
              <a:defRPr/>
            </a:pPr>
            <a:fld id="{CF5974F7-999F-4BED-BFFE-016E02689B75}" type="datetime1">
              <a:rPr lang="en-US" sz="1000">
                <a:solidFill>
                  <a:schemeClr val="tx1">
                    <a:lumMod val="50000"/>
                    <a:lumOff val="50000"/>
                  </a:schemeClr>
                </a:solidFill>
              </a:rPr>
              <a:pPr algn="r">
                <a:spcAft>
                  <a:spcPts val="600"/>
                </a:spcAft>
                <a:defRPr/>
              </a:pPr>
              <a:t>4/25/2023</a:t>
            </a:fld>
            <a:endParaRPr lang="en-US" sz="1000">
              <a:solidFill>
                <a:schemeClr val="tx1">
                  <a:lumMod val="50000"/>
                  <a:lumOff val="50000"/>
                </a:schemeClr>
              </a:solidFill>
            </a:endParaRPr>
          </a:p>
        </p:txBody>
      </p:sp>
      <p:sp>
        <p:nvSpPr>
          <p:cNvPr id="41989" name="Slide Number Placeholder 3">
            <a:extLst>
              <a:ext uri="{FF2B5EF4-FFF2-40B4-BE49-F238E27FC236}">
                <a16:creationId xmlns:a16="http://schemas.microsoft.com/office/drawing/2014/main" id="{59FBCCE9-0520-6904-EE3E-29DE525A9CB2}"/>
              </a:ext>
            </a:extLst>
          </p:cNvPr>
          <p:cNvSpPr>
            <a:spLocks noGrp="1" noChangeArrowheads="1"/>
          </p:cNvSpPr>
          <p:nvPr>
            <p:ph type="sldNum" sz="quarter" idx="12"/>
          </p:nvPr>
        </p:nvSpPr>
        <p:spPr bwMode="auto">
          <a:xfrm>
            <a:off x="8778239" y="6455664"/>
            <a:ext cx="336042" cy="36512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rm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Aft>
                <a:spcPts val="600"/>
              </a:spcAft>
            </a:pPr>
            <a:fld id="{C781BBFF-6E56-490C-890A-FE0232F2684A}" type="slidenum">
              <a:rPr lang="en-US" altLang="en-US" sz="1000">
                <a:solidFill>
                  <a:schemeClr val="tx1">
                    <a:lumMod val="50000"/>
                    <a:lumOff val="50000"/>
                  </a:schemeClr>
                </a:solidFill>
                <a:latin typeface="+mn-lt"/>
              </a:rPr>
              <a:pPr>
                <a:spcAft>
                  <a:spcPts val="600"/>
                </a:spcAft>
              </a:pPr>
              <a:t>22</a:t>
            </a:fld>
            <a:endParaRPr lang="en-US" altLang="en-US" sz="1000">
              <a:solidFill>
                <a:schemeClr val="tx1">
                  <a:lumMod val="50000"/>
                  <a:lumOff val="50000"/>
                </a:schemeClr>
              </a:solidFill>
              <a:latin typeface="+mn-lt"/>
            </a:endParaRPr>
          </a:p>
        </p:txBody>
      </p:sp>
    </p:spTree>
    <p:extLst>
      <p:ext uri="{BB962C8B-B14F-4D97-AF65-F5344CB8AC3E}">
        <p14:creationId xmlns:p14="http://schemas.microsoft.com/office/powerpoint/2010/main" val="32469458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41B603B-FD75-8624-6B9A-1A70E1AC5BB0}"/>
              </a:ext>
            </a:extLst>
          </p:cNvPr>
          <p:cNvSpPr>
            <a:spLocks noGrp="1"/>
          </p:cNvSpPr>
          <p:nvPr>
            <p:ph type="dt" sz="quarter" idx="10"/>
          </p:nvPr>
        </p:nvSpPr>
        <p:spPr/>
        <p:txBody>
          <a:bodyPr/>
          <a:lstStyle/>
          <a:p>
            <a:pPr>
              <a:defRPr/>
            </a:pPr>
            <a:fld id="{2F1DD48A-0D86-4DA5-88D5-54E1B51C4DD9}" type="datetime1">
              <a:rPr lang="en-ZA" smtClean="0"/>
              <a:pPr>
                <a:defRPr/>
              </a:pPr>
              <a:t>2023/04/25</a:t>
            </a:fld>
            <a:endParaRPr lang="en-ZA"/>
          </a:p>
        </p:txBody>
      </p:sp>
      <p:sp>
        <p:nvSpPr>
          <p:cNvPr id="5" name="Footer Placeholder 4">
            <a:extLst>
              <a:ext uri="{FF2B5EF4-FFF2-40B4-BE49-F238E27FC236}">
                <a16:creationId xmlns:a16="http://schemas.microsoft.com/office/drawing/2014/main" id="{05DEF9A0-013C-FD48-47AB-815E4539CCE9}"/>
              </a:ext>
            </a:extLst>
          </p:cNvPr>
          <p:cNvSpPr>
            <a:spLocks noGrp="1"/>
          </p:cNvSpPr>
          <p:nvPr>
            <p:ph type="ftr" sz="quarter" idx="11"/>
          </p:nvPr>
        </p:nvSpPr>
        <p:spPr/>
        <p:txBody>
          <a:bodyPr/>
          <a:lstStyle/>
          <a:p>
            <a:pPr>
              <a:defRPr/>
            </a:pPr>
            <a:r>
              <a:rPr lang="pt-BR"/>
              <a:t>Templ ref: PPT-ISO-colour.001   Doc Ref no:</a:t>
            </a:r>
            <a:endParaRPr lang="en-US"/>
          </a:p>
        </p:txBody>
      </p:sp>
      <p:sp>
        <p:nvSpPr>
          <p:cNvPr id="43012" name="Slide Number Placeholder 5">
            <a:extLst>
              <a:ext uri="{FF2B5EF4-FFF2-40B4-BE49-F238E27FC236}">
                <a16:creationId xmlns:a16="http://schemas.microsoft.com/office/drawing/2014/main" id="{96C3B384-AA5D-4976-565B-0B2ACD8E3DB2}"/>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EBF2D48-44D0-4C08-A233-2996F7F40CDF}" type="slidenum">
              <a:rPr lang="en-ZA" altLang="en-US" smtClean="0">
                <a:solidFill>
                  <a:srgbClr val="898989"/>
                </a:solidFill>
              </a:rPr>
              <a:pPr/>
              <a:t>23</a:t>
            </a:fld>
            <a:endParaRPr lang="en-ZA" altLang="en-US">
              <a:solidFill>
                <a:srgbClr val="898989"/>
              </a:solidFill>
            </a:endParaRPr>
          </a:p>
        </p:txBody>
      </p:sp>
      <p:pic>
        <p:nvPicPr>
          <p:cNvPr id="43013" name="Picture 7">
            <a:extLst>
              <a:ext uri="{FF2B5EF4-FFF2-40B4-BE49-F238E27FC236}">
                <a16:creationId xmlns:a16="http://schemas.microsoft.com/office/drawing/2014/main" id="{5DB2F0FB-61FC-85E8-8102-D33A0511EA9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5801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Oval 8">
            <a:extLst>
              <a:ext uri="{FF2B5EF4-FFF2-40B4-BE49-F238E27FC236}">
                <a16:creationId xmlns:a16="http://schemas.microsoft.com/office/drawing/2014/main" id="{8ABFBB32-F62F-956F-DDEF-45A2A1DCC5CB}"/>
              </a:ext>
            </a:extLst>
          </p:cNvPr>
          <p:cNvSpPr/>
          <p:nvPr/>
        </p:nvSpPr>
        <p:spPr>
          <a:xfrm>
            <a:off x="3476625" y="5413375"/>
            <a:ext cx="681038" cy="711200"/>
          </a:xfrm>
          <a:prstGeom prst="ellipse">
            <a:avLst/>
          </a:prstGeom>
          <a:no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sp>
        <p:nvSpPr>
          <p:cNvPr id="43015" name="TextBox 9">
            <a:extLst>
              <a:ext uri="{FF2B5EF4-FFF2-40B4-BE49-F238E27FC236}">
                <a16:creationId xmlns:a16="http://schemas.microsoft.com/office/drawing/2014/main" id="{C7E4C9FE-CF52-ED41-384D-C48FA601460C}"/>
              </a:ext>
            </a:extLst>
          </p:cNvPr>
          <p:cNvSpPr txBox="1">
            <a:spLocks noChangeArrowheads="1"/>
          </p:cNvSpPr>
          <p:nvPr/>
        </p:nvSpPr>
        <p:spPr bwMode="auto">
          <a:xfrm>
            <a:off x="6910388" y="885355"/>
            <a:ext cx="2153093" cy="3970318"/>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285750" indent="-285750">
              <a:buFont typeface="Arial" panose="020B0604020202020204" pitchFamily="34" charset="0"/>
              <a:buChar char="•"/>
            </a:pPr>
            <a:r>
              <a:rPr lang="en-ZA" altLang="en-US" dirty="0"/>
              <a:t>Stations affiliated to GBON</a:t>
            </a:r>
          </a:p>
          <a:p>
            <a:pPr marL="285750" indent="-285750">
              <a:buFont typeface="Arial" panose="020B0604020202020204" pitchFamily="34" charset="0"/>
              <a:buChar char="•"/>
            </a:pPr>
            <a:r>
              <a:rPr lang="en-ZA" altLang="en-US" dirty="0"/>
              <a:t>Hourly data exchanged for all stations and not according to the affiliation and reporting schedule declared in OSCAR/Surface</a:t>
            </a:r>
          </a:p>
          <a:p>
            <a:pPr marL="285750" indent="-285750">
              <a:buFont typeface="Arial" panose="020B0604020202020204" pitchFamily="34" charset="0"/>
              <a:buChar char="•"/>
            </a:pPr>
            <a:r>
              <a:rPr lang="en-ZA" altLang="en-US" dirty="0"/>
              <a:t>GOS: 3 hourly</a:t>
            </a:r>
          </a:p>
          <a:p>
            <a:pPr marL="285750" indent="-285750">
              <a:buFont typeface="Arial" panose="020B0604020202020204" pitchFamily="34" charset="0"/>
              <a:buChar char="•"/>
            </a:pPr>
            <a:r>
              <a:rPr lang="en-ZA" altLang="en-US" dirty="0"/>
              <a:t>GBON: Hourly </a:t>
            </a:r>
          </a:p>
        </p:txBody>
      </p:sp>
      <p:cxnSp>
        <p:nvCxnSpPr>
          <p:cNvPr id="12" name="Straight Arrow Connector 11">
            <a:extLst>
              <a:ext uri="{FF2B5EF4-FFF2-40B4-BE49-F238E27FC236}">
                <a16:creationId xmlns:a16="http://schemas.microsoft.com/office/drawing/2014/main" id="{4AF06A84-9FB2-0A2E-0AF6-E180BB97069F}"/>
              </a:ext>
            </a:extLst>
          </p:cNvPr>
          <p:cNvCxnSpPr>
            <a:cxnSpLocks/>
          </p:cNvCxnSpPr>
          <p:nvPr/>
        </p:nvCxnSpPr>
        <p:spPr>
          <a:xfrm flipV="1">
            <a:off x="3992563" y="3009014"/>
            <a:ext cx="2917825" cy="254803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CE3F10AF-CDC9-8DFB-D9F9-197559810689}"/>
              </a:ext>
            </a:extLst>
          </p:cNvPr>
          <p:cNvSpPr>
            <a:spLocks noGrp="1"/>
          </p:cNvSpPr>
          <p:nvPr>
            <p:ph type="dt" sz="quarter" idx="10"/>
          </p:nvPr>
        </p:nvSpPr>
        <p:spPr/>
        <p:txBody>
          <a:bodyPr/>
          <a:lstStyle/>
          <a:p>
            <a:pPr>
              <a:defRPr/>
            </a:pPr>
            <a:fld id="{2F1DD48A-0D86-4DA5-88D5-54E1B51C4DD9}" type="datetime1">
              <a:rPr lang="en-ZA" smtClean="0"/>
              <a:pPr>
                <a:defRPr/>
              </a:pPr>
              <a:t>2023/04/25</a:t>
            </a:fld>
            <a:endParaRPr lang="en-ZA"/>
          </a:p>
        </p:txBody>
      </p:sp>
      <p:sp>
        <p:nvSpPr>
          <p:cNvPr id="5" name="Footer Placeholder 4">
            <a:extLst>
              <a:ext uri="{FF2B5EF4-FFF2-40B4-BE49-F238E27FC236}">
                <a16:creationId xmlns:a16="http://schemas.microsoft.com/office/drawing/2014/main" id="{DAC60FD3-1E32-B45D-D071-16983CC07D5C}"/>
              </a:ext>
            </a:extLst>
          </p:cNvPr>
          <p:cNvSpPr>
            <a:spLocks noGrp="1"/>
          </p:cNvSpPr>
          <p:nvPr>
            <p:ph type="ftr" sz="quarter" idx="11"/>
          </p:nvPr>
        </p:nvSpPr>
        <p:spPr/>
        <p:txBody>
          <a:bodyPr/>
          <a:lstStyle/>
          <a:p>
            <a:pPr>
              <a:defRPr/>
            </a:pPr>
            <a:r>
              <a:rPr lang="pt-BR"/>
              <a:t>Templ ref: PPT-ISO-colour.001   Doc Ref no:</a:t>
            </a:r>
            <a:endParaRPr lang="en-US"/>
          </a:p>
        </p:txBody>
      </p:sp>
      <p:sp>
        <p:nvSpPr>
          <p:cNvPr id="44036" name="Slide Number Placeholder 5">
            <a:extLst>
              <a:ext uri="{FF2B5EF4-FFF2-40B4-BE49-F238E27FC236}">
                <a16:creationId xmlns:a16="http://schemas.microsoft.com/office/drawing/2014/main" id="{E95F5867-6DBB-B028-145A-74B5623B9C87}"/>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302E3B2-90E7-4CC7-AB41-24757909A906}" type="slidenum">
              <a:rPr lang="en-ZA" altLang="en-US" smtClean="0">
                <a:solidFill>
                  <a:srgbClr val="898989"/>
                </a:solidFill>
              </a:rPr>
              <a:pPr/>
              <a:t>24</a:t>
            </a:fld>
            <a:endParaRPr lang="en-ZA" altLang="en-US">
              <a:solidFill>
                <a:srgbClr val="898989"/>
              </a:solidFill>
            </a:endParaRPr>
          </a:p>
        </p:txBody>
      </p:sp>
      <p:sp>
        <p:nvSpPr>
          <p:cNvPr id="44037" name="TextBox 9">
            <a:extLst>
              <a:ext uri="{FF2B5EF4-FFF2-40B4-BE49-F238E27FC236}">
                <a16:creationId xmlns:a16="http://schemas.microsoft.com/office/drawing/2014/main" id="{59788744-CF37-2B80-5FD6-B64BEEBCBC27}"/>
              </a:ext>
            </a:extLst>
          </p:cNvPr>
          <p:cNvSpPr txBox="1">
            <a:spLocks noChangeArrowheads="1"/>
          </p:cNvSpPr>
          <p:nvPr/>
        </p:nvSpPr>
        <p:spPr bwMode="auto">
          <a:xfrm>
            <a:off x="6811926" y="3429000"/>
            <a:ext cx="2268279" cy="1292662"/>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ZA" altLang="en-US" sz="1200" b="1" dirty="0">
                <a:solidFill>
                  <a:srgbClr val="00B050"/>
                </a:solidFill>
              </a:rPr>
              <a:t>Bulletins corrected. </a:t>
            </a:r>
          </a:p>
          <a:p>
            <a:endParaRPr lang="en-ZA" altLang="en-US" sz="1200" b="1" dirty="0">
              <a:solidFill>
                <a:srgbClr val="00B050"/>
              </a:solidFill>
            </a:endParaRPr>
          </a:p>
          <a:p>
            <a:r>
              <a:rPr lang="en-ZA" altLang="en-US" sz="1200" dirty="0">
                <a:solidFill>
                  <a:srgbClr val="FF0000"/>
                </a:solidFill>
              </a:rPr>
              <a:t>Grey dots  - OSCAR/Surface schedule issue: </a:t>
            </a:r>
            <a:r>
              <a:rPr lang="en-ZA" altLang="en-US" sz="1200" dirty="0"/>
              <a:t>Stations/Variables lost their GOS affiliation</a:t>
            </a:r>
            <a:r>
              <a:rPr lang="en-ZA" altLang="en-US" dirty="0"/>
              <a:t>. </a:t>
            </a:r>
          </a:p>
        </p:txBody>
      </p:sp>
      <p:pic>
        <p:nvPicPr>
          <p:cNvPr id="44038" name="Picture 2">
            <a:extLst>
              <a:ext uri="{FF2B5EF4-FFF2-40B4-BE49-F238E27FC236}">
                <a16:creationId xmlns:a16="http://schemas.microsoft.com/office/drawing/2014/main" id="{97CA067D-E24D-153B-2EC5-8E673E998BD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6516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Oval 8">
            <a:extLst>
              <a:ext uri="{FF2B5EF4-FFF2-40B4-BE49-F238E27FC236}">
                <a16:creationId xmlns:a16="http://schemas.microsoft.com/office/drawing/2014/main" id="{094EE796-FAB6-B0C0-87F0-228A2C8DBF8E}"/>
              </a:ext>
            </a:extLst>
          </p:cNvPr>
          <p:cNvSpPr/>
          <p:nvPr/>
        </p:nvSpPr>
        <p:spPr>
          <a:xfrm>
            <a:off x="3551238" y="5434013"/>
            <a:ext cx="681037" cy="711200"/>
          </a:xfrm>
          <a:prstGeom prst="ellipse">
            <a:avLst/>
          </a:prstGeom>
          <a:no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cxnSp>
        <p:nvCxnSpPr>
          <p:cNvPr id="12" name="Straight Arrow Connector 11">
            <a:extLst>
              <a:ext uri="{FF2B5EF4-FFF2-40B4-BE49-F238E27FC236}">
                <a16:creationId xmlns:a16="http://schemas.microsoft.com/office/drawing/2014/main" id="{C659B423-D2BD-0C43-F780-8DEE08DEB7B6}"/>
              </a:ext>
            </a:extLst>
          </p:cNvPr>
          <p:cNvCxnSpPr>
            <a:cxnSpLocks/>
          </p:cNvCxnSpPr>
          <p:nvPr/>
        </p:nvCxnSpPr>
        <p:spPr>
          <a:xfrm flipV="1">
            <a:off x="4232275" y="4160874"/>
            <a:ext cx="2579651" cy="1530314"/>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06CD5477-04F5-FB29-5B71-6F887ADD5943}"/>
              </a:ext>
            </a:extLst>
          </p:cNvPr>
          <p:cNvSpPr>
            <a:spLocks noGrp="1"/>
          </p:cNvSpPr>
          <p:nvPr>
            <p:ph type="dt" sz="quarter" idx="10"/>
          </p:nvPr>
        </p:nvSpPr>
        <p:spPr/>
        <p:txBody>
          <a:bodyPr/>
          <a:lstStyle/>
          <a:p>
            <a:pPr>
              <a:defRPr/>
            </a:pPr>
            <a:fld id="{2F1DD48A-0D86-4DA5-88D5-54E1B51C4DD9}" type="datetime1">
              <a:rPr lang="en-ZA" smtClean="0"/>
              <a:pPr>
                <a:defRPr/>
              </a:pPr>
              <a:t>2023/04/25</a:t>
            </a:fld>
            <a:endParaRPr lang="en-ZA"/>
          </a:p>
        </p:txBody>
      </p:sp>
      <p:sp>
        <p:nvSpPr>
          <p:cNvPr id="5" name="Footer Placeholder 4">
            <a:extLst>
              <a:ext uri="{FF2B5EF4-FFF2-40B4-BE49-F238E27FC236}">
                <a16:creationId xmlns:a16="http://schemas.microsoft.com/office/drawing/2014/main" id="{FDA7D10F-92B5-AF7D-5F50-59DFF441AC32}"/>
              </a:ext>
            </a:extLst>
          </p:cNvPr>
          <p:cNvSpPr>
            <a:spLocks noGrp="1"/>
          </p:cNvSpPr>
          <p:nvPr>
            <p:ph type="ftr" sz="quarter" idx="11"/>
          </p:nvPr>
        </p:nvSpPr>
        <p:spPr/>
        <p:txBody>
          <a:bodyPr/>
          <a:lstStyle/>
          <a:p>
            <a:pPr>
              <a:defRPr/>
            </a:pPr>
            <a:r>
              <a:rPr lang="pt-BR"/>
              <a:t>Templ ref: PPT-ISO-colour.001   Doc Ref no:</a:t>
            </a:r>
            <a:endParaRPr lang="en-US"/>
          </a:p>
        </p:txBody>
      </p:sp>
      <p:sp>
        <p:nvSpPr>
          <p:cNvPr id="45060" name="Slide Number Placeholder 5">
            <a:extLst>
              <a:ext uri="{FF2B5EF4-FFF2-40B4-BE49-F238E27FC236}">
                <a16:creationId xmlns:a16="http://schemas.microsoft.com/office/drawing/2014/main" id="{FDCBC31B-1480-ED68-CC01-46E0999C9FD1}"/>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3D2D42A-6091-4A72-8E8F-4BAC4CECA817}" type="slidenum">
              <a:rPr lang="en-ZA" altLang="en-US" smtClean="0">
                <a:solidFill>
                  <a:srgbClr val="898989"/>
                </a:solidFill>
              </a:rPr>
              <a:pPr/>
              <a:t>25</a:t>
            </a:fld>
            <a:endParaRPr lang="en-ZA" altLang="en-US">
              <a:solidFill>
                <a:srgbClr val="898989"/>
              </a:solidFill>
            </a:endParaRPr>
          </a:p>
        </p:txBody>
      </p:sp>
      <p:sp>
        <p:nvSpPr>
          <p:cNvPr id="45061" name="TextBox 9">
            <a:extLst>
              <a:ext uri="{FF2B5EF4-FFF2-40B4-BE49-F238E27FC236}">
                <a16:creationId xmlns:a16="http://schemas.microsoft.com/office/drawing/2014/main" id="{ABD27558-FEF2-492A-1324-5C4C4146099C}"/>
              </a:ext>
            </a:extLst>
          </p:cNvPr>
          <p:cNvSpPr txBox="1">
            <a:spLocks noChangeArrowheads="1"/>
          </p:cNvSpPr>
          <p:nvPr/>
        </p:nvSpPr>
        <p:spPr bwMode="auto">
          <a:xfrm>
            <a:off x="569433" y="389621"/>
            <a:ext cx="7325684" cy="646331"/>
          </a:xfrm>
          <a:prstGeom prst="rect">
            <a:avLst/>
          </a:prstGeom>
          <a:noFill/>
          <a:ln w="28575">
            <a:solidFill>
              <a:srgbClr val="00B05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ZA" altLang="en-US" dirty="0"/>
              <a:t>Station metadata corrected and bulletins aligned to the reporting schedule</a:t>
            </a:r>
          </a:p>
        </p:txBody>
      </p:sp>
      <p:sp>
        <p:nvSpPr>
          <p:cNvPr id="9" name="Oval 8">
            <a:extLst>
              <a:ext uri="{FF2B5EF4-FFF2-40B4-BE49-F238E27FC236}">
                <a16:creationId xmlns:a16="http://schemas.microsoft.com/office/drawing/2014/main" id="{A62A2F71-9D50-9CAC-8157-5BB15A3573B6}"/>
              </a:ext>
            </a:extLst>
          </p:cNvPr>
          <p:cNvSpPr/>
          <p:nvPr/>
        </p:nvSpPr>
        <p:spPr>
          <a:xfrm>
            <a:off x="3551238" y="5434013"/>
            <a:ext cx="681037" cy="711200"/>
          </a:xfrm>
          <a:prstGeom prst="ellipse">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sp>
        <p:nvSpPr>
          <p:cNvPr id="8" name="Smiley Face 7">
            <a:extLst>
              <a:ext uri="{FF2B5EF4-FFF2-40B4-BE49-F238E27FC236}">
                <a16:creationId xmlns:a16="http://schemas.microsoft.com/office/drawing/2014/main" id="{12EF02BA-7A81-F8F7-68AB-47DA289B22A3}"/>
              </a:ext>
            </a:extLst>
          </p:cNvPr>
          <p:cNvSpPr/>
          <p:nvPr/>
        </p:nvSpPr>
        <p:spPr>
          <a:xfrm>
            <a:off x="8083476" y="174788"/>
            <a:ext cx="946150" cy="908050"/>
          </a:xfrm>
          <a:prstGeom prst="smileyFac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ZA"/>
          </a:p>
        </p:txBody>
      </p:sp>
      <p:pic>
        <p:nvPicPr>
          <p:cNvPr id="3" name="Picture 2">
            <a:extLst>
              <a:ext uri="{FF2B5EF4-FFF2-40B4-BE49-F238E27FC236}">
                <a16:creationId xmlns:a16="http://schemas.microsoft.com/office/drawing/2014/main" id="{2CE30DFE-C81C-9E89-8317-48C4EA37735E}"/>
              </a:ext>
            </a:extLst>
          </p:cNvPr>
          <p:cNvPicPr>
            <a:picLocks noChangeAspect="1"/>
          </p:cNvPicPr>
          <p:nvPr/>
        </p:nvPicPr>
        <p:blipFill>
          <a:blip r:embed="rId2"/>
          <a:stretch>
            <a:fillRect/>
          </a:stretch>
        </p:blipFill>
        <p:spPr>
          <a:xfrm>
            <a:off x="1975451" y="1946752"/>
            <a:ext cx="7149499" cy="4736460"/>
          </a:xfrm>
          <a:prstGeom prst="rect">
            <a:avLst/>
          </a:prstGeom>
          <a:ln>
            <a:solidFill>
              <a:schemeClr val="bg1"/>
            </a:solidFill>
          </a:ln>
        </p:spPr>
      </p:pic>
      <p:pic>
        <p:nvPicPr>
          <p:cNvPr id="45062" name="Picture 6">
            <a:extLst>
              <a:ext uri="{FF2B5EF4-FFF2-40B4-BE49-F238E27FC236}">
                <a16:creationId xmlns:a16="http://schemas.microsoft.com/office/drawing/2014/main" id="{02316384-B766-CC43-5A61-F694E947D3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131" y="1408753"/>
            <a:ext cx="4497572" cy="4736460"/>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5065" name="Rectangle 45064">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067" name="Rectangle 45066">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9143997"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069" name="Rectangle 45068">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6086479"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071" name="Rectangle 45070">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86474" y="-1"/>
            <a:ext cx="3057523"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073" name="Rectangle 45072">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512" y="-1"/>
            <a:ext cx="8799485"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3125D1A-B738-525F-74DF-442B0A06AB78}"/>
              </a:ext>
            </a:extLst>
          </p:cNvPr>
          <p:cNvSpPr>
            <a:spLocks noGrp="1"/>
          </p:cNvSpPr>
          <p:nvPr>
            <p:ph type="title"/>
          </p:nvPr>
        </p:nvSpPr>
        <p:spPr>
          <a:xfrm>
            <a:off x="1028699" y="294538"/>
            <a:ext cx="7421963" cy="1033669"/>
          </a:xfrm>
        </p:spPr>
        <p:txBody>
          <a:bodyPr>
            <a:normAutofit/>
          </a:bodyPr>
          <a:lstStyle/>
          <a:p>
            <a:r>
              <a:rPr lang="en-ZA" sz="3500" dirty="0">
                <a:solidFill>
                  <a:srgbClr val="FFFFFF"/>
                </a:solidFill>
              </a:rPr>
              <a:t>Remarks</a:t>
            </a:r>
          </a:p>
        </p:txBody>
      </p:sp>
      <p:sp>
        <p:nvSpPr>
          <p:cNvPr id="3" name="Content Placeholder 2">
            <a:extLst>
              <a:ext uri="{FF2B5EF4-FFF2-40B4-BE49-F238E27FC236}">
                <a16:creationId xmlns:a16="http://schemas.microsoft.com/office/drawing/2014/main" id="{70148B9B-5EFD-6AB3-E3CD-9653779DC744}"/>
              </a:ext>
            </a:extLst>
          </p:cNvPr>
          <p:cNvSpPr>
            <a:spLocks noGrp="1"/>
          </p:cNvSpPr>
          <p:nvPr>
            <p:ph idx="1"/>
          </p:nvPr>
        </p:nvSpPr>
        <p:spPr>
          <a:xfrm>
            <a:off x="294641" y="2457777"/>
            <a:ext cx="8483599" cy="2921001"/>
          </a:xfrm>
        </p:spPr>
        <p:txBody>
          <a:bodyPr anchor="ctr">
            <a:normAutofit/>
          </a:bodyPr>
          <a:lstStyle/>
          <a:p>
            <a:r>
              <a:rPr lang="en-US" sz="1700" dirty="0"/>
              <a:t>The role of NFPs WIGOS and NFPs OSCAR/Surface is critical. </a:t>
            </a:r>
          </a:p>
          <a:p>
            <a:r>
              <a:rPr lang="en-US" sz="1700" dirty="0"/>
              <a:t>NFP OSCAR/Surface to use the OSCAR/Surface webtool and “GBON Station Designation Webtool” (GBON Webtool) to visualize station affiliation (Confirm if the affiliation was successful)</a:t>
            </a:r>
          </a:p>
          <a:p>
            <a:r>
              <a:rPr lang="en-US" sz="1700" dirty="0"/>
              <a:t>Changes to the reporting schedules need to be communicated to the NFP WIS to allow the update of GTS/WIS bulletins</a:t>
            </a:r>
          </a:p>
          <a:p>
            <a:r>
              <a:rPr lang="en-US" sz="1700" dirty="0"/>
              <a:t>Align organizational data management systems (DMS) to reporting schedule declared in OSCAR/Surface (Hourly observation in OSCAR/Surface = Hourly observation report generation on National DMS)</a:t>
            </a:r>
          </a:p>
          <a:p>
            <a:endParaRPr lang="en-ZA" sz="1700" dirty="0"/>
          </a:p>
        </p:txBody>
      </p:sp>
      <p:sp>
        <p:nvSpPr>
          <p:cNvPr id="4" name="Date Placeholder 3">
            <a:extLst>
              <a:ext uri="{FF2B5EF4-FFF2-40B4-BE49-F238E27FC236}">
                <a16:creationId xmlns:a16="http://schemas.microsoft.com/office/drawing/2014/main" id="{06CD5477-04F5-FB29-5B71-6F887ADD5943}"/>
              </a:ext>
            </a:extLst>
          </p:cNvPr>
          <p:cNvSpPr>
            <a:spLocks noGrp="1"/>
          </p:cNvSpPr>
          <p:nvPr>
            <p:ph type="dt" sz="half" idx="10"/>
          </p:nvPr>
        </p:nvSpPr>
        <p:spPr>
          <a:xfrm>
            <a:off x="6727698" y="6455431"/>
            <a:ext cx="2057400" cy="365125"/>
          </a:xfrm>
        </p:spPr>
        <p:txBody>
          <a:bodyPr>
            <a:normAutofit/>
          </a:bodyPr>
          <a:lstStyle/>
          <a:p>
            <a:pPr algn="r">
              <a:spcAft>
                <a:spcPts val="600"/>
              </a:spcAft>
              <a:defRPr/>
            </a:pPr>
            <a:fld id="{2F1DD48A-0D86-4DA5-88D5-54E1B51C4DD9}" type="datetime1">
              <a:rPr lang="en-ZA" sz="1000">
                <a:solidFill>
                  <a:schemeClr val="tx1">
                    <a:lumMod val="50000"/>
                    <a:lumOff val="50000"/>
                  </a:schemeClr>
                </a:solidFill>
              </a:rPr>
              <a:pPr algn="r">
                <a:spcAft>
                  <a:spcPts val="600"/>
                </a:spcAft>
                <a:defRPr/>
              </a:pPr>
              <a:t>2023/04/25</a:t>
            </a:fld>
            <a:endParaRPr lang="en-ZA" sz="1000">
              <a:solidFill>
                <a:schemeClr val="tx1">
                  <a:lumMod val="50000"/>
                  <a:lumOff val="50000"/>
                </a:schemeClr>
              </a:solidFill>
            </a:endParaRPr>
          </a:p>
        </p:txBody>
      </p:sp>
      <p:sp>
        <p:nvSpPr>
          <p:cNvPr id="45060" name="Slide Number Placeholder 5">
            <a:extLst>
              <a:ext uri="{FF2B5EF4-FFF2-40B4-BE49-F238E27FC236}">
                <a16:creationId xmlns:a16="http://schemas.microsoft.com/office/drawing/2014/main" id="{FDCBC31B-1480-ED68-CC01-46E0999C9FD1}"/>
              </a:ext>
            </a:extLst>
          </p:cNvPr>
          <p:cNvSpPr>
            <a:spLocks noGrp="1" noChangeArrowheads="1"/>
          </p:cNvSpPr>
          <p:nvPr>
            <p:ph type="sldNum" sz="quarter" idx="12"/>
          </p:nvPr>
        </p:nvSpPr>
        <p:spPr bwMode="auto">
          <a:xfrm>
            <a:off x="8778240" y="6455431"/>
            <a:ext cx="334434" cy="36512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Aft>
                <a:spcPts val="600"/>
              </a:spcAft>
            </a:pPr>
            <a:fld id="{D3D2D42A-6091-4A72-8E8F-4BAC4CECA817}" type="slidenum">
              <a:rPr lang="en-ZA" altLang="en-US" sz="1000">
                <a:solidFill>
                  <a:schemeClr val="tx1">
                    <a:lumMod val="50000"/>
                    <a:lumOff val="50000"/>
                  </a:schemeClr>
                </a:solidFill>
              </a:rPr>
              <a:pPr>
                <a:spcAft>
                  <a:spcPts val="600"/>
                </a:spcAft>
              </a:pPr>
              <a:t>26</a:t>
            </a:fld>
            <a:endParaRPr lang="en-ZA" altLang="en-US" sz="1000">
              <a:solidFill>
                <a:schemeClr val="tx1">
                  <a:lumMod val="50000"/>
                  <a:lumOff val="50000"/>
                </a:schemeClr>
              </a:solidFill>
            </a:endParaRPr>
          </a:p>
        </p:txBody>
      </p:sp>
    </p:spTree>
    <p:extLst>
      <p:ext uri="{BB962C8B-B14F-4D97-AF65-F5344CB8AC3E}">
        <p14:creationId xmlns:p14="http://schemas.microsoft.com/office/powerpoint/2010/main" val="32714238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5AAA9DF-C237-F938-A403-8DF1762F20B6}"/>
              </a:ext>
            </a:extLst>
          </p:cNvPr>
          <p:cNvSpPr>
            <a:spLocks noGrp="1"/>
          </p:cNvSpPr>
          <p:nvPr>
            <p:ph type="title"/>
          </p:nvPr>
        </p:nvSpPr>
        <p:spPr/>
        <p:txBody>
          <a:bodyPr/>
          <a:lstStyle/>
          <a:p>
            <a:r>
              <a:rPr lang="en-ZA" dirty="0"/>
              <a:t>Thank you</a:t>
            </a:r>
          </a:p>
        </p:txBody>
      </p:sp>
      <p:sp>
        <p:nvSpPr>
          <p:cNvPr id="4" name="Date Placeholder 3">
            <a:extLst>
              <a:ext uri="{FF2B5EF4-FFF2-40B4-BE49-F238E27FC236}">
                <a16:creationId xmlns:a16="http://schemas.microsoft.com/office/drawing/2014/main" id="{BC90C0DD-6DFB-84C0-42B4-5D293B7A337F}"/>
              </a:ext>
            </a:extLst>
          </p:cNvPr>
          <p:cNvSpPr>
            <a:spLocks noGrp="1"/>
          </p:cNvSpPr>
          <p:nvPr>
            <p:ph type="dt" sz="half" idx="10"/>
          </p:nvPr>
        </p:nvSpPr>
        <p:spPr/>
        <p:txBody>
          <a:bodyPr/>
          <a:lstStyle/>
          <a:p>
            <a:pPr>
              <a:defRPr/>
            </a:pPr>
            <a:fld id="{807275E9-1B60-47CE-909B-88E70A1D2433}" type="datetime1">
              <a:rPr lang="en-ZA" smtClean="0"/>
              <a:pPr>
                <a:defRPr/>
              </a:pPr>
              <a:t>2023/04/25</a:t>
            </a:fld>
            <a:endParaRPr lang="en-ZA"/>
          </a:p>
        </p:txBody>
      </p:sp>
      <p:sp>
        <p:nvSpPr>
          <p:cNvPr id="5" name="Footer Placeholder 4">
            <a:extLst>
              <a:ext uri="{FF2B5EF4-FFF2-40B4-BE49-F238E27FC236}">
                <a16:creationId xmlns:a16="http://schemas.microsoft.com/office/drawing/2014/main" id="{106FCDCC-36BD-CAF6-79FF-ABD5D36E8894}"/>
              </a:ext>
            </a:extLst>
          </p:cNvPr>
          <p:cNvSpPr>
            <a:spLocks noGrp="1"/>
          </p:cNvSpPr>
          <p:nvPr>
            <p:ph type="ftr" sz="quarter" idx="11"/>
          </p:nvPr>
        </p:nvSpPr>
        <p:spPr/>
        <p:txBody>
          <a:bodyPr/>
          <a:lstStyle/>
          <a:p>
            <a:pPr>
              <a:defRPr/>
            </a:pPr>
            <a:r>
              <a:rPr lang="pt-BR"/>
              <a:t>Templ ref: PPT-ISO-colour.001   Doc Ref no:</a:t>
            </a:r>
            <a:endParaRPr lang="en-US"/>
          </a:p>
        </p:txBody>
      </p:sp>
      <p:sp>
        <p:nvSpPr>
          <p:cNvPr id="6" name="Slide Number Placeholder 5">
            <a:extLst>
              <a:ext uri="{FF2B5EF4-FFF2-40B4-BE49-F238E27FC236}">
                <a16:creationId xmlns:a16="http://schemas.microsoft.com/office/drawing/2014/main" id="{5960FAED-F1CE-3ED5-7717-F6FCEE7625D2}"/>
              </a:ext>
            </a:extLst>
          </p:cNvPr>
          <p:cNvSpPr>
            <a:spLocks noGrp="1"/>
          </p:cNvSpPr>
          <p:nvPr>
            <p:ph type="sldNum" sz="quarter" idx="12"/>
          </p:nvPr>
        </p:nvSpPr>
        <p:spPr/>
        <p:txBody>
          <a:bodyPr/>
          <a:lstStyle/>
          <a:p>
            <a:pPr>
              <a:defRPr/>
            </a:pPr>
            <a:fld id="{F1194F1A-5B12-4645-8CFA-6250015E3673}" type="slidenum">
              <a:rPr lang="en-ZA" altLang="en-US" smtClean="0"/>
              <a:pPr>
                <a:defRPr/>
              </a:pPr>
              <a:t>27</a:t>
            </a:fld>
            <a:endParaRPr lang="en-ZA" altLang="en-US"/>
          </a:p>
        </p:txBody>
      </p:sp>
    </p:spTree>
    <p:extLst>
      <p:ext uri="{BB962C8B-B14F-4D97-AF65-F5344CB8AC3E}">
        <p14:creationId xmlns:p14="http://schemas.microsoft.com/office/powerpoint/2010/main" val="253370402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item1.xml><?xml version="1.0" encoding="utf-8"?>
<p:properties xmlns:p="http://schemas.microsoft.com/office/2006/metadata/properties" xmlns:xsi="http://www.w3.org/2001/XMLSchema-instance" xmlns:pc="http://schemas.microsoft.com/office/infopath/2007/PartnerControls">
  <documentManagement>
    <Process_x0020_Owner xmlns="9c4cd9ae-b8c6-478c-aa7c-75e9c9949181">
      <UserInfo>
        <DisplayName/>
        <AccountId>480</AccountId>
        <AccountType/>
      </UserInfo>
    </Process_x0020_Owner>
    <f67389aa77de4cac821d16ec48a272b0 xmlns="9c4cd9ae-b8c6-478c-aa7c-75e9c9949181">
      <Terms xmlns="http://schemas.microsoft.com/office/infopath/2007/PartnerControls">
        <TermInfo xmlns="http://schemas.microsoft.com/office/infopath/2007/PartnerControls">
          <TermName xmlns="http://schemas.microsoft.com/office/infopath/2007/PartnerControls">Presentation</TermName>
          <TermId xmlns="http://schemas.microsoft.com/office/infopath/2007/PartnerControls">0a4de182-5e96-4662-af6d-a64a5439aa6d</TermId>
        </TermInfo>
      </Terms>
    </f67389aa77de4cac821d16ec48a272b0>
    <ad04a2f074c64a5bb37848ecdf82dc0a xmlns="9c4cd9ae-b8c6-478c-aa7c-75e9c9949181">
      <Terms xmlns="http://schemas.microsoft.com/office/infopath/2007/PartnerControls">
        <TermInfo xmlns="http://schemas.microsoft.com/office/infopath/2007/PartnerControls">
          <TermName xmlns="http://schemas.microsoft.com/office/infopath/2007/PartnerControls">Communications, Marketing and Stakeholder Relations</TermName>
          <TermId xmlns="http://schemas.microsoft.com/office/infopath/2007/PartnerControls">fea4e634-4a0a-42a3-803e-958a4e890c7d</TermId>
        </TermInfo>
      </Terms>
    </ad04a2f074c64a5bb37848ecdf82dc0a>
    <LikesCount xmlns="http://schemas.microsoft.com/sharepoint/v3" xsi:nil="true"/>
    <Document_x0020_Reference xmlns="9c4cd9ae-b8c6-478c-aa7c-75e9c9949181" xsi:nil="true"/>
    <Ratings xmlns="http://schemas.microsoft.com/sharepoint/v3" xsi:nil="true"/>
    <c9533d839dfc4cbfaad95db62722d2f7 xmlns="9c4cd9ae-b8c6-478c-aa7c-75e9c9949181">
      <Terms xmlns="http://schemas.microsoft.com/office/infopath/2007/PartnerControls">
        <TermInfo xmlns="http://schemas.microsoft.com/office/infopath/2007/PartnerControls">
          <TermName xmlns="http://schemas.microsoft.com/office/infopath/2007/PartnerControls">Internal Use Only</TermName>
          <TermId xmlns="http://schemas.microsoft.com/office/infopath/2007/PartnerControls">e1d715cf-78a5-49fa-af20-0a38b82bdaeb</TermId>
        </TermInfo>
      </Terms>
    </c9533d839dfc4cbfaad95db62722d2f7>
    <LikedBy xmlns="http://schemas.microsoft.com/sharepoint/v3">
      <UserInfo>
        <DisplayName/>
        <AccountId xsi:nil="true"/>
        <AccountType/>
      </UserInfo>
    </LikedBy>
    <TaxCatchAll xmlns="9c4cd9ae-b8c6-478c-aa7c-75e9c9949181">
      <Value>118</Value>
      <Value>2</Value>
      <Value>22</Value>
    </TaxCatchAll>
    <k7027cc23ffe49f09c946868ea520a49 xmlns="9c4cd9ae-b8c6-478c-aa7c-75e9c9949181">
      <Terms xmlns="http://schemas.microsoft.com/office/infopath/2007/PartnerControls"/>
    </k7027cc23ffe49f09c946868ea520a49>
    <Magic_x0020_No xmlns="9c4cd9ae-b8c6-478c-aa7c-75e9c9949181">3</Magic_x0020_No>
    <Document_x0020_Owner xmlns="9c4cd9ae-b8c6-478c-aa7c-75e9c9949181">
      <UserInfo>
        <DisplayName/>
        <AccountId>729</AccountId>
        <AccountType/>
      </UserInfo>
    </Document_x0020_Owner>
    <RatedBy xmlns="http://schemas.microsoft.com/sharepoint/v3">
      <UserInfo>
        <DisplayName/>
        <AccountId xsi:nil="true"/>
        <AccountType/>
      </UserInfo>
    </RatedBy>
    <TaxKeywordTaxHTField xmlns="9c4cd9ae-b8c6-478c-aa7c-75e9c9949181">
      <Terms xmlns="http://schemas.microsoft.com/office/infopath/2007/PartnerControls"/>
    </TaxKeywordTaxHTField>
    <Document_x0020_Status xmlns="9c4cd9ae-b8c6-478c-aa7c-75e9c9949181">Approved and uploaded on the SHEQ portal</Document_x0020_Status>
  </documentManagement>
</p:properties>
</file>

<file path=customXml/item2.xml><?xml version="1.0" encoding="utf-8"?>
<ct:contentTypeSchema xmlns:ct="http://schemas.microsoft.com/office/2006/metadata/contentType" xmlns:ma="http://schemas.microsoft.com/office/2006/metadata/properties/metaAttributes" ct:_="" ma:_="" ma:contentTypeName="SHEQ Documentation" ma:contentTypeID="0x0101008F9F3BBEC2829A4FB06DC661E522B653003DEE3337EC50BE4E919769E82666B0E1" ma:contentTypeVersion="253" ma:contentTypeDescription="" ma:contentTypeScope="" ma:versionID="bf6d6b1e5d0e95eb683297f724ebd88c">
  <xsd:schema xmlns:xsd="http://www.w3.org/2001/XMLSchema" xmlns:xs="http://www.w3.org/2001/XMLSchema" xmlns:p="http://schemas.microsoft.com/office/2006/metadata/properties" xmlns:ns1="http://schemas.microsoft.com/sharepoint/v3" xmlns:ns2="9c4cd9ae-b8c6-478c-aa7c-75e9c9949181" xmlns:ns3="1a901b3f-07c7-4592-8f6c-d965612508e7" targetNamespace="http://schemas.microsoft.com/office/2006/metadata/properties" ma:root="true" ma:fieldsID="d81927b78ad72874a3d82888872dfc02" ns1:_="" ns2:_="" ns3:_="">
    <xsd:import namespace="http://schemas.microsoft.com/sharepoint/v3"/>
    <xsd:import namespace="9c4cd9ae-b8c6-478c-aa7c-75e9c9949181"/>
    <xsd:import namespace="1a901b3f-07c7-4592-8f6c-d965612508e7"/>
    <xsd:element name="properties">
      <xsd:complexType>
        <xsd:sequence>
          <xsd:element name="documentManagement">
            <xsd:complexType>
              <xsd:all>
                <xsd:element ref="ns2:Document_x0020_Reference" minOccurs="0"/>
                <xsd:element ref="ns2:Document_x0020_Owner"/>
                <xsd:element ref="ns2:Process_x0020_Owner"/>
                <xsd:element ref="ns2:f67389aa77de4cac821d16ec48a272b0" minOccurs="0"/>
                <xsd:element ref="ns2:TaxCatchAll" minOccurs="0"/>
                <xsd:element ref="ns2:TaxCatchAllLabel" minOccurs="0"/>
                <xsd:element ref="ns2:ad04a2f074c64a5bb37848ecdf82dc0a" minOccurs="0"/>
                <xsd:element ref="ns2:c9533d839dfc4cbfaad95db62722d2f7" minOccurs="0"/>
                <xsd:element ref="ns3:MediaServiceMetadata" minOccurs="0"/>
                <xsd:element ref="ns3:MediaServiceFastMetadata" minOccurs="0"/>
                <xsd:element ref="ns3:MediaServiceAutoTags" minOccurs="0"/>
                <xsd:element ref="ns3:MediaServiceOCR" minOccurs="0"/>
                <xsd:element ref="ns2:SharedWithUsers" minOccurs="0"/>
                <xsd:element ref="ns2:SharedWithDetails" minOccurs="0"/>
                <xsd:element ref="ns1:_dlc_Exempt" minOccurs="0"/>
                <xsd:element ref="ns1:_dlc_ExpireDateSaved" minOccurs="0"/>
                <xsd:element ref="ns1:_dlc_ExpireDate" minOccurs="0"/>
                <xsd:element ref="ns1:AverageRating" minOccurs="0"/>
                <xsd:element ref="ns1:RatingCount" minOccurs="0"/>
                <xsd:element ref="ns1:RatedBy" minOccurs="0"/>
                <xsd:element ref="ns1:Ratings" minOccurs="0"/>
                <xsd:element ref="ns1:LikesCount" minOccurs="0"/>
                <xsd:element ref="ns1:LikedBy" minOccurs="0"/>
                <xsd:element ref="ns2:k7027cc23ffe49f09c946868ea520a49" minOccurs="0"/>
                <xsd:element ref="ns3:MediaServiceGenerationTime" minOccurs="0"/>
                <xsd:element ref="ns3:MediaServiceEventHashCode" minOccurs="0"/>
                <xsd:element ref="ns2:TaxKeywordTaxHTField" minOccurs="0"/>
                <xsd:element ref="ns2:Magic_x0020_No" minOccurs="0"/>
                <xsd:element ref="ns2:Document_x0020_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dlc_Exempt" ma:index="26" nillable="true" ma:displayName="Exempt from Policy" ma:hidden="true" ma:internalName="_dlc_Exempt" ma:readOnly="true">
      <xsd:simpleType>
        <xsd:restriction base="dms:Unknown"/>
      </xsd:simpleType>
    </xsd:element>
    <xsd:element name="_dlc_ExpireDateSaved" ma:index="27" nillable="true" ma:displayName="Original Expiration Date" ma:hidden="true" ma:internalName="_dlc_ExpireDateSaved" ma:readOnly="true">
      <xsd:simpleType>
        <xsd:restriction base="dms:DateTime"/>
      </xsd:simpleType>
    </xsd:element>
    <xsd:element name="_dlc_ExpireDate" ma:index="28" nillable="true" ma:displayName="Expiration Date" ma:hidden="true" ma:internalName="_dlc_ExpireDate" ma:readOnly="true">
      <xsd:simpleType>
        <xsd:restriction base="dms:DateTime"/>
      </xsd:simpleType>
    </xsd:element>
    <xsd:element name="AverageRating" ma:index="29" nillable="true" ma:displayName="Rating (0-5)" ma:decimals="2" ma:description="Average value of all the ratings that have been submitted" ma:internalName="AverageRating" ma:readOnly="true">
      <xsd:simpleType>
        <xsd:restriction base="dms:Number"/>
      </xsd:simpleType>
    </xsd:element>
    <xsd:element name="RatingCount" ma:index="30" nillable="true" ma:displayName="Number of Ratings" ma:decimals="0" ma:description="Number of ratings submitted" ma:internalName="RatingCount" ma:readOnly="true">
      <xsd:simpleType>
        <xsd:restriction base="dms:Number"/>
      </xsd:simpleType>
    </xsd:element>
    <xsd:element name="RatedBy" ma:index="31" nillable="true" ma:displayName="Rated By" ma:description="Users rated the item." ma:hidden="true" ma:list="UserInfo" ma:internalName="RatedBy">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Ratings" ma:index="32" nillable="true" ma:displayName="User ratings" ma:description="User ratings for the item" ma:hidden="true" ma:internalName="Ratings">
      <xsd:simpleType>
        <xsd:restriction base="dms:Note"/>
      </xsd:simpleType>
    </xsd:element>
    <xsd:element name="LikesCount" ma:index="33" nillable="true" ma:displayName="Number of Likes" ma:internalName="LikesCount">
      <xsd:simpleType>
        <xsd:restriction base="dms:Unknown"/>
      </xsd:simpleType>
    </xsd:element>
    <xsd:element name="LikedBy" ma:index="34" nillable="true" ma:displayName="Liked By" ma:hidden="true" ma:list="UserInfo" ma:internalName="LikedBy">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9c4cd9ae-b8c6-478c-aa7c-75e9c9949181" elementFormDefault="qualified">
    <xsd:import namespace="http://schemas.microsoft.com/office/2006/documentManagement/types"/>
    <xsd:import namespace="http://schemas.microsoft.com/office/infopath/2007/PartnerControls"/>
    <xsd:element name="Document_x0020_Reference" ma:index="2" nillable="true" ma:displayName="Document Reference" ma:indexed="true" ma:internalName="Document_x0020_Reference">
      <xsd:simpleType>
        <xsd:restriction base="dms:Text">
          <xsd:maxLength value="255"/>
        </xsd:restriction>
      </xsd:simpleType>
    </xsd:element>
    <xsd:element name="Document_x0020_Owner" ma:index="4" ma:displayName="Document Owner" ma:list="UserInfo" ma:SearchPeopleOnly="false" ma:SharePointGroup="0" ma:internalName="Document_x0020_Owner" ma:readOnly="false" ma:showField="ImnName">
      <xsd:complexType>
        <xsd:complexContent>
          <xsd:extension base="dms:User">
            <xsd:sequence>
              <xsd:element name="UserInfo" minOccurs="0" maxOccurs="unbounded">
                <xsd:complexType>
                  <xsd:sequence>
                    <xsd:element name="DisplayName" type="xsd:string" minOccurs="0"/>
                    <xsd:element name="AccountId" type="dms:UserId" minOccurs="0"/>
                    <xsd:element name="AccountType" type="xsd:string" minOccurs="0"/>
                  </xsd:sequence>
                </xsd:complexType>
              </xsd:element>
            </xsd:sequence>
          </xsd:extension>
        </xsd:complexContent>
      </xsd:complexType>
    </xsd:element>
    <xsd:element name="Process_x0020_Owner" ma:index="5" ma:displayName="Process Owner" ma:list="UserInfo" ma:SearchPeopleOnly="false" ma:SharePointGroup="0" ma:internalName="Process_x0020_Owner" ma:showField="ImnName">
      <xsd:complexType>
        <xsd:complexContent>
          <xsd:extension base="dms:User">
            <xsd:sequence>
              <xsd:element name="UserInfo" minOccurs="0" maxOccurs="unbounded">
                <xsd:complexType>
                  <xsd:sequence>
                    <xsd:element name="DisplayName" type="xsd:string" minOccurs="0"/>
                    <xsd:element name="AccountId" type="dms:UserId" minOccurs="0"/>
                    <xsd:element name="AccountType" type="xsd:string" minOccurs="0"/>
                  </xsd:sequence>
                </xsd:complexType>
              </xsd:element>
            </xsd:sequence>
          </xsd:extension>
        </xsd:complexContent>
      </xsd:complexType>
    </xsd:element>
    <xsd:element name="f67389aa77de4cac821d16ec48a272b0" ma:index="8" ma:taxonomy="true" ma:internalName="f67389aa77de4cac821d16ec48a272b0" ma:taxonomyFieldName="Document_x0020_Type" ma:displayName="Document Type" ma:indexed="true" ma:readOnly="false" ma:default="" ma:fieldId="{f67389aa-77de-4cac-821d-16ec48a272b0}" ma:sspId="4c7e87ac-14e8-4513-b11b-e87c64a0cdb3" ma:termSetId="6a694ff0-466d-4ac7-bf3c-d013f46e5f2b" ma:anchorId="00000000-0000-0000-0000-000000000000" ma:open="false" ma:isKeyword="false">
      <xsd:complexType>
        <xsd:sequence>
          <xsd:element ref="pc:Terms" minOccurs="0" maxOccurs="1"/>
        </xsd:sequence>
      </xsd:complexType>
    </xsd:element>
    <xsd:element name="TaxCatchAll" ma:index="9" nillable="true" ma:displayName="Taxonomy Catch All Column" ma:hidden="true" ma:list="{adf0c82e-26b6-4547-9c37-b2e3274eb54b}" ma:internalName="TaxCatchAll" ma:showField="CatchAllData" ma:web="9c4cd9ae-b8c6-478c-aa7c-75e9c9949181">
      <xsd:complexType>
        <xsd:complexContent>
          <xsd:extension base="dms:MultiChoiceLookup">
            <xsd:sequence>
              <xsd:element name="Value" type="dms:Lookup" maxOccurs="unbounded" minOccurs="0" nillable="true"/>
            </xsd:sequence>
          </xsd:extension>
        </xsd:complexContent>
      </xsd:complexType>
    </xsd:element>
    <xsd:element name="TaxCatchAllLabel" ma:index="10" nillable="true" ma:displayName="Taxonomy Catch All Column1" ma:hidden="true" ma:list="{adf0c82e-26b6-4547-9c37-b2e3274eb54b}" ma:internalName="TaxCatchAllLabel" ma:readOnly="true" ma:showField="CatchAllDataLabel" ma:web="9c4cd9ae-b8c6-478c-aa7c-75e9c9949181">
      <xsd:complexType>
        <xsd:complexContent>
          <xsd:extension base="dms:MultiChoiceLookup">
            <xsd:sequence>
              <xsd:element name="Value" type="dms:Lookup" maxOccurs="unbounded" minOccurs="0" nillable="true"/>
            </xsd:sequence>
          </xsd:extension>
        </xsd:complexContent>
      </xsd:complexType>
    </xsd:element>
    <xsd:element name="ad04a2f074c64a5bb37848ecdf82dc0a" ma:index="14" ma:taxonomy="true" ma:internalName="ad04a2f074c64a5bb37848ecdf82dc0a" ma:taxonomyFieldName="Business_x0020_Units" ma:displayName="Business Units" ma:indexed="true" ma:default="" ma:fieldId="{ad04a2f0-74c6-4a5b-b378-48ecdf82dc0a}" ma:sspId="4c7e87ac-14e8-4513-b11b-e87c64a0cdb3" ma:termSetId="147a57fd-4818-4284-a54b-73bbf558cba7" ma:anchorId="00000000-0000-0000-0000-000000000000" ma:open="false" ma:isKeyword="false">
      <xsd:complexType>
        <xsd:sequence>
          <xsd:element ref="pc:Terms" minOccurs="0" maxOccurs="1"/>
        </xsd:sequence>
      </xsd:complexType>
    </xsd:element>
    <xsd:element name="c9533d839dfc4cbfaad95db62722d2f7" ma:index="16" ma:taxonomy="true" ma:internalName="c9533d839dfc4cbfaad95db62722d2f7" ma:taxonomyFieldName="Usage_x0020_Classification" ma:displayName="Usage Classification" ma:readOnly="false" ma:default="" ma:fieldId="{c9533d83-9dfc-4cbf-aad9-5db62722d2f7}" ma:sspId="4c7e87ac-14e8-4513-b11b-e87c64a0cdb3" ma:termSetId="de22ba67-4e8a-411e-8519-ea1208c077a6" ma:anchorId="00000000-0000-0000-0000-000000000000" ma:open="false" ma:isKeyword="false">
      <xsd:complexType>
        <xsd:sequence>
          <xsd:element ref="pc:Terms" minOccurs="0" maxOccurs="1"/>
        </xsd:sequence>
      </xsd:complexType>
    </xsd:element>
    <xsd:element name="SharedWithUsers" ma:index="2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4" nillable="true" ma:displayName="Shared With Details" ma:internalName="SharedWithDetails" ma:readOnly="true">
      <xsd:simpleType>
        <xsd:restriction base="dms:Note">
          <xsd:maxLength value="255"/>
        </xsd:restriction>
      </xsd:simpleType>
    </xsd:element>
    <xsd:element name="k7027cc23ffe49f09c946868ea520a49" ma:index="35" nillable="true" ma:taxonomy="true" ma:internalName="k7027cc23ffe49f09c946868ea520a49" ma:taxonomyFieldName="Regional_x0020_Office" ma:displayName="Regional Office" ma:default="" ma:fieldId="{47027cc2-3ffe-49f0-9c94-6868ea520a49}" ma:sspId="4c7e87ac-14e8-4513-b11b-e87c64a0cdb3" ma:termSetId="1e315f30-0f3c-46b2-a042-9a40a9276d6b" ma:anchorId="00000000-0000-0000-0000-000000000000" ma:open="false" ma:isKeyword="false">
      <xsd:complexType>
        <xsd:sequence>
          <xsd:element ref="pc:Terms" minOccurs="0" maxOccurs="1"/>
        </xsd:sequence>
      </xsd:complexType>
    </xsd:element>
    <xsd:element name="TaxKeywordTaxHTField" ma:index="40" nillable="true" ma:taxonomy="true" ma:internalName="TaxKeywordTaxHTField" ma:taxonomyFieldName="TaxKeyword" ma:displayName="Enterprise Keywords" ma:fieldId="{23f27201-bee3-471e-b2e7-b64fd8b7ca38}" ma:taxonomyMulti="true" ma:sspId="4c7e87ac-14e8-4513-b11b-e87c64a0cdb3" ma:termSetId="00000000-0000-0000-0000-000000000000" ma:anchorId="00000000-0000-0000-0000-000000000000" ma:open="true" ma:isKeyword="true">
      <xsd:complexType>
        <xsd:sequence>
          <xsd:element ref="pc:Terms" minOccurs="0" maxOccurs="1"/>
        </xsd:sequence>
      </xsd:complexType>
    </xsd:element>
    <xsd:element name="Magic_x0020_No" ma:index="41" nillable="true" ma:displayName="Magic No" ma:decimals="0" ma:hidden="true" ma:internalName="Magic_x0020_No" ma:readOnly="false">
      <xsd:simpleType>
        <xsd:restriction base="dms:Number"/>
      </xsd:simpleType>
    </xsd:element>
    <xsd:element name="Document_x0020_Status" ma:index="42" nillable="true" ma:displayName="Document Status" ma:default="Approved and uploaded on the SHEQ portal" ma:format="Dropdown" ma:internalName="Document_x0020_Status">
      <xsd:simpleType>
        <xsd:restriction base="dms:Choice">
          <xsd:enumeration value="Approved and uploaded on the SHEQ portal"/>
          <xsd:enumeration value="Not on SHEQ portal"/>
        </xsd:restriction>
      </xsd:simpleType>
    </xsd:element>
  </xsd:schema>
  <xsd:schema xmlns:xsd="http://www.w3.org/2001/XMLSchema" xmlns:xs="http://www.w3.org/2001/XMLSchema" xmlns:dms="http://schemas.microsoft.com/office/2006/documentManagement/types" xmlns:pc="http://schemas.microsoft.com/office/infopath/2007/PartnerControls" targetNamespace="1a901b3f-07c7-4592-8f6c-d965612508e7" elementFormDefault="qualified">
    <xsd:import namespace="http://schemas.microsoft.com/office/2006/documentManagement/types"/>
    <xsd:import namespace="http://schemas.microsoft.com/office/infopath/2007/PartnerControls"/>
    <xsd:element name="MediaServiceMetadata" ma:index="19" nillable="true" ma:displayName="MediaServiceMetadata" ma:hidden="true" ma:internalName="MediaServiceMetadata" ma:readOnly="true">
      <xsd:simpleType>
        <xsd:restriction base="dms:Note"/>
      </xsd:simpleType>
    </xsd:element>
    <xsd:element name="MediaServiceFastMetadata" ma:index="20" nillable="true" ma:displayName="MediaServiceFastMetadata" ma:hidden="true" ma:internalName="MediaServiceFastMetadata" ma:readOnly="true">
      <xsd:simpleType>
        <xsd:restriction base="dms:Note"/>
      </xsd:simpleType>
    </xsd:element>
    <xsd:element name="MediaServiceAutoTags" ma:index="21" nillable="true" ma:displayName="Tags" ma:internalName="MediaServiceAutoTags" ma:readOnly="true">
      <xsd:simpleType>
        <xsd:restriction base="dms:Text"/>
      </xsd:simpleType>
    </xsd:element>
    <xsd:element name="MediaServiceOCR" ma:index="22" nillable="true" ma:displayName="Extracted Text" ma:internalName="MediaServiceOCR" ma:readOnly="true">
      <xsd:simpleType>
        <xsd:restriction base="dms:Note">
          <xsd:maxLength value="255"/>
        </xsd:restriction>
      </xsd:simpleType>
    </xsd:element>
    <xsd:element name="MediaServiceGenerationTime" ma:index="37" nillable="true" ma:displayName="MediaServiceGenerationTime" ma:hidden="true" ma:internalName="MediaServiceGenerationTime" ma:readOnly="true">
      <xsd:simpleType>
        <xsd:restriction base="dms:Text"/>
      </xsd:simpleType>
    </xsd:element>
    <xsd:element name="MediaServiceEventHashCode" ma:index="38"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5" ma:displayName="Content Type"/>
        <xsd:element ref="dc:title" maxOccurs="1" ma:index="1" ma:displayName="Document 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PolicyDirtyBag xmlns="microsoft.office.server.policy.changes">
  <Microsoft.Office.RecordsManagement.PolicyFeatures.Expiration op="Change"/>
</PolicyDirtyBag>
</file>

<file path=customXml/item4.xml><?xml version="1.0" encoding="utf-8"?>
<LongProperties xmlns="http://schemas.microsoft.com/office/2006/metadata/longProperties"/>
</file>

<file path=customXml/item5.xml><?xml version="1.0" encoding="utf-8"?>
<?mso-contentType ?>
<p:Policy xmlns:p="office.server.policy" id="" local="true">
  <p:Name>SHEQ Documentation</p:Name>
  <p:Description/>
  <p:Statement/>
  <p:PolicyItems>
    <p:PolicyItem featureId="Microsoft.Office.RecordsManagement.PolicyFeatures.Expiration" staticId="0x0101008F9F3BBEC2829A4FB06DC661E522B653003DEE3337EC50BE4E919769E82666B0E1" UniqueId="8719be10-4cc4-4cd3-9cb1-e6d16ac12649">
      <p:Name>Retention</p:Name>
      <p:Description>Automatic scheduling of content for processing, and performing a retention action on content that has reached its due date.</p:Description>
      <p:CustomData/>
    </p:PolicyItem>
    <p:PolicyItem featureId="Microsoft.Office.RecordsManagement.PolicyFeatures.PolicyAudit" staticId="0x0101008F9F3BBEC2829A4FB06DC661E522B653003DEE3337EC50BE4E919769E82666B0E1|1757814118" UniqueId="3a9dff7b-7be5-49ab-9707-ce3b7a49d8c7">
      <p:Name>Auditing</p:Name>
      <p:Description>Audits user actions on documents and list items to the Audit Log.</p:Description>
      <p:CustomData>
        <Audit>
          <Update/>
          <CheckInOut/>
          <MoveCopy/>
          <DeleteRestore/>
        </Audit>
      </p:CustomData>
    </p:PolicyItem>
  </p:PolicyItems>
</p:Policy>
</file>

<file path=customXml/item6.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CC8786B-065B-4C74-98A5-C4BD7C49184E}">
  <ds:schemaRefs>
    <ds:schemaRef ds:uri="http://schemas.microsoft.com/office/2006/metadata/properties"/>
    <ds:schemaRef ds:uri="http://schemas.microsoft.com/office/infopath/2007/PartnerControls"/>
    <ds:schemaRef ds:uri="9c4cd9ae-b8c6-478c-aa7c-75e9c9949181"/>
    <ds:schemaRef ds:uri="http://schemas.microsoft.com/sharepoint/v3"/>
  </ds:schemaRefs>
</ds:datastoreItem>
</file>

<file path=customXml/itemProps2.xml><?xml version="1.0" encoding="utf-8"?>
<ds:datastoreItem xmlns:ds="http://schemas.openxmlformats.org/officeDocument/2006/customXml" ds:itemID="{577CB4BC-B7B0-4750-8189-5D4E8F263C8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9c4cd9ae-b8c6-478c-aa7c-75e9c9949181"/>
    <ds:schemaRef ds:uri="1a901b3f-07c7-4592-8f6c-d965612508e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EDBD74B-DA2B-49A1-BB69-9F4F5CE413D8}">
  <ds:schemaRefs>
    <ds:schemaRef ds:uri="microsoft.office.server.policy.changes"/>
  </ds:schemaRefs>
</ds:datastoreItem>
</file>

<file path=customXml/itemProps4.xml><?xml version="1.0" encoding="utf-8"?>
<ds:datastoreItem xmlns:ds="http://schemas.openxmlformats.org/officeDocument/2006/customXml" ds:itemID="{5883E615-3369-4CF7-A5FE-ACF9B5412E2F}">
  <ds:schemaRefs>
    <ds:schemaRef ds:uri="http://schemas.microsoft.com/office/2006/metadata/longProperties"/>
  </ds:schemaRefs>
</ds:datastoreItem>
</file>

<file path=customXml/itemProps5.xml><?xml version="1.0" encoding="utf-8"?>
<ds:datastoreItem xmlns:ds="http://schemas.openxmlformats.org/officeDocument/2006/customXml" ds:itemID="{E8D56905-08CA-4CB9-A7AD-78406546217A}">
  <ds:schemaRefs>
    <ds:schemaRef ds:uri="office.server.policy"/>
  </ds:schemaRefs>
</ds:datastoreItem>
</file>

<file path=customXml/itemProps6.xml><?xml version="1.0" encoding="utf-8"?>
<ds:datastoreItem xmlns:ds="http://schemas.openxmlformats.org/officeDocument/2006/customXml" ds:itemID="{0FCA257F-F435-4D63-8153-1BB50D4E7F8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1025</TotalTime>
  <Words>1595</Words>
  <Application>Microsoft Office PowerPoint</Application>
  <PresentationFormat>On-screen Show (4:3)</PresentationFormat>
  <Paragraphs>194</Paragraphs>
  <Slides>27</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27</vt:i4>
      </vt:variant>
    </vt:vector>
  </HeadingPairs>
  <TitlesOfParts>
    <vt:vector size="32" baseType="lpstr">
      <vt:lpstr>Arial</vt:lpstr>
      <vt:lpstr>Calibri</vt:lpstr>
      <vt:lpstr>Verdana</vt:lpstr>
      <vt:lpstr>Wingdings</vt:lpstr>
      <vt:lpstr>Office Theme</vt:lpstr>
      <vt:lpstr>Webinar #32:  Affiliate stations/variables to GBON in OSCAR/Surface</vt:lpstr>
      <vt:lpstr>Outline</vt:lpstr>
      <vt:lpstr>PowerPoint Presentation</vt:lpstr>
      <vt:lpstr>PowerPoint Presentation</vt:lpstr>
      <vt:lpstr>PowerPoint Presentation</vt:lpstr>
      <vt:lpstr>PowerPoint Presentation</vt:lpstr>
      <vt:lpstr>Summary of GBON requirements  ‘shall’ provisions in bold type</vt:lpstr>
      <vt:lpstr>South Africa: Surface land stations</vt:lpstr>
      <vt:lpstr>South Africa: Upper-air (radiosonde ) stations</vt:lpstr>
      <vt:lpstr>Designate a GBON station  </vt:lpstr>
      <vt:lpstr>How to designate a GBON station: Surface land Upper-air (radiosonde) stations </vt:lpstr>
      <vt:lpstr>PowerPoint Presentation</vt:lpstr>
      <vt:lpstr>PowerPoint Presentation</vt:lpstr>
      <vt:lpstr>PowerPoint Presentation</vt:lpstr>
      <vt:lpstr>PowerPoint Presentation</vt:lpstr>
      <vt:lpstr>PowerPoint Presentation</vt:lpstr>
      <vt:lpstr>PowerPoint Presentation</vt:lpstr>
      <vt:lpstr>How to remove (un-assign) a station from GBON</vt:lpstr>
      <vt:lpstr>Email notification when removing affiliation</vt:lpstr>
      <vt:lpstr>OSCAR/Surface </vt:lpstr>
      <vt:lpstr>GBON Webtool</vt:lpstr>
      <vt:lpstr>Link to WDQMS webtool https://wdqms.wmo.int/  </vt:lpstr>
      <vt:lpstr>PowerPoint Presentation</vt:lpstr>
      <vt:lpstr>PowerPoint Presentation</vt:lpstr>
      <vt:lpstr>PowerPoint Presentation</vt:lpstr>
      <vt:lpstr>Remarks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Heidel</dc:creator>
  <cp:lastModifiedBy>Samantha Linnerts</cp:lastModifiedBy>
  <cp:revision>60</cp:revision>
  <dcterms:created xsi:type="dcterms:W3CDTF">2018-05-07T11:03:38Z</dcterms:created>
  <dcterms:modified xsi:type="dcterms:W3CDTF">2023-04-25T09:31:01Z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xKeyword">
    <vt:lpwstr/>
  </property>
  <property fmtid="{D5CDD505-2E9C-101B-9397-08002B2CF9AE}" pid="3" name="ItemRetentionFormula">
    <vt:lpwstr/>
  </property>
  <property fmtid="{D5CDD505-2E9C-101B-9397-08002B2CF9AE}" pid="4" name="_dlc_policyId">
    <vt:lpwstr>0x0101008F9F3BBEC2829A4FB06DC661E522B653003DEE3337EC50BE4E919769E82666B0E1</vt:lpwstr>
  </property>
  <property fmtid="{D5CDD505-2E9C-101B-9397-08002B2CF9AE}" pid="5" name="Usage Classification">
    <vt:lpwstr>22;#Internal Use Only|e1d715cf-78a5-49fa-af20-0a38b82bdaeb</vt:lpwstr>
  </property>
  <property fmtid="{D5CDD505-2E9C-101B-9397-08002B2CF9AE}" pid="6" name="Business Units">
    <vt:lpwstr>2;#Communications, Marketing and Stakeholder Relations|fea4e634-4a0a-42a3-803e-958a4e890c7d</vt:lpwstr>
  </property>
  <property fmtid="{D5CDD505-2E9C-101B-9397-08002B2CF9AE}" pid="7" name="Regional Office">
    <vt:lpwstr/>
  </property>
  <property fmtid="{D5CDD505-2E9C-101B-9397-08002B2CF9AE}" pid="8" name="Document Type">
    <vt:lpwstr>118;#Presentation|0a4de182-5e96-4662-af6d-a64a5439aa6d</vt:lpwstr>
  </property>
  <property fmtid="{D5CDD505-2E9C-101B-9397-08002B2CF9AE}" pid="9" name="display_urn:schemas-microsoft-com:office:office#Process_x0020_Owner">
    <vt:lpwstr>SM - CMS</vt:lpwstr>
  </property>
  <property fmtid="{D5CDD505-2E9C-101B-9397-08002B2CF9AE}" pid="10" name="display_urn:schemas-microsoft-com:office:office#Document_x0020_Owner">
    <vt:lpwstr>Kenosi Setlhako</vt:lpwstr>
  </property>
  <property fmtid="{D5CDD505-2E9C-101B-9397-08002B2CF9AE}" pid="11" name="xd_Signature">
    <vt:lpwstr/>
  </property>
  <property fmtid="{D5CDD505-2E9C-101B-9397-08002B2CF9AE}" pid="12" name="_dlc_ExpireDate">
    <vt:lpwstr/>
  </property>
  <property fmtid="{D5CDD505-2E9C-101B-9397-08002B2CF9AE}" pid="13" name="display_urn:schemas-microsoft-com:office:office#Editor">
    <vt:lpwstr>Musiiwa Denga</vt:lpwstr>
  </property>
  <property fmtid="{D5CDD505-2E9C-101B-9397-08002B2CF9AE}" pid="14" name="Order">
    <vt:lpwstr>35600.0000000000</vt:lpwstr>
  </property>
  <property fmtid="{D5CDD505-2E9C-101B-9397-08002B2CF9AE}" pid="15" name="xd_ProgID">
    <vt:lpwstr/>
  </property>
  <property fmtid="{D5CDD505-2E9C-101B-9397-08002B2CF9AE}" pid="16" name="SharedWithUsers">
    <vt:lpwstr/>
  </property>
  <property fmtid="{D5CDD505-2E9C-101B-9397-08002B2CF9AE}" pid="17" name="ComplianceAssetId">
    <vt:lpwstr/>
  </property>
  <property fmtid="{D5CDD505-2E9C-101B-9397-08002B2CF9AE}" pid="18" name="TemplateUrl">
    <vt:lpwstr/>
  </property>
  <property fmtid="{D5CDD505-2E9C-101B-9397-08002B2CF9AE}" pid="19" name="Scope">
    <vt:lpwstr/>
  </property>
  <property fmtid="{D5CDD505-2E9C-101B-9397-08002B2CF9AE}" pid="20" name="display_urn:schemas-microsoft-com:office:office#Author">
    <vt:lpwstr>Musiiwa Denga</vt:lpwstr>
  </property>
  <property fmtid="{D5CDD505-2E9C-101B-9397-08002B2CF9AE}" pid="21" name="ContentTypeId">
    <vt:lpwstr>0x0101008F9F3BBEC2829A4FB06DC661E522B6530072F81F38AD479948979CCFECD3CD752D</vt:lpwstr>
  </property>
  <property fmtid="{D5CDD505-2E9C-101B-9397-08002B2CF9AE}" pid="22" name="_dlc_Exempt">
    <vt:lpwstr/>
  </property>
  <property fmtid="{D5CDD505-2E9C-101B-9397-08002B2CF9AE}" pid="23" name="_SourceUrl">
    <vt:lpwstr/>
  </property>
  <property fmtid="{D5CDD505-2E9C-101B-9397-08002B2CF9AE}" pid="24" name="_SharedFileIndex">
    <vt:lpwstr/>
  </property>
  <property fmtid="{D5CDD505-2E9C-101B-9397-08002B2CF9AE}" pid="25" name="Objectives">
    <vt:lpwstr/>
  </property>
  <property fmtid="{D5CDD505-2E9C-101B-9397-08002B2CF9AE}" pid="26" name="_dlc_ExpireDateSaved">
    <vt:lpwstr/>
  </property>
</Properties>
</file>