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en-N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FC8E7-D526-460D-99BC-98A9558D9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7B6B5C-FA76-495E-8BFC-ECEC6632C4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AC6B3-2884-440C-97F7-0227B4BB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B2911-760E-4BF1-841C-CF51E9760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09D1A-4A00-419E-ABD7-6CD75BBE5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844755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22B59-646A-4999-ABC5-223752E33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3A1AF-26EE-4E4E-9CB0-7402A50F5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49FFE-24DD-4F6C-AA94-5EC07848F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D2462-2916-4529-95CB-297B7E7E2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56AD6-B933-4B90-8CF7-91B729445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682352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582D6-FC4A-4B1F-B0A6-1F467EB66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A1498B-9956-4AE2-845C-DD95088D7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7BC29-D40A-42AD-86CB-624EB0E5D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013AE-C4E9-4B6C-8F59-4731B436F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38B54-387F-4C41-848F-3ABC58613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859824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F0A13-1998-4B4C-ABAC-BBD114E86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7F197-C56F-4A59-9906-66191C3992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1E7FB-E320-4312-ABAB-4B066B8A4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CC8C54-0BAA-431D-ADF1-8E54857BB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BAB5E9-9B86-4D00-B43B-0BE04F84F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E5D888-4500-4AC2-9BF7-AB8F0783B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40898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6CB1A-B57C-4C61-B36D-48B57F4B9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0F0049-2633-465A-B28F-15AB652BB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6371C2-8B4F-4391-870A-03B091DF6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CA4B4E-E6EB-4D30-9A96-8FDC1313BA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4E6201-98C8-49D2-B980-A2541C9E36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E46CD0-4AF0-496F-B195-B9B3E449E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A3926B-93C2-420C-8C99-E0661932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BF8ED9-7557-4D06-8CA3-6CF8A0A6C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271725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9EDBC-840F-41D1-A162-58953A01D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DF344F-3868-404C-81DA-9BD550F2E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E7688B-1245-4E97-A038-3B4CB1DA9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4F7320-D361-49C5-8D22-C8634D89B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024675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B5C0D9-77EC-43BC-80EF-D9D8DCD7A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AC997C-9DBE-4653-B4F1-8AFE4D8AA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C73B94-B3C3-4957-A276-0D9BBD4C8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2646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E20DA-962E-47A6-9E07-1F3CB74A2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097AA-BCAC-4A32-BEFF-4802E89B4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A823B-C4C6-4111-9EAB-3D718D605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5E49B4-74EC-4C1B-9F22-DF7FF58F7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8A4913-821F-4286-84C8-41F0A86E6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E9277-76FF-4802-83D3-DE5676881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905199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2591B-B97C-4AC5-9493-1AF45412F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219CB2-DE46-461B-B4BC-728BDD8769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5A0F4-83A2-40E1-8D69-8861B8FAE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827A2-AA18-47DC-BAF5-3565417C2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00D19B-1D32-46BA-8210-73ED38E8C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41B197-AB58-4FE6-ADDD-4F596B82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112945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AE274-1B7E-4C4E-9AFC-C30057B5C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2DD535-6F9D-4E9E-8DA5-92863DC1FF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42C3F2-BA6C-4330-8508-8DBECF7DC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3DAB5-C3DC-41FE-9549-A75635AB4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20254-1B62-4F1F-93CE-13BB8ACF3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842570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3B1CBB-90F5-4EF3-B914-7FB29BF4F3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8E623C-6AA1-4D26-88A2-4E308ED5C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5BD3-8D69-4986-B82A-3FFD417A9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16219-3BCB-487B-83AA-7CCC84A8B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D03D7-2D23-4771-91D5-AF807430E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63656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8A988A-AD85-4F22-ACCA-5818F638C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98380-3275-40F3-9CA4-2FEC1A60E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4C6A9-01C1-414E-95A3-01039FF340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B00FA-81D2-4F4D-9289-86E12AD52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B4DB9-FCD4-462C-B94A-305885A450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7382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BE81-895C-4241-8185-A06B29FB8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Actions supported by climate information in Nigeria</a:t>
            </a:r>
            <a:endParaRPr lang="en-NG" b="1" dirty="0">
              <a:solidFill>
                <a:schemeClr val="accent6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80AAAAC-8C74-4937-9442-C2A3F769A4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1384312"/>
              </p:ext>
            </p:extLst>
          </p:nvPr>
        </p:nvGraphicFramePr>
        <p:xfrm>
          <a:off x="838200" y="1690688"/>
          <a:ext cx="10995733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3687">
                  <a:extLst>
                    <a:ext uri="{9D8B030D-6E8A-4147-A177-3AD203B41FA5}">
                      <a16:colId xmlns:a16="http://schemas.microsoft.com/office/drawing/2014/main" val="2693604086"/>
                    </a:ext>
                  </a:extLst>
                </a:gridCol>
                <a:gridCol w="3968319">
                  <a:extLst>
                    <a:ext uri="{9D8B030D-6E8A-4147-A177-3AD203B41FA5}">
                      <a16:colId xmlns:a16="http://schemas.microsoft.com/office/drawing/2014/main" val="983336065"/>
                    </a:ext>
                  </a:extLst>
                </a:gridCol>
                <a:gridCol w="4083727">
                  <a:extLst>
                    <a:ext uri="{9D8B030D-6E8A-4147-A177-3AD203B41FA5}">
                      <a16:colId xmlns:a16="http://schemas.microsoft.com/office/drawing/2014/main" val="393795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Sector</a:t>
                      </a:r>
                      <a:endParaRPr lang="en-NG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Climate Information </a:t>
                      </a:r>
                      <a:endParaRPr lang="en-NG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Action</a:t>
                      </a:r>
                      <a:endParaRPr lang="en-NG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84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Agriculture</a:t>
                      </a:r>
                      <a:endParaRPr lang="en-NG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Onset of Season</a:t>
                      </a:r>
                      <a:endParaRPr lang="en-N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Planting</a:t>
                      </a:r>
                      <a:endParaRPr lang="en-N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855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NG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Length of season, Rainfall amount and </a:t>
                      </a:r>
                      <a:r>
                        <a:rPr lang="en-US" sz="2000" dirty="0" err="1"/>
                        <a:t>dryspell</a:t>
                      </a:r>
                      <a:endParaRPr lang="en-N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Selection of crop ad variety</a:t>
                      </a:r>
                      <a:endParaRPr lang="en-N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163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NG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Temperature and humidity</a:t>
                      </a:r>
                      <a:endParaRPr lang="en-N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Monitoring of Pest and diseases in crops and livestock </a:t>
                      </a:r>
                      <a:endParaRPr lang="en-N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43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Health</a:t>
                      </a:r>
                      <a:endParaRPr lang="en-NG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Temperature, Rainfall and Humidity</a:t>
                      </a:r>
                      <a:endParaRPr lang="en-N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Malaria and meningitis vigilance </a:t>
                      </a:r>
                    </a:p>
                    <a:p>
                      <a:r>
                        <a:rPr lang="en-US" sz="2000" dirty="0"/>
                        <a:t>Heat stress advisories</a:t>
                      </a:r>
                      <a:endParaRPr lang="en-N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539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NG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22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Construction</a:t>
                      </a:r>
                      <a:endParaRPr lang="en-NG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Rainfall and Temperature (Intensity and duration)</a:t>
                      </a:r>
                      <a:endParaRPr lang="en-N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Design of critical infrastructure like roads and housing</a:t>
                      </a:r>
                      <a:endParaRPr lang="en-N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89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NG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965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9685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4" ma:contentTypeDescription="Create a new document." ma:contentTypeScope="" ma:versionID="acffcfef3a05e0f33b710a5682e572a5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a7f430f21f1d2693570fab810030349e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45C8103-7AFF-42AB-B9C4-400C91CBBD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369F6A7-26FB-4B06-A498-4C11E70D91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C8A9E2-D6FB-44C3-9768-7BAF6A266D1F}">
  <ds:schemaRefs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cef1e425-e03e-475d-8454-a492170812a5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2f54b51d-d71f-4c68-89d6-b982f02021d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71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Actions supported by climate information in Nigeria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Actions supported by climate information in Nigeria</dc:title>
  <dc:creator>Ijampy</dc:creator>
  <cp:lastModifiedBy>Ilaria GALLO</cp:lastModifiedBy>
  <cp:revision>2</cp:revision>
  <dcterms:created xsi:type="dcterms:W3CDTF">2021-11-18T06:59:52Z</dcterms:created>
  <dcterms:modified xsi:type="dcterms:W3CDTF">2021-11-19T12:42:07Z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