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2" r:id="rId4"/>
    <p:sldId id="263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7" d="100"/>
          <a:sy n="107" d="100"/>
        </p:scale>
        <p:origin x="-754" y="2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002370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800" dirty="0" err="1" smtClean="0">
                <a:solidFill>
                  <a:srgbClr val="000090"/>
                </a:solidFill>
              </a:rPr>
              <a:t>Practical</a:t>
            </a:r>
            <a:r>
              <a:rPr lang="fr-FR" sz="4800" dirty="0" smtClean="0">
                <a:solidFill>
                  <a:srgbClr val="000090"/>
                </a:solidFill>
              </a:rPr>
              <a:t> session II:</a:t>
            </a:r>
          </a:p>
          <a:p>
            <a:r>
              <a:rPr lang="en-GB" sz="4000" dirty="0">
                <a:solidFill>
                  <a:srgbClr val="000090"/>
                </a:solidFill>
              </a:rPr>
              <a:t>Analyse current national network in OSCAR/Surface</a:t>
            </a:r>
            <a:endParaRPr lang="en-US" sz="4300" dirty="0" smtClean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Learning topics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4838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800" dirty="0" err="1" smtClean="0"/>
              <a:t>Search</a:t>
            </a:r>
            <a:r>
              <a:rPr lang="fr-FR" sz="2800" dirty="0" smtClean="0"/>
              <a:t> and export the information on observation </a:t>
            </a:r>
            <a:r>
              <a:rPr lang="fr-FR" sz="2800" dirty="0" err="1" smtClean="0"/>
              <a:t>facilities</a:t>
            </a:r>
            <a:r>
              <a:rPr lang="fr-FR" sz="2800" dirty="0" smtClean="0"/>
              <a:t> in </a:t>
            </a:r>
            <a:r>
              <a:rPr lang="fr-FR" sz="2800" dirty="0" err="1" smtClean="0"/>
              <a:t>your</a:t>
            </a:r>
            <a:r>
              <a:rPr lang="fr-FR" sz="2800" dirty="0" smtClean="0"/>
              <a:t> country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Verifying </a:t>
            </a:r>
            <a:r>
              <a:rPr lang="en-US" sz="2800" dirty="0"/>
              <a:t>existing metadata in OSCAR / </a:t>
            </a:r>
            <a:r>
              <a:rPr lang="en-US" sz="2800" dirty="0" smtClean="0"/>
              <a:t>Surface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Identify </a:t>
            </a:r>
            <a:r>
              <a:rPr lang="en-US" sz="2800" dirty="0"/>
              <a:t>missing information 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Generate </a:t>
            </a:r>
            <a:r>
              <a:rPr lang="en-US" sz="2800" dirty="0"/>
              <a:t>a </a:t>
            </a:r>
            <a:r>
              <a:rPr lang="en-US" sz="2800" dirty="0" smtClean="0"/>
              <a:t>report</a:t>
            </a:r>
            <a:endParaRPr lang="fr-FR" sz="2800" dirty="0" smtClean="0"/>
          </a:p>
        </p:txBody>
      </p:sp>
    </p:spTree>
    <p:extLst>
      <p:ext uri="{BB962C8B-B14F-4D97-AF65-F5344CB8AC3E}">
        <p14:creationId xmlns:p14="http://schemas.microsoft.com/office/powerpoint/2010/main" val="225268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Situation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4838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</a:t>
            </a:r>
            <a:r>
              <a:rPr lang="en-US" sz="2800" dirty="0"/>
              <a:t>Ministry </a:t>
            </a:r>
            <a:r>
              <a:rPr lang="en-US" sz="2800" dirty="0" smtClean="0"/>
              <a:t>of </a:t>
            </a:r>
            <a:r>
              <a:rPr lang="en-US" sz="2800" dirty="0"/>
              <a:t>Environment needs an up-to-date report on your country's weather </a:t>
            </a:r>
            <a:r>
              <a:rPr lang="en-US" sz="2800" dirty="0" smtClean="0"/>
              <a:t>observational </a:t>
            </a:r>
            <a:r>
              <a:rPr lang="en-US" sz="2800" dirty="0"/>
              <a:t>network, listing </a:t>
            </a:r>
            <a:r>
              <a:rPr lang="en-US" sz="2800" dirty="0" smtClean="0"/>
              <a:t>all active </a:t>
            </a:r>
            <a:r>
              <a:rPr lang="en-US" sz="2800" dirty="0"/>
              <a:t>and inactive stations and station contacts.</a:t>
            </a:r>
            <a:endParaRPr lang="fr-CH" sz="2800" dirty="0" smtClean="0"/>
          </a:p>
        </p:txBody>
      </p:sp>
    </p:spTree>
    <p:extLst>
      <p:ext uri="{BB962C8B-B14F-4D97-AF65-F5344CB8AC3E}">
        <p14:creationId xmlns:p14="http://schemas.microsoft.com/office/powerpoint/2010/main" val="139584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Exercises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473679"/>
            <a:ext cx="787893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Find stations in your </a:t>
            </a:r>
            <a:r>
              <a:rPr lang="en-US" sz="2400" dirty="0" smtClean="0"/>
              <a:t>country (all, not only the operational ones).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Export </a:t>
            </a:r>
            <a:r>
              <a:rPr lang="en-US" sz="2400" dirty="0"/>
              <a:t>the information in CSV format and import it into Excel. 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Compare </a:t>
            </a:r>
            <a:r>
              <a:rPr lang="en-US" sz="2400" dirty="0"/>
              <a:t>the list with your own </a:t>
            </a:r>
            <a:r>
              <a:rPr lang="en-US" sz="2400" dirty="0" smtClean="0"/>
              <a:t>station list </a:t>
            </a:r>
            <a:r>
              <a:rPr lang="en-US" sz="2400" dirty="0"/>
              <a:t>and document the most important gaps. 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Prepare </a:t>
            </a:r>
            <a:r>
              <a:rPr lang="en-US" sz="2400" dirty="0"/>
              <a:t>a Word document with </a:t>
            </a:r>
            <a:endParaRPr lang="en-US" sz="2400" dirty="0" smtClean="0"/>
          </a:p>
          <a:p>
            <a:r>
              <a:rPr lang="en-US" sz="2400" dirty="0"/>
              <a:t>	</a:t>
            </a:r>
            <a:r>
              <a:rPr lang="en-US" sz="2400" dirty="0" smtClean="0"/>
              <a:t>	a) a map </a:t>
            </a:r>
            <a:r>
              <a:rPr lang="en-US" sz="2400" dirty="0"/>
              <a:t>and </a:t>
            </a:r>
            <a:endParaRPr lang="en-US" sz="2400" dirty="0" smtClean="0"/>
          </a:p>
          <a:p>
            <a:r>
              <a:rPr lang="en-US" sz="2400" dirty="0"/>
              <a:t>	</a:t>
            </a:r>
            <a:r>
              <a:rPr lang="en-US" sz="2400" dirty="0" smtClean="0"/>
              <a:t>	b) a </a:t>
            </a:r>
            <a:r>
              <a:rPr lang="en-US" sz="2400" dirty="0"/>
              <a:t>list of stations missing in OSCAR </a:t>
            </a:r>
            <a:r>
              <a:rPr lang="en-US" sz="2400" dirty="0" smtClean="0"/>
              <a:t>/Surface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	c) a </a:t>
            </a:r>
            <a:r>
              <a:rPr lang="en-US" sz="2400" dirty="0"/>
              <a:t>list of stations for which you have identified </a:t>
            </a:r>
            <a:r>
              <a:rPr lang="en-US" sz="2400" dirty="0" smtClean="0"/>
              <a:t>			    significant </a:t>
            </a:r>
            <a:r>
              <a:rPr lang="en-US" sz="2400" dirty="0"/>
              <a:t>differences. </a:t>
            </a:r>
            <a:endParaRPr lang="en-US" sz="2400" dirty="0" smtClean="0"/>
          </a:p>
          <a:p>
            <a:r>
              <a:rPr lang="en-US" sz="2400" dirty="0"/>
              <a:t>	</a:t>
            </a:r>
            <a:r>
              <a:rPr lang="en-US" sz="2400" dirty="0" smtClean="0"/>
              <a:t>	d) indicate </a:t>
            </a:r>
            <a:r>
              <a:rPr lang="en-US" sz="2400" dirty="0"/>
              <a:t>the name and address of your national </a:t>
            </a:r>
            <a:r>
              <a:rPr lang="en-US" sz="2400" dirty="0" smtClean="0"/>
              <a:t>			     correspondent </a:t>
            </a:r>
            <a:r>
              <a:rPr lang="en-US" sz="2400" dirty="0"/>
              <a:t>in the </a:t>
            </a:r>
            <a:r>
              <a:rPr lang="en-US" sz="2400" dirty="0" smtClean="0"/>
              <a:t>report</a:t>
            </a:r>
            <a:endParaRPr lang="fr-FR" sz="2400" dirty="0" smtClean="0"/>
          </a:p>
        </p:txBody>
      </p:sp>
    </p:spTree>
    <p:extLst>
      <p:ext uri="{BB962C8B-B14F-4D97-AF65-F5344CB8AC3E}">
        <p14:creationId xmlns:p14="http://schemas.microsoft.com/office/powerpoint/2010/main" val="134735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solidFill>
                  <a:srgbClr val="000090"/>
                </a:solidFill>
              </a:rPr>
              <a:t>Thank you</a:t>
            </a:r>
          </a:p>
          <a:p>
            <a:r>
              <a:rPr lang="en-US" sz="4800" dirty="0" smtClean="0">
                <a:solidFill>
                  <a:srgbClr val="000090"/>
                </a:solidFill>
              </a:rPr>
              <a:t>Merci</a:t>
            </a:r>
            <a:endParaRPr lang="en-US" sz="4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26</TotalTime>
  <Words>112</Words>
  <Application>Microsoft Office PowerPoint</Application>
  <PresentationFormat>On-screen Show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WMO_WHITE_Powerpoint_en_fr</vt:lpstr>
      <vt:lpstr>PowerPoint Presentation</vt:lpstr>
      <vt:lpstr>Learning topics</vt:lpstr>
      <vt:lpstr>Situation</vt:lpstr>
      <vt:lpstr>Exercises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 Proescholdt</dc:creator>
  <cp:lastModifiedBy>Luisa Ickes</cp:lastModifiedBy>
  <cp:revision>38</cp:revision>
  <dcterms:created xsi:type="dcterms:W3CDTF">2017-03-07T10:41:37Z</dcterms:created>
  <dcterms:modified xsi:type="dcterms:W3CDTF">2019-11-13T05:46:02Z</dcterms:modified>
</cp:coreProperties>
</file>