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90" r:id="rId2"/>
    <p:sldId id="317" r:id="rId3"/>
    <p:sldId id="318" r:id="rId4"/>
    <p:sldId id="319" r:id="rId5"/>
    <p:sldId id="320" r:id="rId6"/>
    <p:sldId id="321" r:id="rId7"/>
    <p:sldId id="344" r:id="rId8"/>
    <p:sldId id="343" r:id="rId9"/>
    <p:sldId id="322" r:id="rId10"/>
    <p:sldId id="323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2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0" d="100"/>
          <a:sy n="70" d="100"/>
        </p:scale>
        <p:origin x="-1810" y="-3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7DE5CF-6814-4909-B708-F343D93A7061}" type="datetimeFigureOut">
              <a:rPr lang="en-US" smtClean="0"/>
              <a:t>06/12/2019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E743E5-4380-40C3-9838-204ECE7E0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643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H" dirty="0" smtClean="0"/>
              <a:t>How do I self-</a:t>
            </a:r>
            <a:r>
              <a:rPr lang="fr-CH" dirty="0" err="1" smtClean="0"/>
              <a:t>enroll</a:t>
            </a:r>
            <a:r>
              <a:rPr lang="fr-CH" dirty="0" smtClean="0"/>
              <a:t> in a course?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33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dirty="0" smtClean="0"/>
              <a:t>1. </a:t>
            </a:r>
            <a:r>
              <a:rPr lang="de-CH" dirty="0" err="1" smtClean="0"/>
              <a:t>Make</a:t>
            </a:r>
            <a:r>
              <a:rPr lang="de-CH" dirty="0" smtClean="0"/>
              <a:t> </a:t>
            </a:r>
            <a:r>
              <a:rPr lang="de-CH" dirty="0" err="1" smtClean="0"/>
              <a:t>sure</a:t>
            </a:r>
            <a:r>
              <a:rPr lang="de-CH" dirty="0" smtClean="0"/>
              <a:t> </a:t>
            </a:r>
            <a:r>
              <a:rPr lang="de-CH" dirty="0" err="1" smtClean="0"/>
              <a:t>you</a:t>
            </a:r>
            <a:r>
              <a:rPr lang="de-CH" dirty="0" smtClean="0"/>
              <a:t> </a:t>
            </a:r>
            <a:r>
              <a:rPr lang="de-CH" dirty="0" err="1" smtClean="0"/>
              <a:t>are</a:t>
            </a:r>
            <a:r>
              <a:rPr lang="de-CH" dirty="0" smtClean="0"/>
              <a:t> registered </a:t>
            </a:r>
            <a:r>
              <a:rPr lang="de-CH" dirty="0" err="1" smtClean="0"/>
              <a:t>to</a:t>
            </a:r>
            <a:r>
              <a:rPr lang="de-CH" dirty="0" smtClean="0"/>
              <a:t> </a:t>
            </a:r>
            <a:r>
              <a:rPr lang="de-CH" dirty="0" err="1" smtClean="0"/>
              <a:t>the</a:t>
            </a:r>
            <a:r>
              <a:rPr lang="de-CH" dirty="0" smtClean="0"/>
              <a:t> </a:t>
            </a:r>
            <a:r>
              <a:rPr lang="de-CH" dirty="0" err="1" smtClean="0"/>
              <a:t>Moodle</a:t>
            </a:r>
            <a:r>
              <a:rPr lang="de-CH" dirty="0" smtClean="0"/>
              <a:t> </a:t>
            </a:r>
            <a:r>
              <a:rPr lang="de-CH" dirty="0" err="1" smtClean="0"/>
              <a:t>platform</a:t>
            </a:r>
            <a:endParaRPr lang="en-US" dirty="0"/>
          </a:p>
        </p:txBody>
      </p:sp>
      <p:pic>
        <p:nvPicPr>
          <p:cNvPr id="1026" name="Picture 2" descr="\\INTERNAL.WMO.INT\UserData\Redirected\lickes\Desktop\oscar-start-page-mood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58" y="1996420"/>
            <a:ext cx="8782502" cy="3405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8382000" y="1698171"/>
            <a:ext cx="762000" cy="96882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95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Create an </a:t>
            </a:r>
            <a:r>
              <a:rPr lang="de-CH" dirty="0" err="1" smtClean="0"/>
              <a:t>account</a:t>
            </a:r>
            <a:r>
              <a:rPr lang="de-CH" dirty="0" smtClean="0"/>
              <a:t> on </a:t>
            </a:r>
            <a:r>
              <a:rPr lang="de-CH" dirty="0" err="1" smtClean="0"/>
              <a:t>Moodle</a:t>
            </a:r>
            <a:endParaRPr lang="en-US" dirty="0"/>
          </a:p>
        </p:txBody>
      </p:sp>
      <p:pic>
        <p:nvPicPr>
          <p:cNvPr id="2050" name="Picture 2" descr="\\INTERNAL.WMO.INT\UserData\Redirected\lickes\Desktop\moodle-logi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979" y="1417638"/>
            <a:ext cx="7483475" cy="538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1360712" y="5627914"/>
            <a:ext cx="1883229" cy="96882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809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INTERNAL.WMO.INT\UserData\Redirected\lickes\Desktop\moodle-registration-step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92302"/>
            <a:ext cx="7194550" cy="576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2895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 smtClean="0"/>
              <a:t>Confirm</a:t>
            </a:r>
            <a:r>
              <a:rPr lang="de-CH" dirty="0" smtClean="0"/>
              <a:t> </a:t>
            </a:r>
            <a:r>
              <a:rPr lang="de-CH" dirty="0" err="1" smtClean="0"/>
              <a:t>your</a:t>
            </a:r>
            <a:r>
              <a:rPr lang="de-CH" dirty="0" smtClean="0"/>
              <a:t> </a:t>
            </a:r>
            <a:r>
              <a:rPr lang="de-CH" dirty="0" err="1" smtClean="0"/>
              <a:t>account</a:t>
            </a:r>
            <a:r>
              <a:rPr lang="de-CH" dirty="0" smtClean="0"/>
              <a:t> (</a:t>
            </a:r>
            <a:r>
              <a:rPr lang="de-CH" dirty="0" err="1" smtClean="0"/>
              <a:t>e-mail</a:t>
            </a:r>
            <a:r>
              <a:rPr lang="de-CH" dirty="0" smtClean="0"/>
              <a:t>)</a:t>
            </a:r>
            <a:endParaRPr lang="en-US" dirty="0"/>
          </a:p>
        </p:txBody>
      </p:sp>
      <p:pic>
        <p:nvPicPr>
          <p:cNvPr id="4098" name="Picture 2" descr="\\INTERNAL.WMO.INT\UserData\Redirected\lickes\Desktop\moodle-registration-step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893" y="1849210"/>
            <a:ext cx="6873875" cy="372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6063339" y="4463143"/>
            <a:ext cx="1883229" cy="96882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936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0790"/>
            <a:ext cx="8229600" cy="1143000"/>
          </a:xfrm>
        </p:spPr>
        <p:txBody>
          <a:bodyPr/>
          <a:lstStyle/>
          <a:p>
            <a:r>
              <a:rPr lang="de-CH" dirty="0" err="1" smtClean="0"/>
              <a:t>Self-enroll</a:t>
            </a:r>
            <a:r>
              <a:rPr lang="de-CH" dirty="0" smtClean="0"/>
              <a:t> </a:t>
            </a:r>
            <a:r>
              <a:rPr lang="de-CH" dirty="0" err="1" smtClean="0"/>
              <a:t>to</a:t>
            </a:r>
            <a:r>
              <a:rPr lang="de-CH" dirty="0" smtClean="0"/>
              <a:t> </a:t>
            </a:r>
            <a:r>
              <a:rPr lang="de-CH" dirty="0" err="1" smtClean="0"/>
              <a:t>the</a:t>
            </a:r>
            <a:r>
              <a:rPr lang="de-CH" dirty="0" smtClean="0"/>
              <a:t> </a:t>
            </a:r>
            <a:r>
              <a:rPr lang="de-CH" dirty="0" err="1" smtClean="0"/>
              <a:t>courses</a:t>
            </a:r>
            <a:endParaRPr lang="en-US" dirty="0"/>
          </a:p>
        </p:txBody>
      </p:sp>
      <p:pic>
        <p:nvPicPr>
          <p:cNvPr id="1026" name="Picture 2" descr="M:\OSCAR\Teaching\Workshop-Japan\Prep-webinar\self-enrollment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46" y="982210"/>
            <a:ext cx="8971184" cy="4715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1426025" y="5018315"/>
            <a:ext cx="723898" cy="48441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566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0790"/>
            <a:ext cx="8229600" cy="1143000"/>
          </a:xfrm>
        </p:spPr>
        <p:txBody>
          <a:bodyPr/>
          <a:lstStyle/>
          <a:p>
            <a:r>
              <a:rPr lang="de-CH" dirty="0" smtClean="0"/>
              <a:t>2. </a:t>
            </a:r>
            <a:r>
              <a:rPr lang="de-CH" dirty="0" err="1" smtClean="0"/>
              <a:t>Self-enroll</a:t>
            </a:r>
            <a:r>
              <a:rPr lang="de-CH" dirty="0" smtClean="0"/>
              <a:t> </a:t>
            </a:r>
            <a:r>
              <a:rPr lang="de-CH" dirty="0" err="1" smtClean="0"/>
              <a:t>to</a:t>
            </a:r>
            <a:r>
              <a:rPr lang="de-CH" dirty="0" smtClean="0"/>
              <a:t> </a:t>
            </a:r>
            <a:r>
              <a:rPr lang="de-CH" dirty="0" err="1" smtClean="0"/>
              <a:t>the</a:t>
            </a:r>
            <a:r>
              <a:rPr lang="de-CH" dirty="0" smtClean="0"/>
              <a:t> </a:t>
            </a:r>
            <a:r>
              <a:rPr lang="de-CH" dirty="0" err="1" smtClean="0"/>
              <a:t>courses</a:t>
            </a:r>
            <a:endParaRPr lang="en-US" dirty="0"/>
          </a:p>
        </p:txBody>
      </p:sp>
      <p:pic>
        <p:nvPicPr>
          <p:cNvPr id="2050" name="Picture 2" descr="M:\OSCAR\Teaching\Workshop-Japan\Prep-webinar\self-enrollment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9250"/>
            <a:ext cx="9145014" cy="1970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7600952" y="1741714"/>
            <a:ext cx="1543047" cy="6204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961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0790"/>
            <a:ext cx="8229600" cy="1143000"/>
          </a:xfrm>
        </p:spPr>
        <p:txBody>
          <a:bodyPr/>
          <a:lstStyle/>
          <a:p>
            <a:r>
              <a:rPr lang="de-CH" dirty="0" err="1" smtClean="0"/>
              <a:t>Self-enroll</a:t>
            </a:r>
            <a:r>
              <a:rPr lang="de-CH" dirty="0" smtClean="0"/>
              <a:t> </a:t>
            </a:r>
            <a:r>
              <a:rPr lang="de-CH" dirty="0" err="1" smtClean="0"/>
              <a:t>to</a:t>
            </a:r>
            <a:r>
              <a:rPr lang="de-CH" dirty="0" smtClean="0"/>
              <a:t> </a:t>
            </a:r>
            <a:r>
              <a:rPr lang="de-CH" dirty="0" err="1" smtClean="0"/>
              <a:t>the</a:t>
            </a:r>
            <a:r>
              <a:rPr lang="de-CH" dirty="0" smtClean="0"/>
              <a:t> </a:t>
            </a:r>
            <a:r>
              <a:rPr lang="de-CH" dirty="0" err="1" smtClean="0"/>
              <a:t>courses</a:t>
            </a:r>
            <a:endParaRPr lang="en-US" dirty="0"/>
          </a:p>
        </p:txBody>
      </p:sp>
      <p:pic>
        <p:nvPicPr>
          <p:cNvPr id="3074" name="Picture 2" descr="M:\OSCAR\Teaching\Workshop-Japan\Prep-webinar\self-enrollment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652" y="982210"/>
            <a:ext cx="5608637" cy="477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5148942" y="4876799"/>
            <a:ext cx="914400" cy="5606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961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dirty="0" err="1" smtClean="0"/>
              <a:t>How</a:t>
            </a:r>
            <a:r>
              <a:rPr lang="de-CH" dirty="0" smtClean="0"/>
              <a:t> </a:t>
            </a:r>
            <a:r>
              <a:rPr lang="de-CH" dirty="0" err="1" smtClean="0"/>
              <a:t>to</a:t>
            </a:r>
            <a:r>
              <a:rPr lang="de-CH" dirty="0" smtClean="0"/>
              <a:t> find </a:t>
            </a:r>
            <a:r>
              <a:rPr lang="de-CH" dirty="0" err="1" smtClean="0"/>
              <a:t>the</a:t>
            </a:r>
            <a:r>
              <a:rPr lang="de-CH" dirty="0" smtClean="0"/>
              <a:t> different </a:t>
            </a:r>
            <a:r>
              <a:rPr lang="de-CH" dirty="0" err="1" smtClean="0"/>
              <a:t>courses</a:t>
            </a:r>
            <a:r>
              <a:rPr lang="de-CH" dirty="0" smtClean="0"/>
              <a:t> </a:t>
            </a:r>
            <a:r>
              <a:rPr lang="de-CH" dirty="0" err="1" smtClean="0"/>
              <a:t>you</a:t>
            </a:r>
            <a:r>
              <a:rPr lang="de-CH" dirty="0" smtClean="0"/>
              <a:t> </a:t>
            </a:r>
            <a:r>
              <a:rPr lang="de-CH" dirty="0" err="1" smtClean="0"/>
              <a:t>are</a:t>
            </a:r>
            <a:r>
              <a:rPr lang="de-CH" dirty="0" smtClean="0"/>
              <a:t> </a:t>
            </a:r>
            <a:r>
              <a:rPr lang="de-CH" dirty="0" err="1" smtClean="0"/>
              <a:t>enrolled</a:t>
            </a:r>
            <a:r>
              <a:rPr lang="de-CH" dirty="0" smtClean="0"/>
              <a:t> in?</a:t>
            </a:r>
            <a:endParaRPr lang="en-US" dirty="0"/>
          </a:p>
        </p:txBody>
      </p:sp>
      <p:pic>
        <p:nvPicPr>
          <p:cNvPr id="6146" name="Picture 2" descr="\\INTERNAL.WMO.INT\UserData\Redirected\lickes\Desktop\dashboard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223" y="1991291"/>
            <a:ext cx="6950075" cy="345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1273629" y="2471058"/>
            <a:ext cx="723898" cy="48441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229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dirty="0" err="1"/>
              <a:t>How</a:t>
            </a:r>
            <a:r>
              <a:rPr lang="de-CH" dirty="0"/>
              <a:t> </a:t>
            </a:r>
            <a:r>
              <a:rPr lang="de-CH" dirty="0" err="1"/>
              <a:t>to</a:t>
            </a:r>
            <a:r>
              <a:rPr lang="de-CH" dirty="0"/>
              <a:t> find </a:t>
            </a:r>
            <a:r>
              <a:rPr lang="de-CH" dirty="0" err="1"/>
              <a:t>the</a:t>
            </a:r>
            <a:r>
              <a:rPr lang="de-CH" dirty="0"/>
              <a:t> different </a:t>
            </a:r>
            <a:r>
              <a:rPr lang="de-CH" dirty="0" err="1"/>
              <a:t>courses</a:t>
            </a:r>
            <a:r>
              <a:rPr lang="de-CH" dirty="0"/>
              <a:t> </a:t>
            </a:r>
            <a:r>
              <a:rPr lang="de-CH" dirty="0" err="1"/>
              <a:t>you</a:t>
            </a:r>
            <a:r>
              <a:rPr lang="de-CH" dirty="0"/>
              <a:t> </a:t>
            </a:r>
            <a:r>
              <a:rPr lang="de-CH" dirty="0" err="1"/>
              <a:t>are</a:t>
            </a:r>
            <a:r>
              <a:rPr lang="de-CH" dirty="0"/>
              <a:t> </a:t>
            </a:r>
            <a:r>
              <a:rPr lang="de-CH" dirty="0" err="1"/>
              <a:t>enrolled</a:t>
            </a:r>
            <a:r>
              <a:rPr lang="de-CH" dirty="0"/>
              <a:t> in?</a:t>
            </a:r>
            <a:endParaRPr lang="en-US" dirty="0"/>
          </a:p>
        </p:txBody>
      </p:sp>
      <p:pic>
        <p:nvPicPr>
          <p:cNvPr id="4" name="Picture 3" descr="\\INTERNAL.WMO.INT\UserData\Redirected\lickes\Desktop\dashboard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70" y="1856241"/>
            <a:ext cx="8237538" cy="4062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5009623"/>
      </p:ext>
    </p:extLst>
  </p:cSld>
  <p:clrMapOvr>
    <a:masterClrMapping/>
  </p:clrMapOvr>
</p:sld>
</file>

<file path=ppt/theme/theme1.xml><?xml version="1.0" encoding="utf-8"?>
<a:theme xmlns:a="http://schemas.openxmlformats.org/drawingml/2006/main" name="WMO_BLU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WMO_BLUE_Powerpoint_en_fr</Template>
  <TotalTime>44375</TotalTime>
  <Words>66</Words>
  <Application>Microsoft Office PowerPoint</Application>
  <PresentationFormat>On-screen Show (4:3)</PresentationFormat>
  <Paragraphs>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WMO_BLUE_Powerpoint_en_fr</vt:lpstr>
      <vt:lpstr>How do I self-enroll in a course?</vt:lpstr>
      <vt:lpstr>1. Make sure you are registered to the Moodle platform</vt:lpstr>
      <vt:lpstr>Create an account on Moodle</vt:lpstr>
      <vt:lpstr>PowerPoint Presentation</vt:lpstr>
      <vt:lpstr>Confirm your account (e-mail)</vt:lpstr>
      <vt:lpstr>Self-enroll to the courses</vt:lpstr>
      <vt:lpstr>2. Self-enroll to the courses</vt:lpstr>
      <vt:lpstr>Self-enroll to the courses</vt:lpstr>
      <vt:lpstr>How to find the different courses you are enrolled in?</vt:lpstr>
      <vt:lpstr>How to find the different courses you are enrolled in?</vt:lpstr>
    </vt:vector>
  </TitlesOfParts>
  <Company>WMO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Timo Proescholdt</dc:creator>
  <cp:lastModifiedBy>Luisa Ickes</cp:lastModifiedBy>
  <cp:revision>83</cp:revision>
  <dcterms:created xsi:type="dcterms:W3CDTF">2016-05-31T14:56:00Z</dcterms:created>
  <dcterms:modified xsi:type="dcterms:W3CDTF">2019-12-06T07:47:20Z</dcterms:modified>
</cp:coreProperties>
</file>