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57" r:id="rId7"/>
    <p:sldId id="256" r:id="rId8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D2035-4C1E-42CF-A1CE-C77DB9C434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987560-F8FF-499A-A4E9-A0B21F5B0B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E518F-0610-4B1D-827B-70E020C37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E8184-16E6-4FBD-95CF-49F33CB9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15F870-742F-4E8E-835C-A82B650C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4492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6E24-5672-4CCA-99EB-C1BB6C36D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011EF-A4E8-4EF9-9BD0-D6E4CF5D8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EDC1E6-3F8E-42F7-BBF0-DA8D67ADD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2A12A-C87A-47D3-B21B-0D2607659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30CCA-65B3-4000-8BBC-B13FA846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9634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E256-D7F5-4D1A-B3BE-784D3D1C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F83DD-7954-49F0-A9B3-EEF12DB14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848F40-36D6-462F-9F91-DCB72F926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00B25C-39A7-47FB-8BFC-E8D16FAA5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D0A86-8B9D-4ED4-A437-70DA02229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2000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4CA0-9D85-4139-AC78-62BED6963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DB01E-D61A-4FF2-9FFF-F32E07F6E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7617C-85D4-4502-93D2-01A171F1B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684C0B-9D03-46C3-B6A9-DC1C2FBC3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712BF-FC32-416B-BB54-2E90AE09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BA5AD-18B3-41DA-81E7-D3A3EA3A1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54062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FAD5-4137-4516-864F-46696BABC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98D9D-48E0-41E8-A0D3-EC9FCE86F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11A78F-7682-4C8F-86BE-BDFB5131C1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A7B18-6775-488A-A9DA-FEE43B77FE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4802E2-4C34-4F94-90D5-A661DCB2B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B6D2EB-13BC-47D0-B6A4-EB96004C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53C56C-BAE3-400E-A48A-F2D6F547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902939-612C-4AF7-B564-C02BF56C8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8477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517A2-4457-4318-86AD-191FFDDD9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A431B-5AD8-4836-87F1-A0937E77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88A8A3-C4CF-4392-A126-2DEE09A83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E282AD-81D8-4BD2-B29E-8B7F75C1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9449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D41587-76D8-46B0-84C2-D333656B3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CA355-C57E-4AA0-9D24-ED7184B9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826BD-60D8-4A68-A4BA-35E8BE93B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5053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1C8C-9FB3-4485-B616-2CCB5FCC3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54FAB-EDF6-4666-BA0A-C3927822D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B83CB-9474-41E2-9201-B649A108A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FEBA7-1EB8-4504-BB2F-5C92D7631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52153-7913-4336-92AA-AE24B8504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1AEE5-A36E-46C0-B80F-80CDD42D1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3872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A5974-28E6-4303-AFDA-4606DD01D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9043E8-59FC-4FD1-812A-305CCEF5DB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CCA48-A681-48AB-93E8-132633C111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8E965-5A6E-4D22-BDAE-1C2A83A3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ADDD0-B0E7-49A2-B126-E8A558DA9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D7BEC-8CA8-4EF1-AA84-3D0A208CA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8321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6CDF3-FFB5-4220-B41F-9A9B2B65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F81F97-13A3-4E80-8E81-3327EBFF2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8720F-BCBC-4A07-BB2B-B5FDFEB74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999E9-C56E-428A-9C16-4491664C0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82AC7-233A-4C0E-85FF-2533AE493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55093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181D1F-EF62-40D1-ADDD-9DC5616F4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641F0D-0ED3-4BDB-B608-8D766B85E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D35AC-54DC-4A71-9EBC-80A273A78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1E76B-0E85-4740-9D76-DC1F8AD57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0C22-16F4-4A60-AA66-05F4113CC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0386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83F893-6FC6-46B9-9883-45051E081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67E0F-B9F7-4129-B943-1A10C5CB8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17A62-6944-42A2-9861-584869EE1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F779A-220E-4596-9507-54E4878C14D1}" type="datetimeFigureOut">
              <a:rPr lang="en-NG" smtClean="0"/>
              <a:t>11/15/2021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3339F7-7F70-4F5E-AEAC-19D2D2ECA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F29C-52B2-4C33-A787-7C07BC0E06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6B35D-C337-4490-AECE-9E17EE8F99E6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9737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A2BB7-FF47-478D-9D8B-BD1943818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Obstacles in Nigeria</a:t>
            </a:r>
            <a:endParaRPr lang="en-NG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F3B1F-C930-4957-B59B-40E993F15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 Early warning system </a:t>
            </a:r>
          </a:p>
          <a:p>
            <a:r>
              <a:rPr lang="en-US" dirty="0"/>
              <a:t>Communication channels at local level</a:t>
            </a:r>
          </a:p>
          <a:p>
            <a:r>
              <a:rPr lang="en-US" dirty="0"/>
              <a:t>Poor distribution of weather station</a:t>
            </a:r>
          </a:p>
          <a:p>
            <a:r>
              <a:rPr lang="en-US" dirty="0"/>
              <a:t>NFCS is at stage 4 : Endorsing the national strategic plan and action plan for the National Framework for Climate Services</a:t>
            </a:r>
          </a:p>
          <a:p>
            <a:r>
              <a:rPr lang="en-US" dirty="0"/>
              <a:t>NAP: The need for support to develop NAP </a:t>
            </a:r>
            <a:endParaRPr lang="en-NG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853975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C0ED-EE17-4838-B34F-4C0B59172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CDE52-07F6-43EE-8FF2-C56FA3375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 national early warning system that is multidisciplinary in nature</a:t>
            </a:r>
          </a:p>
          <a:p>
            <a:r>
              <a:rPr lang="en-US" dirty="0"/>
              <a:t>Improve communication to rural end users</a:t>
            </a:r>
          </a:p>
          <a:p>
            <a:r>
              <a:rPr lang="en-US" dirty="0"/>
              <a:t>Expansion of weather station density</a:t>
            </a: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73468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C2175-50A5-4AA4-85CB-CBA25304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Collaboration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08DAB-B90D-449B-BB47-B5C3FF535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Ministry of Agriculture</a:t>
            </a:r>
          </a:p>
          <a:p>
            <a:r>
              <a:rPr lang="en-US" dirty="0"/>
              <a:t>Ministry of Health</a:t>
            </a:r>
          </a:p>
          <a:p>
            <a:r>
              <a:rPr lang="en-US" dirty="0"/>
              <a:t>National Emergency Management Authority</a:t>
            </a:r>
          </a:p>
          <a:p>
            <a:r>
              <a:rPr lang="en-US" dirty="0"/>
              <a:t>National Center for Disease Control</a:t>
            </a:r>
          </a:p>
          <a:p>
            <a:r>
              <a:rPr lang="en-US" dirty="0"/>
              <a:t>Institute for Agricultural Research</a:t>
            </a:r>
          </a:p>
          <a:p>
            <a:r>
              <a:rPr lang="en-US" dirty="0"/>
              <a:t>National Agricultural Extension and Liaison Services</a:t>
            </a:r>
          </a:p>
          <a:p>
            <a:r>
              <a:rPr lang="en-US" dirty="0"/>
              <a:t>NGOs</a:t>
            </a:r>
          </a:p>
          <a:p>
            <a:r>
              <a:rPr lang="en-US" dirty="0"/>
              <a:t>International partners  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46406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3C3133-4586-4C83-9FC7-E9771CE2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/>
              <a:t>Regional Support</a:t>
            </a:r>
            <a:endParaRPr lang="en-NG" sz="48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9CE3D5-1F47-428D-B1D5-1CE8E5F37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ACMAD </a:t>
            </a:r>
          </a:p>
          <a:p>
            <a:r>
              <a:rPr lang="en-US" sz="4000" dirty="0"/>
              <a:t>AGRHYMET</a:t>
            </a:r>
            <a:endParaRPr lang="en-NG" sz="4000" dirty="0"/>
          </a:p>
        </p:txBody>
      </p:sp>
    </p:spTree>
    <p:extLst>
      <p:ext uri="{BB962C8B-B14F-4D97-AF65-F5344CB8AC3E}">
        <p14:creationId xmlns:p14="http://schemas.microsoft.com/office/powerpoint/2010/main" val="3233673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4D2EEC7-1E67-45EE-81CA-65074AE458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06B795-C0AE-4DF6-BA14-0CA2A7BD04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E9F9FE-3F6C-4FD1-99BF-F20FD35CA4B8}">
  <ds:schemaRefs>
    <ds:schemaRef ds:uri="http://www.w3.org/XML/1998/namespace"/>
    <ds:schemaRef ds:uri="http://schemas.microsoft.com/office/2006/metadata/properties"/>
    <ds:schemaRef ds:uri="2f54b51d-d71f-4c68-89d6-b982f02021d6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schemas.openxmlformats.org/package/2006/metadata/core-properties"/>
    <ds:schemaRef ds:uri="cef1e425-e03e-475d-8454-a49217081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105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Obstacles in Nigeria</vt:lpstr>
      <vt:lpstr>Action</vt:lpstr>
      <vt:lpstr>National Collaboration</vt:lpstr>
      <vt:lpstr>Regional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Obstacles in Nigeria</dc:title>
  <dc:creator>Ijampy</dc:creator>
  <cp:lastModifiedBy>Ilaria GALLO</cp:lastModifiedBy>
  <cp:revision>2</cp:revision>
  <dcterms:created xsi:type="dcterms:W3CDTF">2021-11-15T09:09:11Z</dcterms:created>
  <dcterms:modified xsi:type="dcterms:W3CDTF">2021-11-15T13:55:19Z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