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0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16100" y="462325"/>
            <a:ext cx="84261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6576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INDIA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Concerns: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000FF"/>
                </a:solidFill>
              </a:rPr>
              <a:t>Heavy rainfall events </a:t>
            </a:r>
            <a:r>
              <a:rPr lang="en-GB"/>
              <a:t>- agriculture (Rainfall), -  </a:t>
            </a:r>
            <a:r>
              <a:rPr lang="en-GB">
                <a:solidFill>
                  <a:srgbClr val="CC4125"/>
                </a:solidFill>
              </a:rPr>
              <a:t>[drainage, contingent crops]</a:t>
            </a:r>
            <a:endParaRPr>
              <a:solidFill>
                <a:srgbClr val="CC412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                          hydrology (river discharge and topography), - </a:t>
            </a:r>
            <a:r>
              <a:rPr lang="en-GB">
                <a:solidFill>
                  <a:srgbClr val="E06666"/>
                </a:solidFill>
              </a:rPr>
              <a:t>tree plantation, </a:t>
            </a:r>
            <a:endParaRPr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                          mines (Rain intensity),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0000FF"/>
                </a:solidFill>
              </a:rPr>
              <a:t>Heatwaves -</a:t>
            </a:r>
            <a:r>
              <a:rPr lang="en-GB"/>
              <a:t> Health (daily maximum temperature,  humidity) </a:t>
            </a:r>
            <a:r>
              <a:rPr lang="en-GB">
                <a:solidFill>
                  <a:srgbClr val="E06666"/>
                </a:solidFill>
              </a:rPr>
              <a:t>[hydration, avoiding sun,]</a:t>
            </a:r>
            <a:endParaRPr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         power (temperature), </a:t>
            </a:r>
            <a:r>
              <a:rPr lang="en-GB">
                <a:solidFill>
                  <a:srgbClr val="E06666"/>
                </a:solidFill>
              </a:rPr>
              <a:t>[power generation]</a:t>
            </a:r>
            <a:endParaRPr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                     crops (temperature, soil moisture) </a:t>
            </a:r>
            <a:r>
              <a:rPr lang="en-GB">
                <a:solidFill>
                  <a:srgbClr val="E06666"/>
                </a:solidFill>
              </a:rPr>
              <a:t>[irrigation, mulching]</a:t>
            </a:r>
            <a:endParaRPr>
              <a:solidFill>
                <a:srgbClr val="E06666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AFC8B9B-E26C-40C7-8756-5E41A6DCD9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116FBA-8BDB-4BD8-9E7B-14F4A0725C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E78A9C-1A26-49D4-BD46-83426AB71A4D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2f54b51d-d71f-4c68-89d6-b982f02021d6"/>
    <ds:schemaRef ds:uri="cef1e425-e03e-475d-8454-a492170812a5"/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On-screen Show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Ilaria GALLO</cp:lastModifiedBy>
  <cp:revision>1</cp:revision>
  <dcterms:modified xsi:type="dcterms:W3CDTF">2021-11-10T13:35:39Z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