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59" r:id="rId5"/>
    <p:sldId id="261" r:id="rId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E5E16-C34D-4084-8804-4FA32ECAF0F6}" type="datetimeFigureOut">
              <a:rPr lang="es-ES" smtClean="0"/>
              <a:t>06/09/2022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DDF52-A3D8-442C-B679-CB97E55427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88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E5E16-C34D-4084-8804-4FA32ECAF0F6}" type="datetimeFigureOut">
              <a:rPr lang="es-ES" smtClean="0"/>
              <a:t>06/09/2022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DDF52-A3D8-442C-B679-CB97E55427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9111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E5E16-C34D-4084-8804-4FA32ECAF0F6}" type="datetimeFigureOut">
              <a:rPr lang="es-ES" smtClean="0"/>
              <a:t>06/09/2022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DDF52-A3D8-442C-B679-CB97E55427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4497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E5E16-C34D-4084-8804-4FA32ECAF0F6}" type="datetimeFigureOut">
              <a:rPr lang="es-ES" smtClean="0"/>
              <a:t>06/09/2022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DDF52-A3D8-442C-B679-CB97E55427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6280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E5E16-C34D-4084-8804-4FA32ECAF0F6}" type="datetimeFigureOut">
              <a:rPr lang="es-ES" smtClean="0"/>
              <a:t>06/09/2022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DDF52-A3D8-442C-B679-CB97E55427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3204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E5E16-C34D-4084-8804-4FA32ECAF0F6}" type="datetimeFigureOut">
              <a:rPr lang="es-ES" smtClean="0"/>
              <a:t>06/09/2022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DDF52-A3D8-442C-B679-CB97E55427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1635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E5E16-C34D-4084-8804-4FA32ECAF0F6}" type="datetimeFigureOut">
              <a:rPr lang="es-ES" smtClean="0"/>
              <a:t>06/09/2022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DDF52-A3D8-442C-B679-CB97E55427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891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E5E16-C34D-4084-8804-4FA32ECAF0F6}" type="datetimeFigureOut">
              <a:rPr lang="es-ES" smtClean="0"/>
              <a:t>06/09/2022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DDF52-A3D8-442C-B679-CB97E55427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653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E5E16-C34D-4084-8804-4FA32ECAF0F6}" type="datetimeFigureOut">
              <a:rPr lang="es-ES" smtClean="0"/>
              <a:t>06/09/2022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DDF52-A3D8-442C-B679-CB97E55427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546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E5E16-C34D-4084-8804-4FA32ECAF0F6}" type="datetimeFigureOut">
              <a:rPr lang="es-ES" smtClean="0"/>
              <a:t>06/09/2022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DDF52-A3D8-442C-B679-CB97E55427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8640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E5E16-C34D-4084-8804-4FA32ECAF0F6}" type="datetimeFigureOut">
              <a:rPr lang="es-ES" smtClean="0"/>
              <a:t>06/09/2022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DDF52-A3D8-442C-B679-CB97E55427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7720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AE5E16-C34D-4084-8804-4FA32ECAF0F6}" type="datetimeFigureOut">
              <a:rPr lang="es-ES" smtClean="0"/>
              <a:t>06/09/2022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0DDF52-A3D8-442C-B679-CB97E55427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3638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s-ES" dirty="0" smtClean="0">
                <a:solidFill>
                  <a:schemeClr val="bg1"/>
                </a:solidFill>
              </a:rPr>
              <a:t>Representar en un diagrama oblicuo el siguiente sondeo simplificado:</a:t>
            </a:r>
          </a:p>
          <a:p>
            <a:pPr marL="514350" indent="-514350">
              <a:buAutoNum type="arabicPeriod"/>
            </a:pPr>
            <a:endParaRPr lang="es-ES" dirty="0" smtClean="0"/>
          </a:p>
          <a:p>
            <a:pPr marL="514350" indent="-514350">
              <a:buAutoNum type="arabicPeriod"/>
            </a:pPr>
            <a:endParaRPr lang="es-ES" dirty="0" smtClean="0"/>
          </a:p>
          <a:p>
            <a:endParaRPr lang="es-ES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9480433"/>
              </p:ext>
            </p:extLst>
          </p:nvPr>
        </p:nvGraphicFramePr>
        <p:xfrm>
          <a:off x="2302456" y="2844680"/>
          <a:ext cx="505138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0445"/>
                <a:gridCol w="1609859"/>
                <a:gridCol w="233107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 presión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Temperatura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 Punto de rocío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1000 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40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25</a:t>
                      </a:r>
                      <a:endParaRPr lang="es-E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25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20</a:t>
                      </a:r>
                      <a:endParaRPr lang="es-E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800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25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-5</a:t>
                      </a:r>
                      <a:endParaRPr lang="es-E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650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10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-20</a:t>
                      </a:r>
                      <a:endParaRPr lang="es-E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500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-10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-35</a:t>
                      </a:r>
                      <a:endParaRPr lang="es-E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300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-30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-45</a:t>
                      </a:r>
                      <a:endParaRPr lang="es-E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200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-30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-60</a:t>
                      </a:r>
                      <a:endParaRPr lang="es-E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1109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 smtClean="0">
                <a:solidFill>
                  <a:schemeClr val="bg1"/>
                </a:solidFill>
              </a:rPr>
              <a:t>2</a:t>
            </a:r>
            <a:r>
              <a:rPr lang="es-ES" dirty="0" smtClean="0"/>
              <a:t>.</a:t>
            </a:r>
            <a:r>
              <a:rPr lang="es-ES" dirty="0" smtClean="0">
                <a:solidFill>
                  <a:schemeClr val="bg1"/>
                </a:solidFill>
              </a:rPr>
              <a:t> Determinar la proporción de mezcla, proporción de mezcla </a:t>
            </a:r>
            <a:r>
              <a:rPr lang="es-ES" dirty="0" err="1" smtClean="0">
                <a:solidFill>
                  <a:schemeClr val="bg1"/>
                </a:solidFill>
              </a:rPr>
              <a:t>saturante</a:t>
            </a:r>
            <a:r>
              <a:rPr lang="es-ES" dirty="0" smtClean="0">
                <a:solidFill>
                  <a:schemeClr val="bg1"/>
                </a:solidFill>
              </a:rPr>
              <a:t> y la humedad relativa en cada uno de los niveles</a:t>
            </a:r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7475709"/>
              </p:ext>
            </p:extLst>
          </p:nvPr>
        </p:nvGraphicFramePr>
        <p:xfrm>
          <a:off x="838203" y="2909074"/>
          <a:ext cx="9889898" cy="32556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1792"/>
                <a:gridCol w="1321866"/>
                <a:gridCol w="1914060"/>
                <a:gridCol w="1914060"/>
                <a:gridCol w="1914060"/>
                <a:gridCol w="191406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 presión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err="1" smtClean="0"/>
                        <a:t>Propoción</a:t>
                      </a:r>
                      <a:r>
                        <a:rPr lang="es-ES" dirty="0" smtClean="0"/>
                        <a:t> de mezcla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 Proporción</a:t>
                      </a:r>
                      <a:r>
                        <a:rPr lang="es-ES" baseline="0" dirty="0" smtClean="0"/>
                        <a:t> de mezcla </a:t>
                      </a:r>
                      <a:r>
                        <a:rPr lang="es-ES" baseline="0" dirty="0" err="1" smtClean="0"/>
                        <a:t>saturante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Tensión de vapor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Tensión de vapor </a:t>
                      </a:r>
                      <a:r>
                        <a:rPr lang="es-ES" dirty="0" err="1" smtClean="0"/>
                        <a:t>saturante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/>
                        <a:t>Humedad relativa</a:t>
                      </a:r>
                    </a:p>
                    <a:p>
                      <a:pPr algn="ctr"/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1000 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</a:tr>
              <a:tr h="390565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800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650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500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300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200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3479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bg1"/>
                </a:solidFill>
              </a:rPr>
              <a:t>Determinar para cada uno de los niveles las siguientes temperaturas</a:t>
            </a:r>
            <a:r>
              <a:rPr lang="es-ES" dirty="0" smtClean="0"/>
              <a:t>:</a:t>
            </a:r>
          </a:p>
          <a:p>
            <a:endParaRPr lang="es-ES" dirty="0"/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8977739"/>
              </p:ext>
            </p:extLst>
          </p:nvPr>
        </p:nvGraphicFramePr>
        <p:xfrm>
          <a:off x="838203" y="2909074"/>
          <a:ext cx="9889898" cy="35300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1792"/>
                <a:gridCol w="1321866"/>
                <a:gridCol w="1914060"/>
                <a:gridCol w="1914060"/>
                <a:gridCol w="1914060"/>
                <a:gridCol w="191406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 presión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Temperatura virtual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 Temperatura termómetro</a:t>
                      </a:r>
                      <a:r>
                        <a:rPr lang="es-ES" baseline="0" dirty="0" smtClean="0"/>
                        <a:t> húmedo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Temperatura equivalente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Temperatura potencial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/>
                        <a:t>Humedad relativa</a:t>
                      </a:r>
                    </a:p>
                    <a:p>
                      <a:pPr algn="ctr"/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1000 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</a:tr>
              <a:tr h="390565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800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650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500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300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/>
                        <a:t>200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4701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3. Calcular en </a:t>
            </a:r>
            <a:r>
              <a:rPr lang="es-ES" dirty="0" smtClean="0">
                <a:solidFill>
                  <a:schemeClr val="bg1"/>
                </a:solidFill>
              </a:rPr>
              <a:t>NCA</a:t>
            </a:r>
          </a:p>
          <a:p>
            <a:r>
              <a:rPr lang="es-ES" dirty="0" smtClean="0">
                <a:solidFill>
                  <a:schemeClr val="bg1"/>
                </a:solidFill>
              </a:rPr>
              <a:t>4. Calcular el NLC</a:t>
            </a:r>
            <a:endParaRPr lang="es-ES" dirty="0" smtClean="0">
              <a:solidFill>
                <a:schemeClr val="bg1"/>
              </a:solidFill>
            </a:endParaRPr>
          </a:p>
          <a:p>
            <a:r>
              <a:rPr lang="es-ES" dirty="0" smtClean="0">
                <a:solidFill>
                  <a:schemeClr val="bg1"/>
                </a:solidFill>
              </a:rPr>
              <a:t>4</a:t>
            </a:r>
            <a:r>
              <a:rPr lang="es-ES" dirty="0" smtClean="0">
                <a:solidFill>
                  <a:schemeClr val="bg1"/>
                </a:solidFill>
              </a:rPr>
              <a:t>. Calcular el </a:t>
            </a:r>
            <a:r>
              <a:rPr lang="es-ES" dirty="0" smtClean="0">
                <a:solidFill>
                  <a:schemeClr val="bg1"/>
                </a:solidFill>
              </a:rPr>
              <a:t>NCC</a:t>
            </a:r>
            <a:endParaRPr lang="es-ES" dirty="0" smtClean="0">
              <a:solidFill>
                <a:schemeClr val="bg1"/>
              </a:solidFill>
            </a:endParaRPr>
          </a:p>
          <a:p>
            <a:r>
              <a:rPr lang="es-ES" dirty="0" smtClean="0">
                <a:solidFill>
                  <a:schemeClr val="bg1"/>
                </a:solidFill>
              </a:rPr>
              <a:t>5. Calcular la Temperatura de Disparo</a:t>
            </a:r>
          </a:p>
          <a:p>
            <a:r>
              <a:rPr lang="es-ES" dirty="0" smtClean="0">
                <a:solidFill>
                  <a:schemeClr val="bg1"/>
                </a:solidFill>
              </a:rPr>
              <a:t>6. Calcular el NE </a:t>
            </a:r>
          </a:p>
          <a:p>
            <a:r>
              <a:rPr lang="es-ES" dirty="0" smtClean="0">
                <a:solidFill>
                  <a:schemeClr val="bg1"/>
                </a:solidFill>
              </a:rPr>
              <a:t>Calcular índice TT</a:t>
            </a:r>
          </a:p>
          <a:p>
            <a:r>
              <a:rPr lang="es-ES" dirty="0" smtClean="0">
                <a:solidFill>
                  <a:schemeClr val="bg1"/>
                </a:solidFill>
              </a:rPr>
              <a:t>Calcular índice SI</a:t>
            </a:r>
          </a:p>
          <a:p>
            <a:r>
              <a:rPr lang="es-ES" dirty="0" smtClean="0">
                <a:solidFill>
                  <a:schemeClr val="bg1"/>
                </a:solidFill>
              </a:rPr>
              <a:t>Calcular índice K</a:t>
            </a:r>
          </a:p>
          <a:p>
            <a:r>
              <a:rPr lang="es-ES" dirty="0" smtClean="0">
                <a:solidFill>
                  <a:schemeClr val="bg1"/>
                </a:solidFill>
              </a:rPr>
              <a:t>Comentar el sondeo </a:t>
            </a:r>
            <a:r>
              <a:rPr lang="es-ES" dirty="0" smtClean="0">
                <a:solidFill>
                  <a:schemeClr val="bg1"/>
                </a:solidFill>
              </a:rPr>
              <a:t>¿qué </a:t>
            </a:r>
            <a:r>
              <a:rPr lang="es-ES" dirty="0" smtClean="0">
                <a:solidFill>
                  <a:schemeClr val="bg1"/>
                </a:solidFill>
              </a:rPr>
              <a:t>tipo de estabilidad existe?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1755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85454" y="-3948548"/>
            <a:ext cx="9421092" cy="12192003"/>
          </a:xfrm>
        </p:spPr>
      </p:pic>
    </p:spTree>
    <p:extLst>
      <p:ext uri="{BB962C8B-B14F-4D97-AF65-F5344CB8AC3E}">
        <p14:creationId xmlns:p14="http://schemas.microsoft.com/office/powerpoint/2010/main" val="20750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172</Words>
  <Application>Microsoft Office PowerPoint</Application>
  <PresentationFormat>Panorámica</PresentationFormat>
  <Paragraphs>64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AEMet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manuel</dc:creator>
  <cp:lastModifiedBy>manuel</cp:lastModifiedBy>
  <cp:revision>11</cp:revision>
  <dcterms:created xsi:type="dcterms:W3CDTF">2022-09-04T10:00:55Z</dcterms:created>
  <dcterms:modified xsi:type="dcterms:W3CDTF">2022-09-06T15:49:28Z</dcterms:modified>
</cp:coreProperties>
</file>