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079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050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094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5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7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93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57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29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229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1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189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962A67-1DC0-404E-82C3-97B4D23878AA}" type="datetimeFigureOut">
              <a:rPr lang="en-US" smtClean="0"/>
              <a:t>11/19/2021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9097D-1996-4767-9AD0-F02B19387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59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sz="2800" dirty="0"/>
            </a:br>
            <a:r>
              <a:rPr lang="en-US" sz="2800" b="1" dirty="0"/>
              <a:t>WMO Training Workshop - Integrating Climate Information for Adaptation (</a:t>
            </a:r>
            <a:r>
              <a:rPr lang="en-US" sz="2800" b="1" dirty="0" err="1"/>
              <a:t>ClimAdapt</a:t>
            </a:r>
            <a:r>
              <a:rPr lang="en-US" sz="2800" b="1" dirty="0"/>
              <a:t>): 8-19 November 2021-</a:t>
            </a:r>
            <a:br>
              <a:rPr lang="en-US" sz="2800" b="1" dirty="0"/>
            </a:br>
            <a:r>
              <a:rPr lang="en-US" sz="2800" b="1" dirty="0"/>
              <a:t>Assignment</a:t>
            </a:r>
            <a:br>
              <a:rPr lang="en-US" sz="2800" b="1" dirty="0"/>
            </a:br>
            <a:br>
              <a:rPr lang="en-US" sz="2800" dirty="0"/>
            </a:br>
            <a:r>
              <a:rPr lang="en-US" sz="2800" dirty="0"/>
              <a:t>Country: Iran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11613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Ebrahim </a:t>
            </a:r>
            <a:r>
              <a:rPr lang="en-US" dirty="0" err="1"/>
              <a:t>Asadi</a:t>
            </a:r>
            <a:r>
              <a:rPr lang="en-US" dirty="0"/>
              <a:t> </a:t>
            </a:r>
            <a:r>
              <a:rPr lang="en-US" dirty="0" err="1"/>
              <a:t>Oskouei</a:t>
            </a:r>
            <a:r>
              <a:rPr lang="en-US" dirty="0"/>
              <a:t>, Farnaz </a:t>
            </a:r>
            <a:r>
              <a:rPr lang="en-US" dirty="0" err="1"/>
              <a:t>Pourasghar</a:t>
            </a:r>
            <a:r>
              <a:rPr lang="en-US" dirty="0"/>
              <a:t>, Yashar </a:t>
            </a:r>
            <a:r>
              <a:rPr lang="en-US" dirty="0" err="1"/>
              <a:t>Flamarzi</a:t>
            </a:r>
            <a:r>
              <a:rPr lang="en-US" dirty="0"/>
              <a:t>,</a:t>
            </a:r>
          </a:p>
          <a:p>
            <a:r>
              <a:rPr lang="en-US" dirty="0" err="1"/>
              <a:t>Morteza</a:t>
            </a:r>
            <a:r>
              <a:rPr lang="en-US" dirty="0"/>
              <a:t> </a:t>
            </a:r>
            <a:r>
              <a:rPr lang="en-US" dirty="0" err="1"/>
              <a:t>Pakdaman</a:t>
            </a:r>
            <a:r>
              <a:rPr lang="en-US" dirty="0"/>
              <a:t>, Zohreh Javanshiri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38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What partnerships helping the effective use of climate information exist in your country?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Cooperation of research centers (NDWMC, ASMERC, National climate center)</a:t>
            </a:r>
            <a:endParaRPr lang="fa-IR" dirty="0"/>
          </a:p>
          <a:p>
            <a:pPr>
              <a:lnSpc>
                <a:spcPct val="200000"/>
              </a:lnSpc>
            </a:pPr>
            <a:r>
              <a:rPr lang="en-US" dirty="0"/>
              <a:t>National organizations ( Agriculture, water research management....)</a:t>
            </a:r>
            <a:endParaRPr lang="fa-IR" dirty="0"/>
          </a:p>
          <a:p>
            <a:pPr>
              <a:lnSpc>
                <a:spcPct val="200000"/>
              </a:lnSpc>
            </a:pPr>
            <a:r>
              <a:rPr lang="en-US" dirty="0"/>
              <a:t>Universities</a:t>
            </a:r>
          </a:p>
        </p:txBody>
      </p:sp>
    </p:spTree>
    <p:extLst>
      <p:ext uri="{BB962C8B-B14F-4D97-AF65-F5344CB8AC3E}">
        <p14:creationId xmlns:p14="http://schemas.microsoft.com/office/powerpoint/2010/main" val="466913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 What international partnerships exist?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Seasonal climate forecast for ECO country members</a:t>
            </a:r>
          </a:p>
          <a:p>
            <a:pPr>
              <a:lnSpc>
                <a:spcPct val="150000"/>
              </a:lnSpc>
            </a:pPr>
            <a:r>
              <a:rPr lang="en-US" dirty="0"/>
              <a:t>Partnership with FAO, UNFCC through joint projects</a:t>
            </a:r>
          </a:p>
          <a:p>
            <a:pPr algn="just">
              <a:lnSpc>
                <a:spcPct val="150000"/>
              </a:lnSpc>
            </a:pPr>
            <a:r>
              <a:rPr lang="en-US" dirty="0"/>
              <a:t>Membership of IRIMO in international organizations and institutions related to climate change, which leads to the transfer of climate-related information to Iran (WMO, IPCC, …).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6008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Where would new or stronger partnerships help you to use climate information more effectively?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/>
              <a:t>International partnership for improving implementation climate change adaptation </a:t>
            </a:r>
          </a:p>
          <a:p>
            <a:pPr algn="just"/>
            <a:endParaRPr lang="fa-IR" dirty="0"/>
          </a:p>
          <a:p>
            <a:pPr algn="just"/>
            <a:r>
              <a:rPr lang="en-US" dirty="0"/>
              <a:t>International partnership with international climate centers to develop seasonal forecast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Partnership between domestic climate centers and end users</a:t>
            </a:r>
            <a:endParaRPr lang="fa-IR" dirty="0"/>
          </a:p>
          <a:p>
            <a:pPr marL="0" indent="0">
              <a:buNone/>
            </a:pPr>
            <a:endParaRPr lang="fa-IR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259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they can be strength?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en-US" dirty="0"/>
              <a:t>Implementation of joint projects within NMHS</a:t>
            </a:r>
          </a:p>
          <a:p>
            <a:pPr marL="0" indent="0" algn="just">
              <a:buNone/>
            </a:pPr>
            <a:r>
              <a:rPr lang="en-US" dirty="0"/>
              <a:t>      - and other national organizations </a:t>
            </a:r>
          </a:p>
          <a:p>
            <a:pPr marL="0" indent="0" algn="just">
              <a:buNone/>
            </a:pPr>
            <a:r>
              <a:rPr lang="en-US" dirty="0"/>
              <a:t>      - and international centers</a:t>
            </a:r>
          </a:p>
          <a:p>
            <a:pPr algn="just"/>
            <a:r>
              <a:rPr lang="en-US" dirty="0"/>
              <a:t>Holding workshops and conference promoting to consider climate role in different sectors</a:t>
            </a:r>
          </a:p>
          <a:p>
            <a:pPr algn="just"/>
            <a:r>
              <a:rPr lang="en-US" dirty="0"/>
              <a:t>Enhancing data sharing policies within the country</a:t>
            </a:r>
          </a:p>
          <a:p>
            <a:pPr algn="just"/>
            <a:r>
              <a:rPr lang="en-US" dirty="0"/>
              <a:t>Share successful policy related to mitigation and adaptation to climate change</a:t>
            </a:r>
          </a:p>
          <a:p>
            <a:pPr algn="just"/>
            <a:r>
              <a:rPr lang="en-US" dirty="0"/>
              <a:t>Facilitate using the resources of international related bodies through establishment of better international diplomacy.</a:t>
            </a:r>
          </a:p>
          <a:p>
            <a:pPr algn="just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62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85619ACC66E40924F80AD72C29800" ma:contentTypeVersion="14" ma:contentTypeDescription="Create a new document." ma:contentTypeScope="" ma:versionID="acffcfef3a05e0f33b710a5682e572a5">
  <xsd:schema xmlns:xsd="http://www.w3.org/2001/XMLSchema" xmlns:xs="http://www.w3.org/2001/XMLSchema" xmlns:p="http://schemas.microsoft.com/office/2006/metadata/properties" xmlns:ns3="2f54b51d-d71f-4c68-89d6-b982f02021d6" xmlns:ns4="cef1e425-e03e-475d-8454-a492170812a5" targetNamespace="http://schemas.microsoft.com/office/2006/metadata/properties" ma:root="true" ma:fieldsID="a7f430f21f1d2693570fab810030349e" ns3:_="" ns4:_="">
    <xsd:import namespace="2f54b51d-d71f-4c68-89d6-b982f02021d6"/>
    <xsd:import namespace="cef1e425-e03e-475d-8454-a492170812a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54b51d-d71f-4c68-89d6-b982f0202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f1e425-e03e-475d-8454-a492170812a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2D38D48-BBE7-420A-9BD4-9E1F373A4D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54b51d-d71f-4c68-89d6-b982f02021d6"/>
    <ds:schemaRef ds:uri="cef1e425-e03e-475d-8454-a492170812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4014CE8-09DA-4529-8876-547CCC166E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60A1968-4223-4E0B-B79F-1AECA782E0EF}">
  <ds:schemaRefs>
    <ds:schemaRef ds:uri="cef1e425-e03e-475d-8454-a492170812a5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elements/1.1/"/>
    <ds:schemaRef ds:uri="http://schemas.openxmlformats.org/package/2006/metadata/core-properties"/>
    <ds:schemaRef ds:uri="2f54b51d-d71f-4c68-89d6-b982f02021d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211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 WMO Training Workshop - Integrating Climate Information for Adaptation (ClimAdapt): 8-19 November 2021- Assignment  Country: Iran</vt:lpstr>
      <vt:lpstr>What partnerships helping the effective use of climate information exist in your country?</vt:lpstr>
      <vt:lpstr> What international partnerships exist?</vt:lpstr>
      <vt:lpstr>Where would new or stronger partnerships help you to use climate information more effectively?</vt:lpstr>
      <vt:lpstr>How they can be strength?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WMO Training Workshop - Integrating Climate Information for Adaptation (ClimAdapt): 8-19 November 2021- Assignment  Country: Iran</dc:title>
  <dc:creator>DAYA</dc:creator>
  <cp:lastModifiedBy>Ilaria GALLO</cp:lastModifiedBy>
  <cp:revision>11</cp:revision>
  <dcterms:created xsi:type="dcterms:W3CDTF">2021-11-18T08:28:00Z</dcterms:created>
  <dcterms:modified xsi:type="dcterms:W3CDTF">2021-11-19T12:44:30Z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0x01010078885619ACC66E40924F80AD72C29800</vt:lpwstr>
  </property>
</Properties>
</file>