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-624" y="-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A4A85F-59A9-4440-A7A7-A984A11EB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EF9F62A-7436-403C-90F8-EB5303B63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7C5A117-437E-47D7-A4DF-1F2243EA3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DFB85-3D73-4E14-BF82-55859300C7DB}" type="datetimeFigureOut">
              <a:rPr lang="x-none" smtClean="0"/>
              <a:pPr/>
              <a:t>09/11/2021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31D5D11-AF0C-4DC4-BEE3-934C2C768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9A3F1B6-F64B-4590-9435-4E7148C16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F0FC-35B3-4F37-AE89-ED0A92F15F04}" type="slidenum">
              <a:rPr lang="x-none" smtClean="0"/>
              <a:pPr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285209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44F1D4-5451-420A-AF3E-BE599596C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5C26C2-E300-4DDC-BFD1-F0F32CA90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DD6F596-599E-4684-BC9D-3275952EF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DFB85-3D73-4E14-BF82-55859300C7DB}" type="datetimeFigureOut">
              <a:rPr lang="x-none" smtClean="0"/>
              <a:pPr/>
              <a:t>09/11/2021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D09C299-994F-41A4-8DB7-437210EB7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C17260D-5663-4543-B424-BCA99D33D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F0FC-35B3-4F37-AE89-ED0A92F15F04}" type="slidenum">
              <a:rPr lang="x-none" smtClean="0"/>
              <a:pPr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835700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09ACD9-8998-45D7-B817-9D95242E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2C95D50-8411-4317-8A98-6747A8560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612F4D1-99E6-4CFE-8747-C368FBC6C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DFB85-3D73-4E14-BF82-55859300C7DB}" type="datetimeFigureOut">
              <a:rPr lang="x-none" smtClean="0"/>
              <a:pPr/>
              <a:t>09/11/2021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138FD64-6A2A-48BD-ACFB-C2900310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16EDAB2-E110-4B2B-B571-8BED2C1A1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F0FC-35B3-4F37-AE89-ED0A92F15F04}" type="slidenum">
              <a:rPr lang="x-none" smtClean="0"/>
              <a:pPr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181505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678259-2ADF-463E-AFF1-A53C3291F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C87509C-72AD-407B-964C-7B985C0B6A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F110157-6704-4379-BEDD-6939021A9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A0F2363-8AAC-459A-BD62-275D65EFC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DFB85-3D73-4E14-BF82-55859300C7DB}" type="datetimeFigureOut">
              <a:rPr lang="x-none" smtClean="0"/>
              <a:pPr/>
              <a:t>09/11/2021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F8A55BC-E113-4C45-AD1D-DBB832AE4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14B1BA1-A6DD-481B-BAFD-A6F414197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F0FC-35B3-4F37-AE89-ED0A92F15F04}" type="slidenum">
              <a:rPr lang="x-none" smtClean="0"/>
              <a:pPr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831127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E1544D-D5E3-450A-BB78-2D521B1A3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176A07D-BA7E-4BF0-B509-F532C6AEA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8D5AC52-CD7F-439E-B062-4BEBC2EE00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C6F055D-8E2D-4BC3-8AD9-D5A695C0F8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75E486E-148F-40A1-86A9-ECB9EAD13D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C900D72-B272-4E97-ABCE-C79904F40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DFB85-3D73-4E14-BF82-55859300C7DB}" type="datetimeFigureOut">
              <a:rPr lang="x-none" smtClean="0"/>
              <a:pPr/>
              <a:t>09/11/2021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D2A49B3-DBFF-413C-99AD-4876CF8A9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ABE92E80-0484-41E2-8E85-274434222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F0FC-35B3-4F37-AE89-ED0A92F15F04}" type="slidenum">
              <a:rPr lang="x-none" smtClean="0"/>
              <a:pPr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564934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3D98E3-57AC-47FD-88F4-7D8A8C5ED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F70C807-4B07-4B32-88D9-240ABE9B6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DFB85-3D73-4E14-BF82-55859300C7DB}" type="datetimeFigureOut">
              <a:rPr lang="x-none" smtClean="0"/>
              <a:pPr/>
              <a:t>09/11/2021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2953560-10AE-478E-A321-355A47F22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0F1534C-A7EE-41DC-8BB3-9B5FDFFDB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F0FC-35B3-4F37-AE89-ED0A92F15F04}" type="slidenum">
              <a:rPr lang="x-none" smtClean="0"/>
              <a:pPr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13224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DFD76BC-51DC-404A-9235-185A8D741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DFB85-3D73-4E14-BF82-55859300C7DB}" type="datetimeFigureOut">
              <a:rPr lang="x-none" smtClean="0"/>
              <a:pPr/>
              <a:t>09/11/2021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B038920-46FA-4680-8F79-AE224B472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5C925BF-8B15-48AB-997B-D8A298ACE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F0FC-35B3-4F37-AE89-ED0A92F15F04}" type="slidenum">
              <a:rPr lang="x-none" smtClean="0"/>
              <a:pPr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09508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75F8BC-8824-42CC-8545-2232BDB71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509C87-A88B-4679-9796-16EE16863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51802BE-8124-4690-B317-5F0B0C8DA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C4AAA1F-1CC2-4987-9DD5-2DBA49CAC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DFB85-3D73-4E14-BF82-55859300C7DB}" type="datetimeFigureOut">
              <a:rPr lang="x-none" smtClean="0"/>
              <a:pPr/>
              <a:t>09/11/2021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BE6B965-8DA8-4EA5-BC72-94F2629A6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8A9514A-50E5-456E-A571-4EC2546E3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F0FC-35B3-4F37-AE89-ED0A92F15F04}" type="slidenum">
              <a:rPr lang="x-none" smtClean="0"/>
              <a:pPr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920234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DF1C5C-FB92-47AF-8639-CD2A4A96D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EAB0F80-1737-4731-A517-17CAF44E15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F35C0B2-E360-4CF6-A0F6-DDFE71F824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39C6C49-F9B5-401D-BFCC-E4158B012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DFB85-3D73-4E14-BF82-55859300C7DB}" type="datetimeFigureOut">
              <a:rPr lang="x-none" smtClean="0"/>
              <a:pPr/>
              <a:t>09/11/2021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09BF000-FB69-489B-B685-5107D5F0E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BAF137C-6C67-402C-8B98-49FEE4A5B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F0FC-35B3-4F37-AE89-ED0A92F15F04}" type="slidenum">
              <a:rPr lang="x-none" smtClean="0"/>
              <a:pPr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565407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6BA75D-3CB3-4E39-9501-4F39AE94E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3A33F74-6718-4001-B494-7A71ED342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DE01D7D-2A32-484B-A335-CEF0FEF49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DFB85-3D73-4E14-BF82-55859300C7DB}" type="datetimeFigureOut">
              <a:rPr lang="x-none" smtClean="0"/>
              <a:pPr/>
              <a:t>09/11/2021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119F401-F159-446E-B1F5-8E139D883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8592F98-EC1B-46EE-9C8A-B9FF97847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F0FC-35B3-4F37-AE89-ED0A92F15F04}" type="slidenum">
              <a:rPr lang="x-none" smtClean="0"/>
              <a:pPr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055912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70E16D1-572A-444D-AD67-25BBFED5B8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7F4D044-ABCD-49BF-BB21-554A888339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6D1A0F5-D593-4174-BCAE-386DCFB1B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DFB85-3D73-4E14-BF82-55859300C7DB}" type="datetimeFigureOut">
              <a:rPr lang="x-none" smtClean="0"/>
              <a:pPr/>
              <a:t>09/11/2021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3A192A8-02E8-41F2-953B-023989949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25BF818-9D79-4A80-ADC0-BE4DD227C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F0FC-35B3-4F37-AE89-ED0A92F15F04}" type="slidenum">
              <a:rPr lang="x-none" smtClean="0"/>
              <a:pPr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414182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82C3235-8069-4D50-BE10-C2C723D59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F5F4B91-C169-499B-BCC4-ABD7F16437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E6EF025-F439-4195-9CF2-238AAF31B1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DFB85-3D73-4E14-BF82-55859300C7DB}" type="datetimeFigureOut">
              <a:rPr lang="x-none" smtClean="0"/>
              <a:pPr/>
              <a:t>09/11/2021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62B8097-27F6-4CBD-B2EB-B503F53309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130BB1A-4861-4155-9534-0367C57EBE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6F0FC-35B3-4F37-AE89-ED0A92F15F04}" type="slidenum">
              <a:rPr lang="x-none" smtClean="0"/>
              <a:pPr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533494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4170B9-B8C2-4753-ADB7-153D7B2D61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Nigeria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F6A5F0E-028C-49D2-82E6-82A2216804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Oyegade</a:t>
            </a:r>
            <a:r>
              <a:rPr lang="en-US" dirty="0"/>
              <a:t> John Adeleke</a:t>
            </a:r>
          </a:p>
          <a:p>
            <a:r>
              <a:rPr lang="en-US" dirty="0"/>
              <a:t>James Ijampy </a:t>
            </a:r>
            <a:r>
              <a:rPr lang="en-US" dirty="0" err="1"/>
              <a:t>Adamu</a:t>
            </a:r>
            <a:endParaRPr lang="en-US" dirty="0"/>
          </a:p>
          <a:p>
            <a:r>
              <a:rPr lang="en-US" dirty="0"/>
              <a:t>Agatha O. </a:t>
            </a:r>
            <a:r>
              <a:rPr lang="en-US" dirty="0" err="1"/>
              <a:t>Anokwu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3296555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329248-C2EC-4AAC-9299-F3F49D7CD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Implication of Climate Change </a:t>
            </a:r>
            <a:endParaRPr lang="x-none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84BCE81-BF9E-44A8-9FE6-1049AD5BE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Drought </a:t>
            </a:r>
          </a:p>
          <a:p>
            <a:r>
              <a:rPr lang="en-US" sz="3600" dirty="0"/>
              <a:t>High Intensity rainfall that leads to flood</a:t>
            </a:r>
          </a:p>
          <a:p>
            <a:r>
              <a:rPr lang="en-US" sz="3600" dirty="0"/>
              <a:t>Extreme temperature values/ heat waves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920847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C24730-4FC9-4595-919C-C080763E5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/>
              <a:t>Information needed</a:t>
            </a:r>
            <a:endParaRPr lang="x-none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4EDDD4-743E-4A4A-A431-37CA6A899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Past, Current and Future rainfall/ temperature variability and trends</a:t>
            </a:r>
            <a:endParaRPr lang="x-none" sz="3200" b="1" dirty="0"/>
          </a:p>
        </p:txBody>
      </p:sp>
    </p:spTree>
    <p:extLst>
      <p:ext uri="{BB962C8B-B14F-4D97-AF65-F5344CB8AC3E}">
        <p14:creationId xmlns:p14="http://schemas.microsoft.com/office/powerpoint/2010/main" xmlns="" val="3623133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42</Words>
  <Application>Microsoft Office PowerPoint</Application>
  <PresentationFormat>Personalizzato</PresentationFormat>
  <Paragraphs>10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Office Theme</vt:lpstr>
      <vt:lpstr>Nigeria</vt:lpstr>
      <vt:lpstr>Implication of Climate Change </vt:lpstr>
      <vt:lpstr>Information needed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Nigeria</dc:title>
  <dc:creator>Ijampy</dc:creator>
  <cp:lastModifiedBy>Ilaria</cp:lastModifiedBy>
  <cp:revision>1</cp:revision>
  <dcterms:created xsi:type="dcterms:W3CDTF">2021-11-09T10:06:24Z</dcterms:created>
  <dcterms:modified xsi:type="dcterms:W3CDTF">2021-11-09T15:07:21Z</dcterms:modified>
</cp:coreProperties>
</file>