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20" r:id="rId1"/>
  </p:sldMasterIdLst>
  <p:notesMasterIdLst>
    <p:notesMasterId r:id="rId16"/>
  </p:notesMasterIdLst>
  <p:sldIdLst>
    <p:sldId id="267" r:id="rId2"/>
    <p:sldId id="292" r:id="rId3"/>
    <p:sldId id="321" r:id="rId4"/>
    <p:sldId id="322" r:id="rId5"/>
    <p:sldId id="323" r:id="rId6"/>
    <p:sldId id="324" r:id="rId7"/>
    <p:sldId id="325" r:id="rId8"/>
    <p:sldId id="318" r:id="rId9"/>
    <p:sldId id="319" r:id="rId10"/>
    <p:sldId id="320" r:id="rId11"/>
    <p:sldId id="326" r:id="rId12"/>
    <p:sldId id="327" r:id="rId13"/>
    <p:sldId id="317" r:id="rId14"/>
    <p:sldId id="316" r:id="rId15"/>
  </p:sldIdLst>
  <p:sldSz cx="12192000" cy="6858000"/>
  <p:notesSz cx="6858000" cy="9144000"/>
  <p:embeddedFontLst>
    <p:embeddedFont>
      <p:font typeface="Calibri Light" panose="020F0302020204030204" pitchFamily="34" charset="0"/>
      <p:regular r:id="rId17"/>
      <p:italic r:id="rId18"/>
    </p:embeddedFont>
    <p:embeddedFont>
      <p:font typeface="Alegreya Sans" panose="020B0604020202020204" charset="0"/>
      <p:regular r:id="rId19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Georgia" panose="02040502050405020303" pitchFamily="18" charset="0"/>
      <p:regular r:id="rId27"/>
      <p:bold r:id="rId28"/>
      <p:italic r:id="rId29"/>
      <p:boldItalic r:id="rId30"/>
    </p:embeddedFont>
  </p:embeddedFontLst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1FF"/>
    <a:srgbClr val="2C3729"/>
    <a:srgbClr val="FFB328"/>
    <a:srgbClr val="DE8F00"/>
    <a:srgbClr val="C47E00"/>
    <a:srgbClr val="2626FF"/>
    <a:srgbClr val="940000"/>
    <a:srgbClr val="541C8D"/>
    <a:srgbClr val="FA00FA"/>
    <a:srgbClr val="F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6404" autoAdjust="0"/>
  </p:normalViewPr>
  <p:slideViewPr>
    <p:cSldViewPr snapToGrid="0">
      <p:cViewPr varScale="1">
        <p:scale>
          <a:sx n="108" d="100"/>
          <a:sy n="108" d="100"/>
        </p:scale>
        <p:origin x="34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794D3D6-F8AF-4B2F-B13F-E623C339CC60}" type="datetimeFigureOut">
              <a:rPr lang="es-ES"/>
              <a:pPr>
                <a:defRPr/>
              </a:pPr>
              <a:t>01/10/2022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smtClean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47FE880-F37A-45C3-BE1F-AA8B81E8EC5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981463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B375F5-47A5-4FE4-B692-026AA4991303}" type="slidenum">
              <a:rPr lang="es-ES" smtClean="0"/>
              <a:pPr/>
              <a:t>4</a:t>
            </a:fld>
            <a:endParaRPr lang="es-ES" smtClean="0"/>
          </a:p>
        </p:txBody>
      </p:sp>
      <p:sp>
        <p:nvSpPr>
          <p:cNvPr id="9216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algn="just" eaLnBrk="1" hangingPunct="1">
              <a:spcBef>
                <a:spcPct val="0"/>
              </a:spcBef>
              <a:buFontTx/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192574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2EB309-8B31-4FDC-8F5B-BC27FA1B3305}" type="slidenum">
              <a:rPr lang="es-ES" smtClean="0"/>
              <a:pPr/>
              <a:t>5</a:t>
            </a:fld>
            <a:endParaRPr lang="es-ES" smtClean="0"/>
          </a:p>
        </p:txBody>
      </p:sp>
      <p:sp>
        <p:nvSpPr>
          <p:cNvPr id="9318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255783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DA7A15-4F07-45F5-B127-F6F0F825FB89}" type="slidenum">
              <a:rPr lang="es-ES" smtClean="0"/>
              <a:pPr/>
              <a:t>6</a:t>
            </a:fld>
            <a:endParaRPr lang="es-ES" smtClean="0"/>
          </a:p>
        </p:txBody>
      </p:sp>
      <p:sp>
        <p:nvSpPr>
          <p:cNvPr id="9421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ES" dirty="0" smtClean="0"/>
              <a:t>Método y código ayudan</a:t>
            </a:r>
          </a:p>
        </p:txBody>
      </p:sp>
    </p:spTree>
    <p:extLst>
      <p:ext uri="{BB962C8B-B14F-4D97-AF65-F5344CB8AC3E}">
        <p14:creationId xmlns:p14="http://schemas.microsoft.com/office/powerpoint/2010/main" val="15309824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B375F5-47A5-4FE4-B692-026AA4991303}" type="slidenum">
              <a:rPr lang="es-ES" smtClean="0"/>
              <a:pPr/>
              <a:t>7</a:t>
            </a:fld>
            <a:endParaRPr lang="es-ES" smtClean="0"/>
          </a:p>
        </p:txBody>
      </p:sp>
      <p:sp>
        <p:nvSpPr>
          <p:cNvPr id="9216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algn="just" eaLnBrk="1" hangingPunct="1">
              <a:spcBef>
                <a:spcPct val="0"/>
              </a:spcBef>
              <a:buFontTx/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574122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2571D-4927-42F5-BC9F-1CA7FCE02F00}" type="datetime1">
              <a:rPr lang="es-ES"/>
              <a:pPr>
                <a:defRPr/>
              </a:pPr>
              <a:t>01/10/2022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9BD52-B091-42AB-A41A-1ED1043BD8C5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773771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45658-D74C-4C71-B060-DC28831F8C61}" type="datetime1">
              <a:rPr lang="es-ES"/>
              <a:pPr>
                <a:defRPr/>
              </a:pPr>
              <a:t>01/10/2022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6FECD8-6694-4D6A-A91E-523827074C62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304842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3A247-E81C-487D-99CD-2CA9F4E28B41}" type="datetime1">
              <a:rPr lang="es-ES"/>
              <a:pPr>
                <a:defRPr/>
              </a:pPr>
              <a:t>01/10/2022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4836D-B027-4391-A588-9466F93AECBC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211836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D944D-74D5-4CE1-87FE-3CA130B0189E}" type="datetime1">
              <a:rPr lang="es-ES"/>
              <a:pPr>
                <a:defRPr/>
              </a:pPr>
              <a:t>01/10/2022</a:t>
            </a:fld>
            <a:endParaRPr lang="es-E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F1D76-BF83-4BCC-81E1-503DC5DF2EA4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88070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70675-DAC6-4D94-9902-357077B27B9D}" type="datetime1">
              <a:rPr lang="es-ES"/>
              <a:pPr>
                <a:defRPr/>
              </a:pPr>
              <a:t>01/10/2022</a:t>
            </a:fld>
            <a:endParaRPr lang="es-E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90094-6391-485A-ABC0-6C29748E012E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020970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FB1F3-6A19-4A8B-AEBB-65FB52091EAB}" type="datetime1">
              <a:rPr lang="es-ES"/>
              <a:pPr>
                <a:defRPr/>
              </a:pPr>
              <a:t>01/10/2022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A2A53-D96A-4E5A-8C2F-526E31F64DF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53438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7AF39-7D32-4179-9C97-077BFDD96A16}" type="datetime1">
              <a:rPr lang="es-ES"/>
              <a:pPr>
                <a:defRPr/>
              </a:pPr>
              <a:t>01/10/2022</a:t>
            </a:fld>
            <a:endParaRPr lang="es-E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7E5DF1-0153-4D86-BCA2-15D663024EB4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397207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3D8A00-FF36-4835-8A75-E050C4B3B6DB}" type="datetime1">
              <a:rPr lang="es-ES"/>
              <a:pPr>
                <a:defRPr/>
              </a:pPr>
              <a:t>01/10/2022</a:t>
            </a:fld>
            <a:endParaRPr lang="es-E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0B5C3-8430-4ECD-8BE8-522920BF64E5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424414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FA2C4-FDC2-4BD8-90D3-EE7DD13E1DC2}" type="datetime1">
              <a:rPr lang="es-ES"/>
              <a:pPr>
                <a:defRPr/>
              </a:pPr>
              <a:t>01/10/2022</a:t>
            </a:fld>
            <a:endParaRPr lang="es-E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60D8A-68F2-40AA-8874-444A6EBD05FA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019334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21379-0D8C-436F-9382-984A85963474}" type="datetime1">
              <a:rPr lang="es-ES"/>
              <a:pPr>
                <a:defRPr/>
              </a:pPr>
              <a:t>01/10/2022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BD75C-4EA3-488E-80F6-961D9D1ADBD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325943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27E6C-088F-4D01-8D5B-7ACC963EDE2E}" type="datetime1">
              <a:rPr lang="es-ES"/>
              <a:pPr>
                <a:defRPr/>
              </a:pPr>
              <a:t>01/10/2022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EB75D-48CA-4ADB-836C-55551482F42B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27525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título del patrón</a:t>
            </a:r>
            <a:endParaRPr lang="en-US" altLang="es-E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Editar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  <a:endParaRPr lang="en-US" altLang="es-E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52A0380-DEBB-4F8F-8063-7AE299B51767}" type="datetime1">
              <a:rPr lang="es-ES"/>
              <a:pPr>
                <a:defRPr/>
              </a:pPr>
              <a:t>01/10/2022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B465515-3F1F-4209-BD1D-4D408B17745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12.jpg"/><Relationship Id="rId4" Type="http://schemas.openxmlformats.org/officeDocument/2006/relationships/image" Target="../media/image3.jpeg"/><Relationship Id="rId9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2.jpeg"/><Relationship Id="rId7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rammb-data.cira.colostate.edu/tc_realtime/index.asp" TargetMode="External"/><Relationship Id="rId13" Type="http://schemas.openxmlformats.org/officeDocument/2006/relationships/hyperlink" Target="http://satelite.cptec.inpe.br/acervo/goes.formulario.logic" TargetMode="External"/><Relationship Id="rId18" Type="http://schemas.openxmlformats.org/officeDocument/2006/relationships/hyperlink" Target="https://zoom.earth/maps/daily/" TargetMode="External"/><Relationship Id="rId3" Type="http://schemas.openxmlformats.org/officeDocument/2006/relationships/image" Target="../media/image2.jpeg"/><Relationship Id="rId7" Type="http://schemas.openxmlformats.org/officeDocument/2006/relationships/hyperlink" Target="https://www.nrlmry.navy.mil/TC.html" TargetMode="External"/><Relationship Id="rId12" Type="http://schemas.openxmlformats.org/officeDocument/2006/relationships/hyperlink" Target="https://www.ssec.wisc.edu/datacenter/goes-archive/" TargetMode="External"/><Relationship Id="rId17" Type="http://schemas.openxmlformats.org/officeDocument/2006/relationships/hyperlink" Target="https://worldview.earthdata.nasa.gov/" TargetMode="External"/><Relationship Id="rId2" Type="http://schemas.openxmlformats.org/officeDocument/2006/relationships/image" Target="../media/image1.png"/><Relationship Id="rId16" Type="http://schemas.openxmlformats.org/officeDocument/2006/relationships/hyperlink" Target="https://ftp.nhc.ncep.noaa.gov/tafb/surface_analysi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ropic.ssec.wisc.edu/" TargetMode="External"/><Relationship Id="rId11" Type="http://schemas.openxmlformats.org/officeDocument/2006/relationships/hyperlink" Target="https://weather.uwyo.edu/upperair/sounding.html" TargetMode="External"/><Relationship Id="rId5" Type="http://schemas.openxmlformats.org/officeDocument/2006/relationships/image" Target="../media/image4.png"/><Relationship Id="rId15" Type="http://schemas.openxmlformats.org/officeDocument/2006/relationships/hyperlink" Target="https://www.meteociel.fr/modeles/archives/archives.php" TargetMode="External"/><Relationship Id="rId10" Type="http://schemas.openxmlformats.org/officeDocument/2006/relationships/hyperlink" Target="https://moe.met.fsu.edu/cyclonephase/archive/index.html" TargetMode="External"/><Relationship Id="rId4" Type="http://schemas.openxmlformats.org/officeDocument/2006/relationships/image" Target="../media/image3.jpeg"/><Relationship Id="rId9" Type="http://schemas.openxmlformats.org/officeDocument/2006/relationships/hyperlink" Target="https://www.nhc.noaa.gov/data/" TargetMode="External"/><Relationship Id="rId14" Type="http://schemas.openxmlformats.org/officeDocument/2006/relationships/hyperlink" Target="https://www.ecmwf.int/en/forecasts/charts/tcyclone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ropicaltidbits.com/" TargetMode="External"/><Relationship Id="rId13" Type="http://schemas.openxmlformats.org/officeDocument/2006/relationships/hyperlink" Target="https://www.cpc.ncep.noaa.gov/products/Global_Monsoons/American_Monsoons/SAMS-Phases/" TargetMode="External"/><Relationship Id="rId3" Type="http://schemas.openxmlformats.org/officeDocument/2006/relationships/image" Target="../media/image2.jpeg"/><Relationship Id="rId7" Type="http://schemas.openxmlformats.org/officeDocument/2006/relationships/hyperlink" Target="https://apps.ecmwf.int/webapps/opencharts" TargetMode="External"/><Relationship Id="rId12" Type="http://schemas.openxmlformats.org/officeDocument/2006/relationships/hyperlink" Target="https://www.cpc.ncep.noaa.gov/products/precip/CWlink/MJO/enso.s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esources.eumetrain.org/satmanu/index_conc.html" TargetMode="External"/><Relationship Id="rId11" Type="http://schemas.openxmlformats.org/officeDocument/2006/relationships/hyperlink" Target="https://ncics.org/portfolio/monitor/mjo/v1/" TargetMode="External"/><Relationship Id="rId5" Type="http://schemas.openxmlformats.org/officeDocument/2006/relationships/image" Target="../media/image4.png"/><Relationship Id="rId15" Type="http://schemas.openxmlformats.org/officeDocument/2006/relationships/hyperlink" Target="https://www.ready.noaa.gov/HYSPLIT_traj.php" TargetMode="External"/><Relationship Id="rId10" Type="http://schemas.openxmlformats.org/officeDocument/2006/relationships/hyperlink" Target="https://www.wunderground.com/wundermap" TargetMode="External"/><Relationship Id="rId4" Type="http://schemas.openxmlformats.org/officeDocument/2006/relationships/image" Target="../media/image3.jpeg"/><Relationship Id="rId9" Type="http://schemas.openxmlformats.org/officeDocument/2006/relationships/hyperlink" Target="https://www.weathernerds.org/home.html" TargetMode="External"/><Relationship Id="rId14" Type="http://schemas.openxmlformats.org/officeDocument/2006/relationships/hyperlink" Target="https://psl.noaa.gov/cgi-bin/data/composites/printpage.pl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13" Type="http://schemas.openxmlformats.org/officeDocument/2006/relationships/image" Target="../media/image26.png"/><Relationship Id="rId3" Type="http://schemas.openxmlformats.org/officeDocument/2006/relationships/image" Target="../media/image17.jpeg"/><Relationship Id="rId7" Type="http://schemas.openxmlformats.org/officeDocument/2006/relationships/image" Target="../media/image20.jpeg"/><Relationship Id="rId12" Type="http://schemas.openxmlformats.org/officeDocument/2006/relationships/image" Target="../media/image25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11" Type="http://schemas.openxmlformats.org/officeDocument/2006/relationships/image" Target="../media/image24.png"/><Relationship Id="rId5" Type="http://schemas.openxmlformats.org/officeDocument/2006/relationships/image" Target="../media/image19.jpg"/><Relationship Id="rId10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Relationship Id="rId14" Type="http://schemas.openxmlformats.org/officeDocument/2006/relationships/hyperlink" Target="http://sureste.aemet.es:81/dokuwiki/doku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>
            <a:grpSpLocks noChangeAspect="1"/>
          </p:cNvGrpSpPr>
          <p:nvPr/>
        </p:nvGrpSpPr>
        <p:grpSpPr>
          <a:xfrm>
            <a:off x="7287902" y="430737"/>
            <a:ext cx="4320000" cy="675892"/>
            <a:chOff x="-2920746" y="1652487"/>
            <a:chExt cx="14265936" cy="2232000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2966" y="1652487"/>
              <a:ext cx="4312224" cy="2232000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20746" y="1652487"/>
              <a:ext cx="9953712" cy="2232000"/>
            </a:xfrm>
            <a:prstGeom prst="rect">
              <a:avLst/>
            </a:prstGeom>
          </p:spPr>
        </p:pic>
      </p:grp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5065904" y="5051496"/>
            <a:ext cx="6275387" cy="1268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  <a:defRPr sz="2100">
                <a:solidFill>
                  <a:srgbClr val="000000"/>
                </a:solidFill>
                <a:latin typeface="Calibri" panose="020F0502020204030204" pitchFamily="34" charset="0"/>
                <a:ea typeface="msgothic" charset="0"/>
                <a:cs typeface="msgothic" charset="0"/>
              </a:defRPr>
            </a:lvl1pPr>
            <a:lvl2pPr>
              <a:lnSpc>
                <a:spcPct val="90000"/>
              </a:lnSpc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sgothic" charset="0"/>
                <a:cs typeface="msgothic" charset="0"/>
              </a:defRPr>
            </a:lvl2pPr>
            <a:lvl3pPr>
              <a:lnSpc>
                <a:spcPct val="90000"/>
              </a:lnSpc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  <a:defRPr sz="1500">
                <a:solidFill>
                  <a:srgbClr val="000000"/>
                </a:solidFill>
                <a:latin typeface="Calibri" panose="020F0502020204030204" pitchFamily="34" charset="0"/>
                <a:ea typeface="msgothic" charset="0"/>
                <a:cs typeface="msgothic" charset="0"/>
              </a:defRPr>
            </a:lvl3pPr>
            <a:lvl4pPr>
              <a:lnSpc>
                <a:spcPct val="90000"/>
              </a:lnSpc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  <a:defRPr sz="1300">
                <a:solidFill>
                  <a:srgbClr val="000000"/>
                </a:solidFill>
                <a:latin typeface="Calibri" panose="020F0502020204030204" pitchFamily="34" charset="0"/>
                <a:ea typeface="msgothic" charset="0"/>
                <a:cs typeface="msgothic" charset="0"/>
              </a:defRPr>
            </a:lvl4pPr>
            <a:lvl5pPr>
              <a:lnSpc>
                <a:spcPct val="90000"/>
              </a:lnSpc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  <a:defRPr sz="1300">
                <a:solidFill>
                  <a:srgbClr val="000000"/>
                </a:solidFill>
                <a:latin typeface="Calibri" panose="020F0502020204030204" pitchFamily="34" charset="0"/>
                <a:ea typeface="msgothic" charset="0"/>
                <a:cs typeface="msgothic" charset="0"/>
              </a:defRPr>
            </a:lvl5pPr>
            <a:lvl6pPr marL="2514600" indent="-228600" defTabSz="44926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  <a:defRPr sz="1300">
                <a:solidFill>
                  <a:srgbClr val="000000"/>
                </a:solidFill>
                <a:latin typeface="Calibri" panose="020F0502020204030204" pitchFamily="34" charset="0"/>
                <a:ea typeface="msgothic" charset="0"/>
                <a:cs typeface="msgothic" charset="0"/>
              </a:defRPr>
            </a:lvl6pPr>
            <a:lvl7pPr marL="2971800" indent="-228600" defTabSz="44926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  <a:defRPr sz="1300">
                <a:solidFill>
                  <a:srgbClr val="000000"/>
                </a:solidFill>
                <a:latin typeface="Calibri" panose="020F0502020204030204" pitchFamily="34" charset="0"/>
                <a:ea typeface="msgothic" charset="0"/>
                <a:cs typeface="msgothic" charset="0"/>
              </a:defRPr>
            </a:lvl7pPr>
            <a:lvl8pPr marL="3429000" indent="-228600" defTabSz="44926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  <a:defRPr sz="1300">
                <a:solidFill>
                  <a:srgbClr val="000000"/>
                </a:solidFill>
                <a:latin typeface="Calibri" panose="020F0502020204030204" pitchFamily="34" charset="0"/>
                <a:ea typeface="msgothic" charset="0"/>
                <a:cs typeface="msgothic" charset="0"/>
              </a:defRPr>
            </a:lvl8pPr>
            <a:lvl9pPr marL="3886200" indent="-228600" defTabSz="44926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  <a:defRPr sz="1300">
                <a:solidFill>
                  <a:srgbClr val="000000"/>
                </a:solidFill>
                <a:latin typeface="Calibri" panose="020F0502020204030204" pitchFamily="34" charset="0"/>
                <a:ea typeface="msgothic" charset="0"/>
                <a:cs typeface="msgothic" charset="0"/>
              </a:defRPr>
            </a:lvl9pPr>
          </a:lstStyle>
          <a:p>
            <a:pPr algn="r" eaLnBrk="1" hangingPunct="1"/>
            <a:r>
              <a:rPr lang="es-ES_tradnl" altLang="es-ES" sz="2000" b="1" dirty="0">
                <a:latin typeface="Alegreya Sans" panose="00000500000000000000" pitchFamily="2" charset="0"/>
              </a:rPr>
              <a:t>Francisco J. Bello </a:t>
            </a:r>
            <a:r>
              <a:rPr lang="es-ES_tradnl" altLang="es-ES" sz="2000" b="1" dirty="0" smtClean="0">
                <a:latin typeface="Alegreya Sans" panose="00000500000000000000" pitchFamily="2" charset="0"/>
              </a:rPr>
              <a:t>Millán y Julián </a:t>
            </a:r>
            <a:r>
              <a:rPr lang="es-ES_tradnl" altLang="es-ES" sz="2000" b="1" smtClean="0">
                <a:latin typeface="Alegreya Sans" panose="00000500000000000000" pitchFamily="2" charset="0"/>
              </a:rPr>
              <a:t>Palacios García</a:t>
            </a:r>
            <a:endParaRPr lang="es-ES_tradnl" altLang="es-ES" sz="2000" b="1" dirty="0">
              <a:latin typeface="Alegreya Sans" panose="00000500000000000000" pitchFamily="2" charset="0"/>
            </a:endParaRPr>
          </a:p>
          <a:p>
            <a:pPr algn="r" eaLnBrk="1" hangingPunct="1"/>
            <a:r>
              <a:rPr lang="es-ES_tradnl" altLang="es-ES" sz="1600" b="1" dirty="0">
                <a:latin typeface="Alegreya Sans" panose="00000500000000000000" pitchFamily="2" charset="0"/>
              </a:rPr>
              <a:t>Área de Técnicas y Aplicaciones de Predicción (ATAP) </a:t>
            </a:r>
          </a:p>
          <a:p>
            <a:pPr algn="r" eaLnBrk="1" hangingPunct="1"/>
            <a:r>
              <a:rPr lang="es-ES_tradnl" altLang="es-ES" sz="1600" b="1" dirty="0">
                <a:latin typeface="Alegreya Sans" panose="00000500000000000000" pitchFamily="2" charset="0"/>
              </a:rPr>
              <a:t>fbellom@aemet.es</a:t>
            </a:r>
          </a:p>
        </p:txBody>
      </p:sp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1260766" y="1671437"/>
            <a:ext cx="9670470" cy="2518178"/>
          </a:xfrm>
          <a:prstGeom prst="roundRect">
            <a:avLst>
              <a:gd name="adj" fmla="val 8622"/>
            </a:avLst>
          </a:prstGeom>
          <a:solidFill>
            <a:srgbClr val="FFFFFF"/>
          </a:solidFill>
          <a:ln w="936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  <a:defRPr sz="2100">
                <a:solidFill>
                  <a:srgbClr val="000000"/>
                </a:solidFill>
                <a:latin typeface="Calibri" panose="020F0502020204030204" pitchFamily="34" charset="0"/>
                <a:ea typeface="msgothic" charset="0"/>
                <a:cs typeface="msgothic" charset="0"/>
              </a:defRPr>
            </a:lvl1pPr>
            <a:lvl2pPr>
              <a:lnSpc>
                <a:spcPct val="90000"/>
              </a:lnSpc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sgothic" charset="0"/>
                <a:cs typeface="msgothic" charset="0"/>
              </a:defRPr>
            </a:lvl2pPr>
            <a:lvl3pPr>
              <a:lnSpc>
                <a:spcPct val="90000"/>
              </a:lnSpc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  <a:defRPr sz="1500">
                <a:solidFill>
                  <a:srgbClr val="000000"/>
                </a:solidFill>
                <a:latin typeface="Calibri" panose="020F0502020204030204" pitchFamily="34" charset="0"/>
                <a:ea typeface="msgothic" charset="0"/>
                <a:cs typeface="msgothic" charset="0"/>
              </a:defRPr>
            </a:lvl3pPr>
            <a:lvl4pPr>
              <a:lnSpc>
                <a:spcPct val="90000"/>
              </a:lnSpc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  <a:defRPr sz="1300">
                <a:solidFill>
                  <a:srgbClr val="000000"/>
                </a:solidFill>
                <a:latin typeface="Calibri" panose="020F0502020204030204" pitchFamily="34" charset="0"/>
                <a:ea typeface="msgothic" charset="0"/>
                <a:cs typeface="msgothic" charset="0"/>
              </a:defRPr>
            </a:lvl4pPr>
            <a:lvl5pPr>
              <a:lnSpc>
                <a:spcPct val="90000"/>
              </a:lnSpc>
              <a:spcBef>
                <a:spcPts val="3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  <a:defRPr sz="1300">
                <a:solidFill>
                  <a:srgbClr val="000000"/>
                </a:solidFill>
                <a:latin typeface="Calibri" panose="020F0502020204030204" pitchFamily="34" charset="0"/>
                <a:ea typeface="msgothic" charset="0"/>
                <a:cs typeface="msgothic" charset="0"/>
              </a:defRPr>
            </a:lvl5pPr>
            <a:lvl6pPr marL="2514600" indent="-228600" defTabSz="44926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  <a:defRPr sz="1300">
                <a:solidFill>
                  <a:srgbClr val="000000"/>
                </a:solidFill>
                <a:latin typeface="Calibri" panose="020F0502020204030204" pitchFamily="34" charset="0"/>
                <a:ea typeface="msgothic" charset="0"/>
                <a:cs typeface="msgothic" charset="0"/>
              </a:defRPr>
            </a:lvl6pPr>
            <a:lvl7pPr marL="2971800" indent="-228600" defTabSz="44926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  <a:defRPr sz="1300">
                <a:solidFill>
                  <a:srgbClr val="000000"/>
                </a:solidFill>
                <a:latin typeface="Calibri" panose="020F0502020204030204" pitchFamily="34" charset="0"/>
                <a:ea typeface="msgothic" charset="0"/>
                <a:cs typeface="msgothic" charset="0"/>
              </a:defRPr>
            </a:lvl7pPr>
            <a:lvl8pPr marL="3429000" indent="-228600" defTabSz="44926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  <a:defRPr sz="1300">
                <a:solidFill>
                  <a:srgbClr val="000000"/>
                </a:solidFill>
                <a:latin typeface="Calibri" panose="020F0502020204030204" pitchFamily="34" charset="0"/>
                <a:ea typeface="msgothic" charset="0"/>
                <a:cs typeface="msgothic" charset="0"/>
              </a:defRPr>
            </a:lvl8pPr>
            <a:lvl9pPr marL="3886200" indent="-228600" defTabSz="44926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  <a:tab pos="8229600" algn="l"/>
                <a:tab pos="8915400" algn="l"/>
                <a:tab pos="9601200" algn="l"/>
                <a:tab pos="10287000" algn="l"/>
              </a:tabLst>
              <a:defRPr sz="1300">
                <a:solidFill>
                  <a:srgbClr val="000000"/>
                </a:solidFill>
                <a:latin typeface="Calibri" panose="020F0502020204030204" pitchFamily="34" charset="0"/>
                <a:ea typeface="msgothic" charset="0"/>
                <a:cs typeface="msgothic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ts val="600"/>
              </a:spcAft>
            </a:pPr>
            <a:r>
              <a:rPr lang="es-ES" altLang="es-ES" sz="3200" b="1" dirty="0" smtClean="0">
                <a:latin typeface="Alegreya Sans" panose="00000500000000000000" pitchFamily="2" charset="0"/>
              </a:rPr>
              <a:t>Elaboración y presentación de informes</a:t>
            </a:r>
          </a:p>
          <a:p>
            <a:pPr algn="ctr" eaLnBrk="1" hangingPunct="1">
              <a:spcBef>
                <a:spcPct val="0"/>
              </a:spcBef>
              <a:spcAft>
                <a:spcPts val="1200"/>
              </a:spcAft>
            </a:pPr>
            <a:r>
              <a:rPr lang="es-ES" altLang="es-ES" sz="3200" b="1" dirty="0" smtClean="0">
                <a:latin typeface="Alegreya Sans" panose="00000500000000000000" pitchFamily="2" charset="0"/>
              </a:rPr>
              <a:t>de casos de estudio</a:t>
            </a:r>
            <a:endParaRPr lang="es-ES_tradnl" altLang="es-ES" sz="3200" b="1" dirty="0" smtClean="0">
              <a:latin typeface="Alegreya Sans" panose="00000500000000000000" pitchFamily="2" charset="0"/>
            </a:endParaRPr>
          </a:p>
          <a:p>
            <a:pPr algn="ctr" eaLnBrk="1" hangingPunct="1">
              <a:spcBef>
                <a:spcPct val="0"/>
              </a:spcBef>
              <a:spcAft>
                <a:spcPts val="600"/>
              </a:spcAft>
            </a:pPr>
            <a:r>
              <a:rPr lang="es-ES" altLang="es-ES" sz="2600" i="1" dirty="0" smtClean="0">
                <a:latin typeface="Alegreya Sans" panose="00000500000000000000" pitchFamily="2" charset="0"/>
              </a:rPr>
              <a:t>CURSO</a:t>
            </a:r>
            <a:r>
              <a:rPr lang="es-ES" altLang="es-ES" sz="2600" i="1" dirty="0">
                <a:latin typeface="Alegreya Sans" panose="00000500000000000000" pitchFamily="2" charset="0"/>
              </a:rPr>
              <a:t>: </a:t>
            </a:r>
            <a:r>
              <a:rPr lang="es-ES" altLang="es-ES" sz="2600" i="1" dirty="0" smtClean="0">
                <a:latin typeface="Alegreya Sans" panose="00000500000000000000" pitchFamily="2" charset="0"/>
              </a:rPr>
              <a:t>Paquete de Instrucción Básica Para Meteorólogos (PIB-M)</a:t>
            </a:r>
          </a:p>
          <a:p>
            <a:pPr algn="ctr" eaLnBrk="1" hangingPunct="1">
              <a:spcBef>
                <a:spcPct val="0"/>
              </a:spcBef>
              <a:spcAft>
                <a:spcPts val="600"/>
              </a:spcAft>
            </a:pPr>
            <a:r>
              <a:rPr lang="es-ES" altLang="es-ES" sz="2600" i="1" dirty="0" smtClean="0">
                <a:latin typeface="Alegreya Sans" panose="00000500000000000000" pitchFamily="2" charset="0"/>
              </a:rPr>
              <a:t>3ª Edición Fase Presencial</a:t>
            </a:r>
            <a:endParaRPr lang="es-ES_tradnl" altLang="es-ES" sz="2600" i="1" dirty="0">
              <a:latin typeface="Alegreya Sa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69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contenido 2"/>
          <p:cNvSpPr>
            <a:spLocks noGrp="1"/>
          </p:cNvSpPr>
          <p:nvPr>
            <p:ph idx="1"/>
          </p:nvPr>
        </p:nvSpPr>
        <p:spPr>
          <a:xfrm>
            <a:off x="586800" y="1310184"/>
            <a:ext cx="11021102" cy="5141416"/>
          </a:xfrm>
          <a:prstGeom prst="roundRect">
            <a:avLst>
              <a:gd name="adj" fmla="val 3175"/>
            </a:avLst>
          </a:prstGeom>
          <a:solidFill>
            <a:schemeClr val="l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288000" tIns="144000" rIns="288000" bIns="180000" rtlCol="0">
            <a:normAutofit/>
          </a:bodyPr>
          <a:lstStyle/>
          <a:p>
            <a:pPr marL="0" indent="0" algn="just" fontAlgn="auto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s-ES" sz="18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 </a:t>
            </a:r>
            <a:endParaRPr lang="es-ES" sz="1800" dirty="0">
              <a:solidFill>
                <a:schemeClr val="tx2"/>
              </a:solidFill>
              <a:latin typeface="Alegreya Sans" panose="00000500000000000000" pitchFamily="2" charset="0"/>
            </a:endParaRPr>
          </a:p>
        </p:txBody>
      </p:sp>
      <p:grpSp>
        <p:nvGrpSpPr>
          <p:cNvPr id="4" name="Grupo 3"/>
          <p:cNvGrpSpPr>
            <a:grpSpLocks noChangeAspect="1"/>
          </p:cNvGrpSpPr>
          <p:nvPr/>
        </p:nvGrpSpPr>
        <p:grpSpPr>
          <a:xfrm>
            <a:off x="7287902" y="430737"/>
            <a:ext cx="4320000" cy="675892"/>
            <a:chOff x="-2920746" y="1652487"/>
            <a:chExt cx="14265935" cy="223200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2967" y="1652487"/>
              <a:ext cx="4312222" cy="2232000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20746" y="1652487"/>
              <a:ext cx="9953713" cy="2232000"/>
            </a:xfrm>
            <a:prstGeom prst="rect">
              <a:avLst/>
            </a:prstGeom>
          </p:spPr>
        </p:pic>
      </p:grpSp>
      <p:sp>
        <p:nvSpPr>
          <p:cNvPr id="10" name="CuadroTexto 9"/>
          <p:cNvSpPr txBox="1"/>
          <p:nvPr/>
        </p:nvSpPr>
        <p:spPr>
          <a:xfrm>
            <a:off x="3659876" y="6506192"/>
            <a:ext cx="487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solidFill>
                  <a:schemeClr val="accent2">
                    <a:lumMod val="75000"/>
                  </a:schemeClr>
                </a:solidFill>
                <a:latin typeface="Alegreya Sans" panose="00000500000000000000" pitchFamily="2" charset="0"/>
              </a:rPr>
              <a:t>Elaboración y presentación de informes de casos de estudio</a:t>
            </a:r>
            <a:endParaRPr lang="es-ES" sz="1400" dirty="0">
              <a:solidFill>
                <a:schemeClr val="accent2">
                  <a:lumMod val="75000"/>
                </a:schemeClr>
              </a:solidFill>
              <a:latin typeface="Alegreya Sans" panose="00000500000000000000" pitchFamily="2" charset="0"/>
            </a:endParaRPr>
          </a:p>
        </p:txBody>
      </p:sp>
      <p:sp>
        <p:nvSpPr>
          <p:cNvPr id="12" name="Título 1"/>
          <p:cNvSpPr txBox="1">
            <a:spLocks/>
          </p:cNvSpPr>
          <p:nvPr/>
        </p:nvSpPr>
        <p:spPr bwMode="auto">
          <a:xfrm>
            <a:off x="586800" y="449789"/>
            <a:ext cx="6084000" cy="504000"/>
          </a:xfrm>
          <a:prstGeom prst="roundRect">
            <a:avLst/>
          </a:prstGeom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 eaLnBrk="1" fontAlgn="auto" hangingPunct="1">
              <a:spcAft>
                <a:spcPts val="0"/>
              </a:spcAft>
              <a:defRPr/>
            </a:pPr>
            <a:r>
              <a:rPr lang="es-ES" sz="2200" b="1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Guía didáctica</a:t>
            </a:r>
            <a:endParaRPr lang="es-ES" sz="2200" b="1" dirty="0">
              <a:solidFill>
                <a:schemeClr val="tx2"/>
              </a:solidFill>
              <a:latin typeface="Alegreya Sans" panose="00000500000000000000" pitchFamily="2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074304" y="1693760"/>
            <a:ext cx="6112709" cy="4552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20000"/>
              </a:lnSpc>
              <a:spcAft>
                <a:spcPts val="600"/>
              </a:spcAft>
              <a:buBlip>
                <a:blip r:embed="rId5"/>
              </a:buBlip>
            </a:pPr>
            <a:r>
              <a:rPr lang="es-ES" sz="1600" b="1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4 </a:t>
            </a:r>
            <a:r>
              <a:rPr lang="es-ES" sz="1600" b="1" dirty="0">
                <a:solidFill>
                  <a:schemeClr val="tx2"/>
                </a:solidFill>
                <a:latin typeface="Alegreya Sans" panose="00000500000000000000" pitchFamily="2" charset="0"/>
              </a:rPr>
              <a:t>días:</a:t>
            </a: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</a:rPr>
              <a:t> </a:t>
            </a:r>
            <a:r>
              <a:rPr lang="es-ES" sz="1600" u="sng" dirty="0">
                <a:solidFill>
                  <a:schemeClr val="tx2"/>
                </a:solidFill>
                <a:latin typeface="Alegreya Sans" panose="00000500000000000000" pitchFamily="2" charset="0"/>
              </a:rPr>
              <a:t>Ejercicio de diagnóstico y predicción general operativa</a:t>
            </a: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</a:rPr>
              <a:t> adaptada a los países, en entorno </a:t>
            </a:r>
            <a:r>
              <a:rPr lang="es-ES" sz="1600" u="sng" dirty="0">
                <a:solidFill>
                  <a:schemeClr val="tx2"/>
                </a:solidFill>
                <a:latin typeface="Alegreya Sans" panose="00000500000000000000" pitchFamily="2" charset="0"/>
              </a:rPr>
              <a:t>wiki</a:t>
            </a: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</a:rPr>
              <a:t>. Se haría un estudio de una situación relevante Iberoamericana por cada grupo. Contará con un análisis, diagnóstico y se hará una predicción a partir de herramientas y productos disponibles de </a:t>
            </a:r>
            <a:r>
              <a:rPr lang="es-ES" sz="1600" u="sng" dirty="0">
                <a:solidFill>
                  <a:schemeClr val="tx2"/>
                </a:solidFill>
                <a:latin typeface="Alegreya Sans" panose="00000500000000000000" pitchFamily="2" charset="0"/>
              </a:rPr>
              <a:t>modelos numéricos</a:t>
            </a: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</a:rPr>
              <a:t>. También se identificarán las estructuras más destacables a partir de la </a:t>
            </a:r>
            <a:r>
              <a:rPr lang="es-ES" sz="1600" u="sng" dirty="0">
                <a:solidFill>
                  <a:schemeClr val="tx2"/>
                </a:solidFill>
                <a:latin typeface="Alegreya Sans" panose="00000500000000000000" pitchFamily="2" charset="0"/>
              </a:rPr>
              <a:t>teledetección</a:t>
            </a: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</a:rPr>
              <a:t> y se elaborarán unas </a:t>
            </a:r>
            <a:r>
              <a:rPr lang="es-ES" sz="1600" u="sng" dirty="0">
                <a:solidFill>
                  <a:schemeClr val="tx2"/>
                </a:solidFill>
                <a:latin typeface="Alegreya Sans" panose="00000500000000000000" pitchFamily="2" charset="0"/>
              </a:rPr>
              <a:t>conclusiones</a:t>
            </a: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</a:rPr>
              <a:t> de la bondad de las predicciones, de las limitaciones y de las necesidades de herramientas adicionales de mejora en cada país. Enfoque para la realización de una Memoria Profesional de una situación meteorológica relevante, por zonas según los alumnos y países. Se enfatizará el empleo de EC Charts del ECMWF.</a:t>
            </a:r>
          </a:p>
          <a:p>
            <a:pPr marL="285750" indent="-285750" algn="just">
              <a:lnSpc>
                <a:spcPct val="120000"/>
              </a:lnSpc>
              <a:buBlip>
                <a:blip r:embed="rId5"/>
              </a:buBlip>
            </a:pPr>
            <a:r>
              <a:rPr lang="es-ES" sz="1600" b="1" dirty="0">
                <a:solidFill>
                  <a:schemeClr val="tx2"/>
                </a:solidFill>
                <a:latin typeface="Alegreya Sans" panose="00000500000000000000" pitchFamily="2" charset="0"/>
              </a:rPr>
              <a:t>1 día:</a:t>
            </a: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</a:rPr>
              <a:t> Revisión de lo que representa el ATAP en AEMET, mostrando su forma de trabajar y los productos básicos como Unidad de Producción para ayuda a la predicción, análisis y vigilancia operativa.</a:t>
            </a:r>
          </a:p>
          <a:p>
            <a:pPr algn="just"/>
            <a:endParaRPr lang="es-ES" sz="1600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783" y="4678397"/>
            <a:ext cx="3447154" cy="1567378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1850" y="2964435"/>
            <a:ext cx="2753961" cy="183291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893" y="1508744"/>
            <a:ext cx="1819823" cy="181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40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contenido 2"/>
          <p:cNvSpPr>
            <a:spLocks noGrp="1"/>
          </p:cNvSpPr>
          <p:nvPr>
            <p:ph idx="1"/>
          </p:nvPr>
        </p:nvSpPr>
        <p:spPr>
          <a:xfrm>
            <a:off x="586800" y="1310184"/>
            <a:ext cx="11021102" cy="5141416"/>
          </a:xfrm>
          <a:prstGeom prst="roundRect">
            <a:avLst>
              <a:gd name="adj" fmla="val 3175"/>
            </a:avLst>
          </a:prstGeom>
          <a:solidFill>
            <a:schemeClr val="l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288000" tIns="144000" rIns="288000" bIns="180000" rtlCol="0">
            <a:normAutofit/>
          </a:bodyPr>
          <a:lstStyle/>
          <a:p>
            <a:pPr marL="0" indent="0" algn="just" fontAlgn="auto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s-ES" sz="18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 </a:t>
            </a:r>
            <a:endParaRPr lang="es-ES" sz="1800" dirty="0">
              <a:solidFill>
                <a:schemeClr val="tx2"/>
              </a:solidFill>
              <a:latin typeface="Alegreya Sans" panose="00000500000000000000" pitchFamily="2" charset="0"/>
            </a:endParaRPr>
          </a:p>
        </p:txBody>
      </p:sp>
      <p:grpSp>
        <p:nvGrpSpPr>
          <p:cNvPr id="4" name="Grupo 3"/>
          <p:cNvGrpSpPr>
            <a:grpSpLocks noChangeAspect="1"/>
          </p:cNvGrpSpPr>
          <p:nvPr/>
        </p:nvGrpSpPr>
        <p:grpSpPr>
          <a:xfrm>
            <a:off x="7287902" y="430737"/>
            <a:ext cx="4320000" cy="675892"/>
            <a:chOff x="-2920746" y="1652487"/>
            <a:chExt cx="14265935" cy="223200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2967" y="1652487"/>
              <a:ext cx="4312222" cy="2232000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20746" y="1652487"/>
              <a:ext cx="9953713" cy="2232000"/>
            </a:xfrm>
            <a:prstGeom prst="rect">
              <a:avLst/>
            </a:prstGeom>
          </p:spPr>
        </p:pic>
      </p:grpSp>
      <p:sp>
        <p:nvSpPr>
          <p:cNvPr id="10" name="CuadroTexto 9"/>
          <p:cNvSpPr txBox="1"/>
          <p:nvPr/>
        </p:nvSpPr>
        <p:spPr>
          <a:xfrm>
            <a:off x="3659876" y="6506192"/>
            <a:ext cx="487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solidFill>
                  <a:schemeClr val="accent2">
                    <a:lumMod val="75000"/>
                  </a:schemeClr>
                </a:solidFill>
                <a:latin typeface="Alegreya Sans" panose="00000500000000000000" pitchFamily="2" charset="0"/>
              </a:rPr>
              <a:t>Elaboración y presentación de informes de casos de estudio</a:t>
            </a:r>
            <a:endParaRPr lang="es-ES" sz="1400" dirty="0">
              <a:solidFill>
                <a:schemeClr val="accent2">
                  <a:lumMod val="75000"/>
                </a:schemeClr>
              </a:solidFill>
              <a:latin typeface="Alegreya Sans" panose="00000500000000000000" pitchFamily="2" charset="0"/>
            </a:endParaRPr>
          </a:p>
        </p:txBody>
      </p:sp>
      <p:sp>
        <p:nvSpPr>
          <p:cNvPr id="12" name="Título 1"/>
          <p:cNvSpPr txBox="1">
            <a:spLocks/>
          </p:cNvSpPr>
          <p:nvPr/>
        </p:nvSpPr>
        <p:spPr bwMode="auto">
          <a:xfrm>
            <a:off x="586800" y="449789"/>
            <a:ext cx="6084000" cy="504000"/>
          </a:xfrm>
          <a:prstGeom prst="roundRect">
            <a:avLst/>
          </a:prstGeom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 eaLnBrk="1" fontAlgn="auto" hangingPunct="1">
              <a:spcAft>
                <a:spcPts val="0"/>
              </a:spcAft>
              <a:defRPr/>
            </a:pPr>
            <a:r>
              <a:rPr lang="es-ES" sz="2200" b="1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Horario</a:t>
            </a:r>
            <a:endParaRPr lang="es-ES" sz="2200" b="1" dirty="0">
              <a:solidFill>
                <a:schemeClr val="tx2"/>
              </a:solidFill>
              <a:latin typeface="Alegreya Sans" panose="00000500000000000000" pitchFamily="2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843184"/>
              </p:ext>
            </p:extLst>
          </p:nvPr>
        </p:nvGraphicFramePr>
        <p:xfrm>
          <a:off x="939600" y="1699011"/>
          <a:ext cx="10312800" cy="4489183"/>
        </p:xfrm>
        <a:graphic>
          <a:graphicData uri="http://schemas.openxmlformats.org/drawingml/2006/table">
            <a:tbl>
              <a:tblPr/>
              <a:tblGrid>
                <a:gridCol w="923925">
                  <a:extLst>
                    <a:ext uri="{9D8B030D-6E8A-4147-A177-3AD203B41FA5}">
                      <a16:colId xmlns:a16="http://schemas.microsoft.com/office/drawing/2014/main" val="552445019"/>
                    </a:ext>
                  </a:extLst>
                </a:gridCol>
                <a:gridCol w="1800011">
                  <a:extLst>
                    <a:ext uri="{9D8B030D-6E8A-4147-A177-3AD203B41FA5}">
                      <a16:colId xmlns:a16="http://schemas.microsoft.com/office/drawing/2014/main" val="2594677450"/>
                    </a:ext>
                  </a:extLst>
                </a:gridCol>
                <a:gridCol w="1897216">
                  <a:extLst>
                    <a:ext uri="{9D8B030D-6E8A-4147-A177-3AD203B41FA5}">
                      <a16:colId xmlns:a16="http://schemas.microsoft.com/office/drawing/2014/main" val="2018557563"/>
                    </a:ext>
                  </a:extLst>
                </a:gridCol>
                <a:gridCol w="1897216">
                  <a:extLst>
                    <a:ext uri="{9D8B030D-6E8A-4147-A177-3AD203B41FA5}">
                      <a16:colId xmlns:a16="http://schemas.microsoft.com/office/drawing/2014/main" val="1224332708"/>
                    </a:ext>
                  </a:extLst>
                </a:gridCol>
                <a:gridCol w="1897216">
                  <a:extLst>
                    <a:ext uri="{9D8B030D-6E8A-4147-A177-3AD203B41FA5}">
                      <a16:colId xmlns:a16="http://schemas.microsoft.com/office/drawing/2014/main" val="349501164"/>
                    </a:ext>
                  </a:extLst>
                </a:gridCol>
                <a:gridCol w="1897216">
                  <a:extLst>
                    <a:ext uri="{9D8B030D-6E8A-4147-A177-3AD203B41FA5}">
                      <a16:colId xmlns:a16="http://schemas.microsoft.com/office/drawing/2014/main" val="2736825592"/>
                    </a:ext>
                  </a:extLst>
                </a:gridCol>
              </a:tblGrid>
              <a:tr h="324000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SEMANA 5: ELABORACIÓN Y PRESENTACION DE INFORMES DE CASOS ESTUDIO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299277"/>
                  </a:ext>
                </a:extLst>
              </a:tr>
              <a:tr h="3240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HORARIO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LUNES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MARTES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MIERCOLES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JUEVES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VIERNES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178436"/>
                  </a:ext>
                </a:extLst>
              </a:tr>
              <a:tr h="3240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03/10/2022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04/10/2022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05/10/2022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06/10/2022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07/10/2022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034405"/>
                  </a:ext>
                </a:extLst>
              </a:tr>
              <a:tr h="557428">
                <a:tc>
                  <a:txBody>
                    <a:bodyPr/>
                    <a:lstStyle/>
                    <a:p>
                      <a:pPr algn="l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08:30 -09:30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44000" marR="144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Visión general del ATAP </a:t>
                      </a:r>
                      <a:r>
                        <a:rPr lang="es-E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(JAGV)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32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Presentación del ejercicio </a:t>
                      </a:r>
                      <a:r>
                        <a:rPr lang="es-E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(FJBM</a:t>
                      </a:r>
                      <a:r>
                        <a:rPr lang="es-ES" sz="15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y JPG</a:t>
                      </a:r>
                      <a:r>
                        <a:rPr lang="es-E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Elaboración del caso de estudio </a:t>
                      </a:r>
                      <a:r>
                        <a:rPr lang="es-E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s-ES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FJBM</a:t>
                      </a:r>
                      <a:r>
                        <a:rPr lang="es-ES" sz="15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JPG</a:t>
                      </a:r>
                      <a:r>
                        <a:rPr lang="es-E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Elaboración del caso de estudio </a:t>
                      </a:r>
                      <a:r>
                        <a:rPr lang="es-E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s-ES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FJBM</a:t>
                      </a:r>
                      <a:r>
                        <a:rPr lang="es-ES" sz="15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JPG</a:t>
                      </a:r>
                      <a:r>
                        <a:rPr lang="es-E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Elaboración del caso de estudio </a:t>
                      </a:r>
                      <a:r>
                        <a:rPr lang="es-E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s-ES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FJBM</a:t>
                      </a:r>
                      <a:r>
                        <a:rPr lang="es-ES" sz="15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JPG</a:t>
                      </a:r>
                      <a:r>
                        <a:rPr lang="es-E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359787"/>
                  </a:ext>
                </a:extLst>
              </a:tr>
              <a:tr h="557428">
                <a:tc>
                  <a:txBody>
                    <a:bodyPr/>
                    <a:lstStyle/>
                    <a:p>
                      <a:pPr algn="l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09:30 </a:t>
                      </a:r>
                      <a:r>
                        <a:rPr lang="es-E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</a:t>
                      </a:r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10:30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44000" marR="144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Productos de </a:t>
                      </a:r>
                      <a:r>
                        <a:rPr lang="es-E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teledetección(JPG)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Elaboración del caso de estudio </a:t>
                      </a:r>
                      <a:r>
                        <a:rPr lang="es-E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s-ES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FJBM</a:t>
                      </a:r>
                      <a:r>
                        <a:rPr lang="es-ES" sz="15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JPG</a:t>
                      </a:r>
                      <a:r>
                        <a:rPr lang="es-E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112724"/>
                  </a:ext>
                </a:extLst>
              </a:tr>
              <a:tr h="222971">
                <a:tc>
                  <a:txBody>
                    <a:bodyPr/>
                    <a:lstStyle/>
                    <a:p>
                      <a:pPr algn="l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10:30 </a:t>
                      </a:r>
                      <a:r>
                        <a:rPr lang="es-E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</a:t>
                      </a:r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11:00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44000" marR="144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E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DESCANSO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972404"/>
                  </a:ext>
                </a:extLst>
              </a:tr>
              <a:tr h="557428">
                <a:tc>
                  <a:txBody>
                    <a:bodyPr/>
                    <a:lstStyle/>
                    <a:p>
                      <a:pPr algn="l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11:00 </a:t>
                      </a:r>
                      <a:r>
                        <a:rPr lang="es-E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</a:t>
                      </a:r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12:00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44000" marR="144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Desarrollos asociados al cálculo de la cota de nieve (AFM)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1F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Elaboración del caso de estudio (</a:t>
                      </a:r>
                      <a:r>
                        <a:rPr lang="es-ES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FJBM</a:t>
                      </a:r>
                      <a:r>
                        <a:rPr lang="es-ES" sz="15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JPG</a:t>
                      </a:r>
                      <a:r>
                        <a:rPr lang="es-E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E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Elaboración del caso de estudio </a:t>
                      </a:r>
                      <a:r>
                        <a:rPr lang="es-E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s-ES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FJBM</a:t>
                      </a:r>
                      <a:r>
                        <a:rPr lang="es-ES" sz="15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JPG</a:t>
                      </a:r>
                      <a:r>
                        <a:rPr lang="es-E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E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Elaboración del caso de estudio </a:t>
                      </a:r>
                      <a:r>
                        <a:rPr lang="es-E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s-ES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FJBM</a:t>
                      </a:r>
                      <a:r>
                        <a:rPr lang="es-ES" sz="15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JPG</a:t>
                      </a:r>
                      <a:r>
                        <a:rPr lang="es-E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Elaboración del caso de estudio </a:t>
                      </a:r>
                      <a:r>
                        <a:rPr lang="es-E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s-ES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FJBM</a:t>
                      </a:r>
                      <a:r>
                        <a:rPr lang="es-ES" sz="15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JPG</a:t>
                      </a:r>
                      <a:r>
                        <a:rPr lang="es-E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7949319"/>
                  </a:ext>
                </a:extLst>
              </a:tr>
              <a:tr h="557428">
                <a:tc>
                  <a:txBody>
                    <a:bodyPr/>
                    <a:lstStyle/>
                    <a:p>
                      <a:pPr algn="l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12:00 </a:t>
                      </a:r>
                      <a:r>
                        <a:rPr lang="es-E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</a:t>
                      </a:r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13:00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44000" marR="144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Aplicaciones de visualización </a:t>
                      </a:r>
                      <a:r>
                        <a:rPr lang="es-E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(MGM)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Exposición de los trabajos </a:t>
                      </a:r>
                      <a:r>
                        <a:rPr lang="es-E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s-ES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FJBM</a:t>
                      </a:r>
                      <a:r>
                        <a:rPr lang="es-ES" sz="15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JPG</a:t>
                      </a:r>
                      <a:r>
                        <a:rPr lang="es-E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0605744"/>
                  </a:ext>
                </a:extLst>
              </a:tr>
              <a:tr h="682849">
                <a:tc>
                  <a:txBody>
                    <a:bodyPr/>
                    <a:lstStyle/>
                    <a:p>
                      <a:pPr algn="l" fontAlgn="ctr"/>
                      <a:r>
                        <a:rPr lang="es-ES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13:00 </a:t>
                      </a:r>
                      <a:r>
                        <a:rPr lang="es-ES" sz="15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</a:t>
                      </a:r>
                      <a:r>
                        <a:rPr lang="es-ES" sz="1500" b="1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14:00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44000" marR="144000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Productos de modelos numéricos (ASDB)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8484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544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 rot="1680000">
            <a:off x="4225925" y="1068388"/>
            <a:ext cx="287338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 rot="-1260000">
            <a:off x="5863515" y="1757644"/>
            <a:ext cx="31098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2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 rot="960000">
            <a:off x="9394115" y="1146456"/>
            <a:ext cx="31098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</a:t>
            </a: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 rot="-1560000">
            <a:off x="3321111" y="2621244"/>
            <a:ext cx="31579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 rot="-840000">
            <a:off x="4841983" y="2151344"/>
            <a:ext cx="306175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</a:t>
            </a: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 rot="840000">
            <a:off x="7359711" y="3091144"/>
            <a:ext cx="31579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6</a:t>
            </a: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 rot="-1080000">
            <a:off x="4038754" y="3699156"/>
            <a:ext cx="296557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7</a:t>
            </a: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 rot="1380000">
            <a:off x="4816505" y="3364194"/>
            <a:ext cx="322205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8</a:t>
            </a:r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 rot="600000">
            <a:off x="7462899" y="4354794"/>
            <a:ext cx="31579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9</a:t>
            </a:r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3028951" y="4943476"/>
            <a:ext cx="42800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10</a:t>
            </a:r>
          </a:p>
        </p:txBody>
      </p:sp>
      <p:sp>
        <p:nvSpPr>
          <p:cNvPr id="4108" name="Rectangle 12"/>
          <p:cNvSpPr>
            <a:spLocks noChangeArrowheads="1"/>
          </p:cNvSpPr>
          <p:nvPr/>
        </p:nvSpPr>
        <p:spPr bwMode="auto">
          <a:xfrm rot="2160000">
            <a:off x="5654676" y="5508625"/>
            <a:ext cx="390525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11</a:t>
            </a:r>
          </a:p>
        </p:txBody>
      </p:sp>
      <p:sp>
        <p:nvSpPr>
          <p:cNvPr id="4109" name="Rectangle 13"/>
          <p:cNvSpPr>
            <a:spLocks noChangeArrowheads="1"/>
          </p:cNvSpPr>
          <p:nvPr/>
        </p:nvSpPr>
        <p:spPr bwMode="auto">
          <a:xfrm rot="-420000">
            <a:off x="7477515" y="4719919"/>
            <a:ext cx="41197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12</a:t>
            </a:r>
          </a:p>
        </p:txBody>
      </p:sp>
      <p:sp>
        <p:nvSpPr>
          <p:cNvPr id="4110" name="Rectangle 14"/>
          <p:cNvSpPr>
            <a:spLocks noChangeArrowheads="1"/>
          </p:cNvSpPr>
          <p:nvPr/>
        </p:nvSpPr>
        <p:spPr bwMode="auto">
          <a:xfrm rot="-1920000">
            <a:off x="3134115" y="1548094"/>
            <a:ext cx="41197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13</a:t>
            </a:r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 rot="660000">
            <a:off x="6753591" y="1776694"/>
            <a:ext cx="416782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14</a:t>
            </a:r>
          </a:p>
        </p:txBody>
      </p:sp>
      <p:sp>
        <p:nvSpPr>
          <p:cNvPr id="4112" name="Rectangle 16"/>
          <p:cNvSpPr>
            <a:spLocks noChangeArrowheads="1"/>
          </p:cNvSpPr>
          <p:nvPr/>
        </p:nvSpPr>
        <p:spPr bwMode="auto">
          <a:xfrm>
            <a:off x="7397750" y="1143001"/>
            <a:ext cx="40716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15</a:t>
            </a:r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 rot="600000">
            <a:off x="3095991" y="2921281"/>
            <a:ext cx="416782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16</a:t>
            </a:r>
          </a:p>
        </p:txBody>
      </p:sp>
      <p:sp>
        <p:nvSpPr>
          <p:cNvPr id="4114" name="Rectangle 18"/>
          <p:cNvSpPr>
            <a:spLocks noChangeArrowheads="1"/>
          </p:cNvSpPr>
          <p:nvPr/>
        </p:nvSpPr>
        <p:spPr bwMode="auto">
          <a:xfrm rot="780000">
            <a:off x="6761621" y="2403756"/>
            <a:ext cx="397546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17</a:t>
            </a:r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 rot="-1740000">
            <a:off x="7491747" y="2748244"/>
            <a:ext cx="42319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18</a:t>
            </a:r>
          </a:p>
        </p:txBody>
      </p:sp>
      <p:sp>
        <p:nvSpPr>
          <p:cNvPr id="4116" name="Rectangle 20"/>
          <p:cNvSpPr>
            <a:spLocks noChangeArrowheads="1"/>
          </p:cNvSpPr>
          <p:nvPr/>
        </p:nvSpPr>
        <p:spPr bwMode="auto">
          <a:xfrm rot="2340000">
            <a:off x="4013566" y="3388006"/>
            <a:ext cx="416782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19</a:t>
            </a:r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 rot="-360000">
            <a:off x="4915874" y="3975381"/>
            <a:ext cx="45525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20</a:t>
            </a:r>
          </a:p>
        </p:txBody>
      </p:sp>
      <p:sp>
        <p:nvSpPr>
          <p:cNvPr id="4118" name="Rectangle 22"/>
          <p:cNvSpPr>
            <a:spLocks noChangeArrowheads="1"/>
          </p:cNvSpPr>
          <p:nvPr/>
        </p:nvSpPr>
        <p:spPr bwMode="auto">
          <a:xfrm rot="1080000">
            <a:off x="8888009" y="3540406"/>
            <a:ext cx="41197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21</a:t>
            </a:r>
          </a:p>
        </p:txBody>
      </p:sp>
      <p:sp>
        <p:nvSpPr>
          <p:cNvPr id="4119" name="Rectangle 23"/>
          <p:cNvSpPr>
            <a:spLocks noChangeArrowheads="1"/>
          </p:cNvSpPr>
          <p:nvPr/>
        </p:nvSpPr>
        <p:spPr bwMode="auto">
          <a:xfrm rot="-360000">
            <a:off x="3095089" y="5632731"/>
            <a:ext cx="43922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22</a:t>
            </a:r>
          </a:p>
        </p:txBody>
      </p:sp>
      <p:sp>
        <p:nvSpPr>
          <p:cNvPr id="4120" name="Rectangle 24"/>
          <p:cNvSpPr>
            <a:spLocks noChangeArrowheads="1"/>
          </p:cNvSpPr>
          <p:nvPr/>
        </p:nvSpPr>
        <p:spPr bwMode="auto">
          <a:xfrm>
            <a:off x="5670550" y="4829176"/>
            <a:ext cx="43922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23</a:t>
            </a:r>
          </a:p>
        </p:txBody>
      </p:sp>
      <p:sp>
        <p:nvSpPr>
          <p:cNvPr id="4121" name="Rectangle 25"/>
          <p:cNvSpPr>
            <a:spLocks noChangeArrowheads="1"/>
          </p:cNvSpPr>
          <p:nvPr/>
        </p:nvSpPr>
        <p:spPr bwMode="auto">
          <a:xfrm rot="1680000">
            <a:off x="8058385" y="4834219"/>
            <a:ext cx="44403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24</a:t>
            </a:r>
          </a:p>
        </p:txBody>
      </p:sp>
      <p:sp>
        <p:nvSpPr>
          <p:cNvPr id="4122" name="Rectangle 26"/>
          <p:cNvSpPr>
            <a:spLocks noChangeArrowheads="1"/>
          </p:cNvSpPr>
          <p:nvPr/>
        </p:nvSpPr>
        <p:spPr bwMode="auto">
          <a:xfrm rot="960000">
            <a:off x="2373594" y="1255994"/>
            <a:ext cx="434415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 dirty="0">
                <a:latin typeface="Georgia" pitchFamily="18" charset="0"/>
              </a:rPr>
              <a:t>25</a:t>
            </a:r>
          </a:p>
        </p:txBody>
      </p:sp>
      <p:sp>
        <p:nvSpPr>
          <p:cNvPr id="4123" name="Rectangle 27"/>
          <p:cNvSpPr>
            <a:spLocks noChangeArrowheads="1"/>
          </p:cNvSpPr>
          <p:nvPr/>
        </p:nvSpPr>
        <p:spPr bwMode="auto">
          <a:xfrm rot="240000">
            <a:off x="4811947" y="1787806"/>
            <a:ext cx="44403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26</a:t>
            </a:r>
          </a:p>
        </p:txBody>
      </p:sp>
      <p:sp>
        <p:nvSpPr>
          <p:cNvPr id="4124" name="Rectangle 28"/>
          <p:cNvSpPr>
            <a:spLocks noChangeArrowheads="1"/>
          </p:cNvSpPr>
          <p:nvPr/>
        </p:nvSpPr>
        <p:spPr bwMode="auto">
          <a:xfrm rot="-1140000">
            <a:off x="7991803" y="1133756"/>
            <a:ext cx="424797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27</a:t>
            </a:r>
          </a:p>
        </p:txBody>
      </p:sp>
      <p:sp>
        <p:nvSpPr>
          <p:cNvPr id="4125" name="Rectangle 29"/>
          <p:cNvSpPr>
            <a:spLocks noChangeArrowheads="1"/>
          </p:cNvSpPr>
          <p:nvPr/>
        </p:nvSpPr>
        <p:spPr bwMode="auto">
          <a:xfrm rot="-1020000">
            <a:off x="3505404" y="3132419"/>
            <a:ext cx="450445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28</a:t>
            </a:r>
          </a:p>
        </p:txBody>
      </p:sp>
      <p:sp>
        <p:nvSpPr>
          <p:cNvPr id="4126" name="Rectangle 30"/>
          <p:cNvSpPr>
            <a:spLocks noChangeArrowheads="1"/>
          </p:cNvSpPr>
          <p:nvPr/>
        </p:nvSpPr>
        <p:spPr bwMode="auto">
          <a:xfrm rot="-1800000">
            <a:off x="6467710" y="2919694"/>
            <a:ext cx="44403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29</a:t>
            </a:r>
          </a:p>
        </p:txBody>
      </p:sp>
      <p:sp>
        <p:nvSpPr>
          <p:cNvPr id="4127" name="Rectangle 31"/>
          <p:cNvSpPr>
            <a:spLocks noChangeArrowheads="1"/>
          </p:cNvSpPr>
          <p:nvPr/>
        </p:nvSpPr>
        <p:spPr bwMode="auto">
          <a:xfrm rot="1020000">
            <a:off x="9170374" y="2170394"/>
            <a:ext cx="45525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30</a:t>
            </a:r>
          </a:p>
        </p:txBody>
      </p:sp>
      <p:sp>
        <p:nvSpPr>
          <p:cNvPr id="4128" name="Rectangle 32"/>
          <p:cNvSpPr>
            <a:spLocks noChangeArrowheads="1"/>
          </p:cNvSpPr>
          <p:nvPr/>
        </p:nvSpPr>
        <p:spPr bwMode="auto">
          <a:xfrm rot="-420000">
            <a:off x="2396721" y="3462619"/>
            <a:ext cx="41197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31</a:t>
            </a:r>
          </a:p>
        </p:txBody>
      </p:sp>
      <p:sp>
        <p:nvSpPr>
          <p:cNvPr id="4129" name="Rectangle 33"/>
          <p:cNvSpPr>
            <a:spLocks noChangeArrowheads="1"/>
          </p:cNvSpPr>
          <p:nvPr/>
        </p:nvSpPr>
        <p:spPr bwMode="auto">
          <a:xfrm rot="-960000">
            <a:off x="6659026" y="4330981"/>
            <a:ext cx="43922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32</a:t>
            </a:r>
          </a:p>
        </p:txBody>
      </p:sp>
      <p:sp>
        <p:nvSpPr>
          <p:cNvPr id="4130" name="Rectangle 34"/>
          <p:cNvSpPr>
            <a:spLocks noChangeArrowheads="1"/>
          </p:cNvSpPr>
          <p:nvPr/>
        </p:nvSpPr>
        <p:spPr bwMode="auto">
          <a:xfrm rot="1080000">
            <a:off x="7350382" y="3997606"/>
            <a:ext cx="43922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33</a:t>
            </a:r>
          </a:p>
        </p:txBody>
      </p:sp>
      <p:sp>
        <p:nvSpPr>
          <p:cNvPr id="4131" name="Rectangle 35"/>
          <p:cNvSpPr>
            <a:spLocks noChangeArrowheads="1"/>
          </p:cNvSpPr>
          <p:nvPr/>
        </p:nvSpPr>
        <p:spPr bwMode="auto">
          <a:xfrm rot="840000">
            <a:off x="3995179" y="4631019"/>
            <a:ext cx="44403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34</a:t>
            </a:r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auto">
          <a:xfrm>
            <a:off x="6686551" y="5629276"/>
            <a:ext cx="434415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35</a:t>
            </a:r>
          </a:p>
        </p:txBody>
      </p:sp>
      <p:sp>
        <p:nvSpPr>
          <p:cNvPr id="4133" name="Rectangle 37"/>
          <p:cNvSpPr>
            <a:spLocks noChangeArrowheads="1"/>
          </p:cNvSpPr>
          <p:nvPr/>
        </p:nvSpPr>
        <p:spPr bwMode="auto">
          <a:xfrm rot="1380000">
            <a:off x="9277585" y="4615144"/>
            <a:ext cx="44403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36</a:t>
            </a:r>
          </a:p>
        </p:txBody>
      </p:sp>
      <p:sp>
        <p:nvSpPr>
          <p:cNvPr id="4134" name="Rectangle 38"/>
          <p:cNvSpPr>
            <a:spLocks noChangeArrowheads="1"/>
          </p:cNvSpPr>
          <p:nvPr/>
        </p:nvSpPr>
        <p:spPr bwMode="auto">
          <a:xfrm>
            <a:off x="3130551" y="1171576"/>
            <a:ext cx="424797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37</a:t>
            </a:r>
          </a:p>
        </p:txBody>
      </p:sp>
      <p:sp>
        <p:nvSpPr>
          <p:cNvPr id="4135" name="Rectangle 39"/>
          <p:cNvSpPr>
            <a:spLocks noChangeArrowheads="1"/>
          </p:cNvSpPr>
          <p:nvPr/>
        </p:nvSpPr>
        <p:spPr bwMode="auto">
          <a:xfrm>
            <a:off x="6584951" y="1114426"/>
            <a:ext cx="450445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38</a:t>
            </a:r>
          </a:p>
        </p:txBody>
      </p:sp>
      <p:sp>
        <p:nvSpPr>
          <p:cNvPr id="4136" name="Rectangle 40"/>
          <p:cNvSpPr>
            <a:spLocks noChangeArrowheads="1"/>
          </p:cNvSpPr>
          <p:nvPr/>
        </p:nvSpPr>
        <p:spPr bwMode="auto">
          <a:xfrm rot="-660000">
            <a:off x="7465454" y="1697319"/>
            <a:ext cx="44403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39</a:t>
            </a:r>
          </a:p>
        </p:txBody>
      </p:sp>
      <p:sp>
        <p:nvSpPr>
          <p:cNvPr id="4137" name="Rectangle 41"/>
          <p:cNvSpPr>
            <a:spLocks noChangeArrowheads="1"/>
          </p:cNvSpPr>
          <p:nvPr/>
        </p:nvSpPr>
        <p:spPr bwMode="auto">
          <a:xfrm rot="720000">
            <a:off x="4191157" y="2287869"/>
            <a:ext cx="46006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40</a:t>
            </a:r>
          </a:p>
        </p:txBody>
      </p:sp>
      <p:sp>
        <p:nvSpPr>
          <p:cNvPr id="4138" name="Rectangle 42"/>
          <p:cNvSpPr>
            <a:spLocks noChangeArrowheads="1"/>
          </p:cNvSpPr>
          <p:nvPr/>
        </p:nvSpPr>
        <p:spPr bwMode="auto">
          <a:xfrm rot="-720000">
            <a:off x="5345478" y="3011769"/>
            <a:ext cx="416782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41</a:t>
            </a:r>
          </a:p>
        </p:txBody>
      </p:sp>
      <p:sp>
        <p:nvSpPr>
          <p:cNvPr id="4139" name="Rectangle 43"/>
          <p:cNvSpPr>
            <a:spLocks noChangeArrowheads="1"/>
          </p:cNvSpPr>
          <p:nvPr/>
        </p:nvSpPr>
        <p:spPr bwMode="auto">
          <a:xfrm rot="-2640000">
            <a:off x="8921985" y="2700619"/>
            <a:ext cx="44403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42</a:t>
            </a:r>
          </a:p>
        </p:txBody>
      </p:sp>
      <p:sp>
        <p:nvSpPr>
          <p:cNvPr id="4140" name="Rectangle 44"/>
          <p:cNvSpPr>
            <a:spLocks noChangeArrowheads="1"/>
          </p:cNvSpPr>
          <p:nvPr/>
        </p:nvSpPr>
        <p:spPr bwMode="auto">
          <a:xfrm rot="-1140000">
            <a:off x="3206985" y="4278594"/>
            <a:ext cx="44403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43</a:t>
            </a:r>
          </a:p>
        </p:txBody>
      </p:sp>
      <p:sp>
        <p:nvSpPr>
          <p:cNvPr id="4141" name="Rectangle 45"/>
          <p:cNvSpPr>
            <a:spLocks noChangeArrowheads="1"/>
          </p:cNvSpPr>
          <p:nvPr/>
        </p:nvSpPr>
        <p:spPr bwMode="auto">
          <a:xfrm rot="1440000">
            <a:off x="5922380" y="3642006"/>
            <a:ext cx="448842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44</a:t>
            </a:r>
          </a:p>
        </p:txBody>
      </p:sp>
      <p:sp>
        <p:nvSpPr>
          <p:cNvPr id="4142" name="Rectangle 46"/>
          <p:cNvSpPr>
            <a:spLocks noChangeArrowheads="1"/>
          </p:cNvSpPr>
          <p:nvPr/>
        </p:nvSpPr>
        <p:spPr bwMode="auto">
          <a:xfrm rot="-1020000">
            <a:off x="8896607" y="4216681"/>
            <a:ext cx="43922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45</a:t>
            </a:r>
          </a:p>
        </p:txBody>
      </p:sp>
      <p:sp>
        <p:nvSpPr>
          <p:cNvPr id="4143" name="Rectangle 47"/>
          <p:cNvSpPr>
            <a:spLocks noChangeArrowheads="1"/>
          </p:cNvSpPr>
          <p:nvPr/>
        </p:nvSpPr>
        <p:spPr bwMode="auto">
          <a:xfrm rot="-480000">
            <a:off x="3703055" y="5235856"/>
            <a:ext cx="448842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46</a:t>
            </a:r>
          </a:p>
        </p:txBody>
      </p:sp>
      <p:sp>
        <p:nvSpPr>
          <p:cNvPr id="4144" name="Rectangle 48"/>
          <p:cNvSpPr>
            <a:spLocks noChangeArrowheads="1"/>
          </p:cNvSpPr>
          <p:nvPr/>
        </p:nvSpPr>
        <p:spPr bwMode="auto">
          <a:xfrm rot="-2160000">
            <a:off x="6278073" y="5153306"/>
            <a:ext cx="429606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47</a:t>
            </a:r>
          </a:p>
        </p:txBody>
      </p:sp>
      <p:sp>
        <p:nvSpPr>
          <p:cNvPr id="4145" name="Rectangle 49"/>
          <p:cNvSpPr>
            <a:spLocks noChangeArrowheads="1"/>
          </p:cNvSpPr>
          <p:nvPr/>
        </p:nvSpPr>
        <p:spPr bwMode="auto">
          <a:xfrm rot="-1560000">
            <a:off x="9298961" y="5556531"/>
            <a:ext cx="45525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48</a:t>
            </a:r>
          </a:p>
        </p:txBody>
      </p:sp>
      <p:sp>
        <p:nvSpPr>
          <p:cNvPr id="4146" name="Rectangle 50"/>
          <p:cNvSpPr>
            <a:spLocks noChangeArrowheads="1"/>
          </p:cNvSpPr>
          <p:nvPr/>
        </p:nvSpPr>
        <p:spPr bwMode="auto">
          <a:xfrm rot="-720000">
            <a:off x="3500648" y="1754469"/>
            <a:ext cx="448842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49</a:t>
            </a:r>
          </a:p>
        </p:txBody>
      </p:sp>
      <p:sp>
        <p:nvSpPr>
          <p:cNvPr id="4147" name="Rectangle 51"/>
          <p:cNvSpPr>
            <a:spLocks noChangeArrowheads="1"/>
          </p:cNvSpPr>
          <p:nvPr/>
        </p:nvSpPr>
        <p:spPr bwMode="auto">
          <a:xfrm rot="-960000">
            <a:off x="5332616" y="1073431"/>
            <a:ext cx="450445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50</a:t>
            </a:r>
          </a:p>
        </p:txBody>
      </p:sp>
      <p:sp>
        <p:nvSpPr>
          <p:cNvPr id="4148" name="Rectangle 52"/>
          <p:cNvSpPr>
            <a:spLocks noChangeArrowheads="1"/>
          </p:cNvSpPr>
          <p:nvPr/>
        </p:nvSpPr>
        <p:spPr bwMode="auto">
          <a:xfrm rot="-2700000">
            <a:off x="8533225" y="1500469"/>
            <a:ext cx="40716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51</a:t>
            </a:r>
          </a:p>
        </p:txBody>
      </p:sp>
      <p:sp>
        <p:nvSpPr>
          <p:cNvPr id="4149" name="Rectangle 53"/>
          <p:cNvSpPr>
            <a:spLocks noChangeArrowheads="1"/>
          </p:cNvSpPr>
          <p:nvPr/>
        </p:nvSpPr>
        <p:spPr bwMode="auto">
          <a:xfrm rot="-360000">
            <a:off x="2690300" y="2260881"/>
            <a:ext cx="434415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52</a:t>
            </a:r>
          </a:p>
        </p:txBody>
      </p:sp>
      <p:sp>
        <p:nvSpPr>
          <p:cNvPr id="4150" name="Rectangle 54"/>
          <p:cNvSpPr>
            <a:spLocks noChangeArrowheads="1"/>
          </p:cNvSpPr>
          <p:nvPr/>
        </p:nvSpPr>
        <p:spPr bwMode="auto">
          <a:xfrm rot="2520000">
            <a:off x="5634319" y="2527581"/>
            <a:ext cx="434415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53</a:t>
            </a:r>
          </a:p>
        </p:txBody>
      </p:sp>
      <p:sp>
        <p:nvSpPr>
          <p:cNvPr id="4151" name="Rectangle 55"/>
          <p:cNvSpPr>
            <a:spLocks noChangeArrowheads="1"/>
          </p:cNvSpPr>
          <p:nvPr/>
        </p:nvSpPr>
        <p:spPr bwMode="auto">
          <a:xfrm rot="540000">
            <a:off x="8267957" y="2865719"/>
            <a:ext cx="43922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54</a:t>
            </a:r>
          </a:p>
        </p:txBody>
      </p:sp>
      <p:sp>
        <p:nvSpPr>
          <p:cNvPr id="4152" name="Rectangle 56"/>
          <p:cNvSpPr>
            <a:spLocks noChangeArrowheads="1"/>
          </p:cNvSpPr>
          <p:nvPr/>
        </p:nvSpPr>
        <p:spPr bwMode="auto">
          <a:xfrm>
            <a:off x="3130550" y="3686176"/>
            <a:ext cx="429606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55</a:t>
            </a:r>
          </a:p>
        </p:txBody>
      </p:sp>
      <p:sp>
        <p:nvSpPr>
          <p:cNvPr id="4153" name="Rectangle 57"/>
          <p:cNvSpPr>
            <a:spLocks noChangeArrowheads="1"/>
          </p:cNvSpPr>
          <p:nvPr/>
        </p:nvSpPr>
        <p:spPr bwMode="auto">
          <a:xfrm rot="1020000">
            <a:off x="6636801" y="3311806"/>
            <a:ext cx="43922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56</a:t>
            </a:r>
          </a:p>
        </p:txBody>
      </p:sp>
      <p:sp>
        <p:nvSpPr>
          <p:cNvPr id="4154" name="Rectangle 58"/>
          <p:cNvSpPr>
            <a:spLocks noChangeArrowheads="1"/>
          </p:cNvSpPr>
          <p:nvPr/>
        </p:nvSpPr>
        <p:spPr bwMode="auto">
          <a:xfrm rot="-900000">
            <a:off x="7380638" y="3470556"/>
            <a:ext cx="419988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57</a:t>
            </a:r>
          </a:p>
        </p:txBody>
      </p:sp>
      <p:sp>
        <p:nvSpPr>
          <p:cNvPr id="4155" name="Rectangle 59"/>
          <p:cNvSpPr>
            <a:spLocks noChangeArrowheads="1"/>
          </p:cNvSpPr>
          <p:nvPr/>
        </p:nvSpPr>
        <p:spPr bwMode="auto">
          <a:xfrm rot="1020000">
            <a:off x="2265589" y="5254906"/>
            <a:ext cx="445636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58</a:t>
            </a:r>
          </a:p>
        </p:txBody>
      </p:sp>
      <p:sp>
        <p:nvSpPr>
          <p:cNvPr id="4156" name="Rectangle 60"/>
          <p:cNvSpPr>
            <a:spLocks noChangeArrowheads="1"/>
          </p:cNvSpPr>
          <p:nvPr/>
        </p:nvSpPr>
        <p:spPr bwMode="auto">
          <a:xfrm>
            <a:off x="4959350" y="5057776"/>
            <a:ext cx="43922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59</a:t>
            </a:r>
          </a:p>
        </p:txBody>
      </p:sp>
      <p:sp>
        <p:nvSpPr>
          <p:cNvPr id="4157" name="Rectangle 61"/>
          <p:cNvSpPr>
            <a:spLocks noChangeArrowheads="1"/>
          </p:cNvSpPr>
          <p:nvPr/>
        </p:nvSpPr>
        <p:spPr bwMode="auto">
          <a:xfrm rot="-840000">
            <a:off x="7867807" y="5527956"/>
            <a:ext cx="46006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60</a:t>
            </a:r>
          </a:p>
        </p:txBody>
      </p:sp>
      <p:sp>
        <p:nvSpPr>
          <p:cNvPr id="4158" name="Rectangle 62"/>
          <p:cNvSpPr>
            <a:spLocks noChangeArrowheads="1"/>
          </p:cNvSpPr>
          <p:nvPr/>
        </p:nvSpPr>
        <p:spPr bwMode="auto">
          <a:xfrm>
            <a:off x="2270125" y="919163"/>
            <a:ext cx="7577138" cy="5205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6355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6"/>
          <p:cNvGrpSpPr>
            <a:grpSpLocks/>
          </p:cNvGrpSpPr>
          <p:nvPr/>
        </p:nvGrpSpPr>
        <p:grpSpPr bwMode="auto">
          <a:xfrm>
            <a:off x="2376489" y="1033463"/>
            <a:ext cx="7470775" cy="5003800"/>
            <a:chOff x="340" y="868"/>
            <a:chExt cx="3592" cy="4312"/>
          </a:xfrm>
        </p:grpSpPr>
        <p:sp>
          <p:nvSpPr>
            <p:cNvPr id="5123" name="Rectangle 1027"/>
            <p:cNvSpPr>
              <a:spLocks noChangeArrowheads="1"/>
            </p:cNvSpPr>
            <p:nvPr/>
          </p:nvSpPr>
          <p:spPr bwMode="auto">
            <a:xfrm>
              <a:off x="340" y="1948"/>
              <a:ext cx="1192" cy="107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>
                <a:latin typeface="Georgia" pitchFamily="18" charset="0"/>
              </a:endParaRPr>
            </a:p>
          </p:txBody>
        </p:sp>
        <p:grpSp>
          <p:nvGrpSpPr>
            <p:cNvPr id="3" name="Group 1028"/>
            <p:cNvGrpSpPr>
              <a:grpSpLocks/>
            </p:cNvGrpSpPr>
            <p:nvPr/>
          </p:nvGrpSpPr>
          <p:grpSpPr bwMode="auto">
            <a:xfrm>
              <a:off x="340" y="868"/>
              <a:ext cx="3592" cy="4312"/>
              <a:chOff x="340" y="868"/>
              <a:chExt cx="3592" cy="4312"/>
            </a:xfrm>
          </p:grpSpPr>
          <p:sp>
            <p:nvSpPr>
              <p:cNvPr id="5125" name="Rectangle 1029"/>
              <p:cNvSpPr>
                <a:spLocks noChangeArrowheads="1"/>
              </p:cNvSpPr>
              <p:nvPr/>
            </p:nvSpPr>
            <p:spPr bwMode="auto">
              <a:xfrm>
                <a:off x="340" y="3028"/>
                <a:ext cx="1192" cy="107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s-ES">
                  <a:latin typeface="Georgia" pitchFamily="18" charset="0"/>
                </a:endParaRPr>
              </a:p>
            </p:txBody>
          </p:sp>
          <p:grpSp>
            <p:nvGrpSpPr>
              <p:cNvPr id="4" name="Group 1030"/>
              <p:cNvGrpSpPr>
                <a:grpSpLocks/>
              </p:cNvGrpSpPr>
              <p:nvPr/>
            </p:nvGrpSpPr>
            <p:grpSpPr bwMode="auto">
              <a:xfrm>
                <a:off x="340" y="868"/>
                <a:ext cx="3592" cy="4312"/>
                <a:chOff x="340" y="868"/>
                <a:chExt cx="3592" cy="4312"/>
              </a:xfrm>
            </p:grpSpPr>
            <p:sp>
              <p:nvSpPr>
                <p:cNvPr id="5127" name="Rectangle 1031"/>
                <p:cNvSpPr>
                  <a:spLocks noChangeArrowheads="1"/>
                </p:cNvSpPr>
                <p:nvPr/>
              </p:nvSpPr>
              <p:spPr bwMode="auto">
                <a:xfrm>
                  <a:off x="2740" y="1948"/>
                  <a:ext cx="1192" cy="1072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s-ES">
                    <a:latin typeface="Georgia" pitchFamily="18" charset="0"/>
                  </a:endParaRPr>
                </a:p>
              </p:txBody>
            </p:sp>
            <p:sp>
              <p:nvSpPr>
                <p:cNvPr id="5128" name="Rectangle 1032"/>
                <p:cNvSpPr>
                  <a:spLocks noChangeArrowheads="1"/>
                </p:cNvSpPr>
                <p:nvPr/>
              </p:nvSpPr>
              <p:spPr bwMode="auto">
                <a:xfrm>
                  <a:off x="1540" y="3028"/>
                  <a:ext cx="1192" cy="1072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s-ES">
                    <a:latin typeface="Georgia" pitchFamily="18" charset="0"/>
                  </a:endParaRPr>
                </a:p>
              </p:txBody>
            </p:sp>
            <p:grpSp>
              <p:nvGrpSpPr>
                <p:cNvPr id="5" name="Group 1033"/>
                <p:cNvGrpSpPr>
                  <a:grpSpLocks/>
                </p:cNvGrpSpPr>
                <p:nvPr/>
              </p:nvGrpSpPr>
              <p:grpSpPr bwMode="auto">
                <a:xfrm>
                  <a:off x="340" y="868"/>
                  <a:ext cx="3592" cy="4312"/>
                  <a:chOff x="340" y="868"/>
                  <a:chExt cx="3592" cy="4312"/>
                </a:xfrm>
              </p:grpSpPr>
              <p:sp>
                <p:nvSpPr>
                  <p:cNvPr id="5130" name="Rectangle 1034"/>
                  <p:cNvSpPr>
                    <a:spLocks noChangeArrowheads="1"/>
                  </p:cNvSpPr>
                  <p:nvPr/>
                </p:nvSpPr>
                <p:spPr bwMode="auto">
                  <a:xfrm>
                    <a:off x="1540" y="1948"/>
                    <a:ext cx="1192" cy="1072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s-ES">
                      <a:latin typeface="Georgia" pitchFamily="18" charset="0"/>
                    </a:endParaRPr>
                  </a:p>
                </p:txBody>
              </p:sp>
              <p:grpSp>
                <p:nvGrpSpPr>
                  <p:cNvPr id="6" name="Group 1035"/>
                  <p:cNvGrpSpPr>
                    <a:grpSpLocks/>
                  </p:cNvGrpSpPr>
                  <p:nvPr/>
                </p:nvGrpSpPr>
                <p:grpSpPr bwMode="auto">
                  <a:xfrm>
                    <a:off x="340" y="868"/>
                    <a:ext cx="3592" cy="4312"/>
                    <a:chOff x="340" y="868"/>
                    <a:chExt cx="3592" cy="4312"/>
                  </a:xfrm>
                </p:grpSpPr>
                <p:sp>
                  <p:nvSpPr>
                    <p:cNvPr id="5132" name="Rectangle 10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0" y="868"/>
                      <a:ext cx="1192" cy="1072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s-ES">
                        <a:latin typeface="Georgia" pitchFamily="18" charset="0"/>
                      </a:endParaRPr>
                    </a:p>
                  </p:txBody>
                </p:sp>
                <p:sp>
                  <p:nvSpPr>
                    <p:cNvPr id="5133" name="Rectangle 10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40" y="868"/>
                      <a:ext cx="1192" cy="1072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s-ES">
                        <a:latin typeface="Georgia" pitchFamily="18" charset="0"/>
                      </a:endParaRPr>
                    </a:p>
                  </p:txBody>
                </p:sp>
                <p:sp>
                  <p:nvSpPr>
                    <p:cNvPr id="5134" name="Rectangle 10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40" y="868"/>
                      <a:ext cx="1192" cy="1072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s-ES">
                        <a:latin typeface="Georgia" pitchFamily="18" charset="0"/>
                      </a:endParaRPr>
                    </a:p>
                  </p:txBody>
                </p:sp>
                <p:sp>
                  <p:nvSpPr>
                    <p:cNvPr id="5135" name="Rectangle 10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0" y="4108"/>
                      <a:ext cx="1192" cy="1072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s-ES">
                        <a:latin typeface="Georgia" pitchFamily="18" charset="0"/>
                      </a:endParaRPr>
                    </a:p>
                  </p:txBody>
                </p:sp>
                <p:sp>
                  <p:nvSpPr>
                    <p:cNvPr id="5136" name="Rectangle 10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40" y="3028"/>
                      <a:ext cx="1192" cy="1072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s-ES">
                        <a:latin typeface="Georgia" pitchFamily="18" charset="0"/>
                      </a:endParaRPr>
                    </a:p>
                  </p:txBody>
                </p:sp>
                <p:sp>
                  <p:nvSpPr>
                    <p:cNvPr id="5137" name="Rectangle 10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40" y="4108"/>
                      <a:ext cx="1192" cy="1072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s-ES">
                        <a:latin typeface="Georgia" pitchFamily="18" charset="0"/>
                      </a:endParaRPr>
                    </a:p>
                  </p:txBody>
                </p:sp>
                <p:sp>
                  <p:nvSpPr>
                    <p:cNvPr id="5138" name="Rectangle 10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40" y="4108"/>
                      <a:ext cx="1192" cy="1072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s-ES">
                        <a:latin typeface="Georgia" pitchFamily="18" charset="0"/>
                      </a:endParaRPr>
                    </a:p>
                  </p:txBody>
                </p: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10627858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/>
          <p:cNvSpPr>
            <a:spLocks noChangeArrowheads="1"/>
          </p:cNvSpPr>
          <p:nvPr/>
        </p:nvSpPr>
        <p:spPr bwMode="auto">
          <a:xfrm rot="1680000">
            <a:off x="4225925" y="1068388"/>
            <a:ext cx="287338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</a:t>
            </a:r>
          </a:p>
        </p:txBody>
      </p:sp>
      <p:sp>
        <p:nvSpPr>
          <p:cNvPr id="6147" name="Rectangle 1027"/>
          <p:cNvSpPr>
            <a:spLocks noChangeArrowheads="1"/>
          </p:cNvSpPr>
          <p:nvPr/>
        </p:nvSpPr>
        <p:spPr bwMode="auto">
          <a:xfrm rot="-1260000">
            <a:off x="5863515" y="1757644"/>
            <a:ext cx="31098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2</a:t>
            </a:r>
          </a:p>
        </p:txBody>
      </p:sp>
      <p:sp>
        <p:nvSpPr>
          <p:cNvPr id="6148" name="Rectangle 1028"/>
          <p:cNvSpPr>
            <a:spLocks noChangeArrowheads="1"/>
          </p:cNvSpPr>
          <p:nvPr/>
        </p:nvSpPr>
        <p:spPr bwMode="auto">
          <a:xfrm rot="960000">
            <a:off x="9394115" y="1146456"/>
            <a:ext cx="31098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</a:t>
            </a:r>
          </a:p>
        </p:txBody>
      </p:sp>
      <p:sp>
        <p:nvSpPr>
          <p:cNvPr id="6149" name="Rectangle 1029"/>
          <p:cNvSpPr>
            <a:spLocks noChangeArrowheads="1"/>
          </p:cNvSpPr>
          <p:nvPr/>
        </p:nvSpPr>
        <p:spPr bwMode="auto">
          <a:xfrm rot="-1560000">
            <a:off x="3321111" y="2621244"/>
            <a:ext cx="31579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</a:t>
            </a:r>
          </a:p>
        </p:txBody>
      </p:sp>
      <p:sp>
        <p:nvSpPr>
          <p:cNvPr id="6150" name="Rectangle 1030"/>
          <p:cNvSpPr>
            <a:spLocks noChangeArrowheads="1"/>
          </p:cNvSpPr>
          <p:nvPr/>
        </p:nvSpPr>
        <p:spPr bwMode="auto">
          <a:xfrm rot="-840000">
            <a:off x="4841983" y="2151344"/>
            <a:ext cx="306175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</a:t>
            </a:r>
          </a:p>
        </p:txBody>
      </p:sp>
      <p:sp>
        <p:nvSpPr>
          <p:cNvPr id="6151" name="Rectangle 1031"/>
          <p:cNvSpPr>
            <a:spLocks noChangeArrowheads="1"/>
          </p:cNvSpPr>
          <p:nvPr/>
        </p:nvSpPr>
        <p:spPr bwMode="auto">
          <a:xfrm rot="840000">
            <a:off x="7359711" y="3091144"/>
            <a:ext cx="31579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6</a:t>
            </a:r>
          </a:p>
        </p:txBody>
      </p:sp>
      <p:sp>
        <p:nvSpPr>
          <p:cNvPr id="6152" name="Rectangle 1032"/>
          <p:cNvSpPr>
            <a:spLocks noChangeArrowheads="1"/>
          </p:cNvSpPr>
          <p:nvPr/>
        </p:nvSpPr>
        <p:spPr bwMode="auto">
          <a:xfrm rot="-1080000">
            <a:off x="4038754" y="3699156"/>
            <a:ext cx="296557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7</a:t>
            </a:r>
          </a:p>
        </p:txBody>
      </p:sp>
      <p:sp>
        <p:nvSpPr>
          <p:cNvPr id="6153" name="Rectangle 1033"/>
          <p:cNvSpPr>
            <a:spLocks noChangeArrowheads="1"/>
          </p:cNvSpPr>
          <p:nvPr/>
        </p:nvSpPr>
        <p:spPr bwMode="auto">
          <a:xfrm rot="1380000">
            <a:off x="4816505" y="3364194"/>
            <a:ext cx="322205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8</a:t>
            </a:r>
          </a:p>
        </p:txBody>
      </p:sp>
      <p:sp>
        <p:nvSpPr>
          <p:cNvPr id="6154" name="Rectangle 1034"/>
          <p:cNvSpPr>
            <a:spLocks noChangeArrowheads="1"/>
          </p:cNvSpPr>
          <p:nvPr/>
        </p:nvSpPr>
        <p:spPr bwMode="auto">
          <a:xfrm rot="600000">
            <a:off x="7462899" y="4354794"/>
            <a:ext cx="31579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9</a:t>
            </a:r>
          </a:p>
        </p:txBody>
      </p:sp>
      <p:sp>
        <p:nvSpPr>
          <p:cNvPr id="6155" name="Rectangle 1035"/>
          <p:cNvSpPr>
            <a:spLocks noChangeArrowheads="1"/>
          </p:cNvSpPr>
          <p:nvPr/>
        </p:nvSpPr>
        <p:spPr bwMode="auto">
          <a:xfrm>
            <a:off x="3028951" y="4943476"/>
            <a:ext cx="42800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10</a:t>
            </a:r>
          </a:p>
        </p:txBody>
      </p:sp>
      <p:sp>
        <p:nvSpPr>
          <p:cNvPr id="6156" name="Rectangle 1036"/>
          <p:cNvSpPr>
            <a:spLocks noChangeArrowheads="1"/>
          </p:cNvSpPr>
          <p:nvPr/>
        </p:nvSpPr>
        <p:spPr bwMode="auto">
          <a:xfrm rot="2160000">
            <a:off x="5654676" y="5508625"/>
            <a:ext cx="390525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11</a:t>
            </a:r>
          </a:p>
        </p:txBody>
      </p:sp>
      <p:sp>
        <p:nvSpPr>
          <p:cNvPr id="6157" name="Rectangle 1037"/>
          <p:cNvSpPr>
            <a:spLocks noChangeArrowheads="1"/>
          </p:cNvSpPr>
          <p:nvPr/>
        </p:nvSpPr>
        <p:spPr bwMode="auto">
          <a:xfrm rot="-420000">
            <a:off x="7477515" y="4719919"/>
            <a:ext cx="41197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12</a:t>
            </a:r>
          </a:p>
        </p:txBody>
      </p:sp>
      <p:sp>
        <p:nvSpPr>
          <p:cNvPr id="6158" name="Rectangle 1038"/>
          <p:cNvSpPr>
            <a:spLocks noChangeArrowheads="1"/>
          </p:cNvSpPr>
          <p:nvPr/>
        </p:nvSpPr>
        <p:spPr bwMode="auto">
          <a:xfrm rot="-1920000">
            <a:off x="3134115" y="1548094"/>
            <a:ext cx="41197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13</a:t>
            </a:r>
          </a:p>
        </p:txBody>
      </p:sp>
      <p:sp>
        <p:nvSpPr>
          <p:cNvPr id="6159" name="Rectangle 1039"/>
          <p:cNvSpPr>
            <a:spLocks noChangeArrowheads="1"/>
          </p:cNvSpPr>
          <p:nvPr/>
        </p:nvSpPr>
        <p:spPr bwMode="auto">
          <a:xfrm rot="660000">
            <a:off x="6753591" y="1776694"/>
            <a:ext cx="416782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14</a:t>
            </a:r>
          </a:p>
        </p:txBody>
      </p:sp>
      <p:sp>
        <p:nvSpPr>
          <p:cNvPr id="6160" name="Rectangle 1040"/>
          <p:cNvSpPr>
            <a:spLocks noChangeArrowheads="1"/>
          </p:cNvSpPr>
          <p:nvPr/>
        </p:nvSpPr>
        <p:spPr bwMode="auto">
          <a:xfrm>
            <a:off x="7397750" y="1143001"/>
            <a:ext cx="40716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15</a:t>
            </a:r>
          </a:p>
        </p:txBody>
      </p:sp>
      <p:sp>
        <p:nvSpPr>
          <p:cNvPr id="6161" name="Rectangle 1041"/>
          <p:cNvSpPr>
            <a:spLocks noChangeArrowheads="1"/>
          </p:cNvSpPr>
          <p:nvPr/>
        </p:nvSpPr>
        <p:spPr bwMode="auto">
          <a:xfrm rot="600000">
            <a:off x="3095991" y="2921281"/>
            <a:ext cx="416782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16</a:t>
            </a:r>
          </a:p>
        </p:txBody>
      </p:sp>
      <p:sp>
        <p:nvSpPr>
          <p:cNvPr id="6162" name="Rectangle 1042"/>
          <p:cNvSpPr>
            <a:spLocks noChangeArrowheads="1"/>
          </p:cNvSpPr>
          <p:nvPr/>
        </p:nvSpPr>
        <p:spPr bwMode="auto">
          <a:xfrm rot="780000">
            <a:off x="6761621" y="2403756"/>
            <a:ext cx="397546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17</a:t>
            </a:r>
          </a:p>
        </p:txBody>
      </p:sp>
      <p:sp>
        <p:nvSpPr>
          <p:cNvPr id="6163" name="Rectangle 1043"/>
          <p:cNvSpPr>
            <a:spLocks noChangeArrowheads="1"/>
          </p:cNvSpPr>
          <p:nvPr/>
        </p:nvSpPr>
        <p:spPr bwMode="auto">
          <a:xfrm rot="-1740000">
            <a:off x="7491747" y="2748244"/>
            <a:ext cx="42319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18</a:t>
            </a:r>
          </a:p>
        </p:txBody>
      </p:sp>
      <p:sp>
        <p:nvSpPr>
          <p:cNvPr id="6164" name="Rectangle 1044"/>
          <p:cNvSpPr>
            <a:spLocks noChangeArrowheads="1"/>
          </p:cNvSpPr>
          <p:nvPr/>
        </p:nvSpPr>
        <p:spPr bwMode="auto">
          <a:xfrm rot="2340000">
            <a:off x="4013566" y="3388006"/>
            <a:ext cx="416782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19</a:t>
            </a:r>
          </a:p>
        </p:txBody>
      </p:sp>
      <p:sp>
        <p:nvSpPr>
          <p:cNvPr id="6165" name="Rectangle 1045"/>
          <p:cNvSpPr>
            <a:spLocks noChangeArrowheads="1"/>
          </p:cNvSpPr>
          <p:nvPr/>
        </p:nvSpPr>
        <p:spPr bwMode="auto">
          <a:xfrm rot="-360000">
            <a:off x="4915874" y="3975381"/>
            <a:ext cx="45525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20</a:t>
            </a:r>
          </a:p>
        </p:txBody>
      </p:sp>
      <p:sp>
        <p:nvSpPr>
          <p:cNvPr id="6166" name="Rectangle 1046"/>
          <p:cNvSpPr>
            <a:spLocks noChangeArrowheads="1"/>
          </p:cNvSpPr>
          <p:nvPr/>
        </p:nvSpPr>
        <p:spPr bwMode="auto">
          <a:xfrm rot="1080000">
            <a:off x="8888009" y="3540406"/>
            <a:ext cx="41197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21</a:t>
            </a:r>
          </a:p>
        </p:txBody>
      </p:sp>
      <p:sp>
        <p:nvSpPr>
          <p:cNvPr id="6167" name="Rectangle 1047"/>
          <p:cNvSpPr>
            <a:spLocks noChangeArrowheads="1"/>
          </p:cNvSpPr>
          <p:nvPr/>
        </p:nvSpPr>
        <p:spPr bwMode="auto">
          <a:xfrm rot="-360000">
            <a:off x="3095089" y="5632731"/>
            <a:ext cx="43922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22</a:t>
            </a:r>
          </a:p>
        </p:txBody>
      </p:sp>
      <p:sp>
        <p:nvSpPr>
          <p:cNvPr id="6168" name="Rectangle 1048"/>
          <p:cNvSpPr>
            <a:spLocks noChangeArrowheads="1"/>
          </p:cNvSpPr>
          <p:nvPr/>
        </p:nvSpPr>
        <p:spPr bwMode="auto">
          <a:xfrm>
            <a:off x="5670550" y="4829176"/>
            <a:ext cx="43922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23</a:t>
            </a:r>
          </a:p>
        </p:txBody>
      </p:sp>
      <p:sp>
        <p:nvSpPr>
          <p:cNvPr id="6169" name="Rectangle 1049"/>
          <p:cNvSpPr>
            <a:spLocks noChangeArrowheads="1"/>
          </p:cNvSpPr>
          <p:nvPr/>
        </p:nvSpPr>
        <p:spPr bwMode="auto">
          <a:xfrm rot="1680000">
            <a:off x="8058385" y="4834219"/>
            <a:ext cx="44403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24</a:t>
            </a:r>
          </a:p>
        </p:txBody>
      </p:sp>
      <p:sp>
        <p:nvSpPr>
          <p:cNvPr id="6170" name="Rectangle 1050"/>
          <p:cNvSpPr>
            <a:spLocks noChangeArrowheads="1"/>
          </p:cNvSpPr>
          <p:nvPr/>
        </p:nvSpPr>
        <p:spPr bwMode="auto">
          <a:xfrm rot="960000">
            <a:off x="2373594" y="1255994"/>
            <a:ext cx="434415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25</a:t>
            </a:r>
          </a:p>
        </p:txBody>
      </p:sp>
      <p:sp>
        <p:nvSpPr>
          <p:cNvPr id="6171" name="Rectangle 1051"/>
          <p:cNvSpPr>
            <a:spLocks noChangeArrowheads="1"/>
          </p:cNvSpPr>
          <p:nvPr/>
        </p:nvSpPr>
        <p:spPr bwMode="auto">
          <a:xfrm rot="240000">
            <a:off x="4811947" y="1787806"/>
            <a:ext cx="44403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26</a:t>
            </a:r>
          </a:p>
        </p:txBody>
      </p:sp>
      <p:sp>
        <p:nvSpPr>
          <p:cNvPr id="6173" name="Rectangle 1053"/>
          <p:cNvSpPr>
            <a:spLocks noChangeArrowheads="1"/>
          </p:cNvSpPr>
          <p:nvPr/>
        </p:nvSpPr>
        <p:spPr bwMode="auto">
          <a:xfrm rot="-1020000">
            <a:off x="3505404" y="3132419"/>
            <a:ext cx="450445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28</a:t>
            </a:r>
          </a:p>
        </p:txBody>
      </p:sp>
      <p:sp>
        <p:nvSpPr>
          <p:cNvPr id="6174" name="Rectangle 1054"/>
          <p:cNvSpPr>
            <a:spLocks noChangeArrowheads="1"/>
          </p:cNvSpPr>
          <p:nvPr/>
        </p:nvSpPr>
        <p:spPr bwMode="auto">
          <a:xfrm rot="-1800000">
            <a:off x="6467710" y="2919694"/>
            <a:ext cx="44403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29</a:t>
            </a:r>
          </a:p>
        </p:txBody>
      </p:sp>
      <p:sp>
        <p:nvSpPr>
          <p:cNvPr id="6175" name="Rectangle 1055"/>
          <p:cNvSpPr>
            <a:spLocks noChangeArrowheads="1"/>
          </p:cNvSpPr>
          <p:nvPr/>
        </p:nvSpPr>
        <p:spPr bwMode="auto">
          <a:xfrm rot="1020000">
            <a:off x="9170374" y="2170394"/>
            <a:ext cx="45525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30</a:t>
            </a:r>
          </a:p>
        </p:txBody>
      </p:sp>
      <p:sp>
        <p:nvSpPr>
          <p:cNvPr id="6176" name="Rectangle 1056"/>
          <p:cNvSpPr>
            <a:spLocks noChangeArrowheads="1"/>
          </p:cNvSpPr>
          <p:nvPr/>
        </p:nvSpPr>
        <p:spPr bwMode="auto">
          <a:xfrm rot="-420000">
            <a:off x="2396721" y="3462619"/>
            <a:ext cx="41197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31</a:t>
            </a:r>
          </a:p>
        </p:txBody>
      </p:sp>
      <p:sp>
        <p:nvSpPr>
          <p:cNvPr id="6177" name="Rectangle 1057"/>
          <p:cNvSpPr>
            <a:spLocks noChangeArrowheads="1"/>
          </p:cNvSpPr>
          <p:nvPr/>
        </p:nvSpPr>
        <p:spPr bwMode="auto">
          <a:xfrm rot="-960000">
            <a:off x="6659026" y="4330981"/>
            <a:ext cx="43922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32</a:t>
            </a:r>
          </a:p>
        </p:txBody>
      </p:sp>
      <p:sp>
        <p:nvSpPr>
          <p:cNvPr id="6178" name="Rectangle 1058"/>
          <p:cNvSpPr>
            <a:spLocks noChangeArrowheads="1"/>
          </p:cNvSpPr>
          <p:nvPr/>
        </p:nvSpPr>
        <p:spPr bwMode="auto">
          <a:xfrm rot="1080000">
            <a:off x="7350382" y="3997606"/>
            <a:ext cx="43922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33</a:t>
            </a:r>
          </a:p>
        </p:txBody>
      </p:sp>
      <p:sp>
        <p:nvSpPr>
          <p:cNvPr id="6179" name="Rectangle 1059"/>
          <p:cNvSpPr>
            <a:spLocks noChangeArrowheads="1"/>
          </p:cNvSpPr>
          <p:nvPr/>
        </p:nvSpPr>
        <p:spPr bwMode="auto">
          <a:xfrm rot="840000">
            <a:off x="3995179" y="4631019"/>
            <a:ext cx="44403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34</a:t>
            </a:r>
          </a:p>
        </p:txBody>
      </p:sp>
      <p:sp>
        <p:nvSpPr>
          <p:cNvPr id="6180" name="Rectangle 1060"/>
          <p:cNvSpPr>
            <a:spLocks noChangeArrowheads="1"/>
          </p:cNvSpPr>
          <p:nvPr/>
        </p:nvSpPr>
        <p:spPr bwMode="auto">
          <a:xfrm>
            <a:off x="6686551" y="5629276"/>
            <a:ext cx="434415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35</a:t>
            </a:r>
          </a:p>
        </p:txBody>
      </p:sp>
      <p:sp>
        <p:nvSpPr>
          <p:cNvPr id="6181" name="Rectangle 1061"/>
          <p:cNvSpPr>
            <a:spLocks noChangeArrowheads="1"/>
          </p:cNvSpPr>
          <p:nvPr/>
        </p:nvSpPr>
        <p:spPr bwMode="auto">
          <a:xfrm rot="1380000">
            <a:off x="9277585" y="4615144"/>
            <a:ext cx="44403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36</a:t>
            </a:r>
          </a:p>
        </p:txBody>
      </p:sp>
      <p:sp>
        <p:nvSpPr>
          <p:cNvPr id="6182" name="Rectangle 1062"/>
          <p:cNvSpPr>
            <a:spLocks noChangeArrowheads="1"/>
          </p:cNvSpPr>
          <p:nvPr/>
        </p:nvSpPr>
        <p:spPr bwMode="auto">
          <a:xfrm>
            <a:off x="3130551" y="1171576"/>
            <a:ext cx="424797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37</a:t>
            </a:r>
          </a:p>
        </p:txBody>
      </p:sp>
      <p:sp>
        <p:nvSpPr>
          <p:cNvPr id="6183" name="Rectangle 1063"/>
          <p:cNvSpPr>
            <a:spLocks noChangeArrowheads="1"/>
          </p:cNvSpPr>
          <p:nvPr/>
        </p:nvSpPr>
        <p:spPr bwMode="auto">
          <a:xfrm>
            <a:off x="6584951" y="1114426"/>
            <a:ext cx="450445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38</a:t>
            </a:r>
          </a:p>
        </p:txBody>
      </p:sp>
      <p:sp>
        <p:nvSpPr>
          <p:cNvPr id="6184" name="Rectangle 1064"/>
          <p:cNvSpPr>
            <a:spLocks noChangeArrowheads="1"/>
          </p:cNvSpPr>
          <p:nvPr/>
        </p:nvSpPr>
        <p:spPr bwMode="auto">
          <a:xfrm rot="-660000">
            <a:off x="7465454" y="1697319"/>
            <a:ext cx="44403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39</a:t>
            </a:r>
          </a:p>
        </p:txBody>
      </p:sp>
      <p:sp>
        <p:nvSpPr>
          <p:cNvPr id="6185" name="Rectangle 1065"/>
          <p:cNvSpPr>
            <a:spLocks noChangeArrowheads="1"/>
          </p:cNvSpPr>
          <p:nvPr/>
        </p:nvSpPr>
        <p:spPr bwMode="auto">
          <a:xfrm rot="720000">
            <a:off x="4191157" y="2287869"/>
            <a:ext cx="46006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40</a:t>
            </a:r>
          </a:p>
        </p:txBody>
      </p:sp>
      <p:sp>
        <p:nvSpPr>
          <p:cNvPr id="6186" name="Rectangle 1066"/>
          <p:cNvSpPr>
            <a:spLocks noChangeArrowheads="1"/>
          </p:cNvSpPr>
          <p:nvPr/>
        </p:nvSpPr>
        <p:spPr bwMode="auto">
          <a:xfrm rot="-720000">
            <a:off x="5345478" y="3011769"/>
            <a:ext cx="416782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41</a:t>
            </a:r>
          </a:p>
        </p:txBody>
      </p:sp>
      <p:sp>
        <p:nvSpPr>
          <p:cNvPr id="6187" name="Rectangle 1067"/>
          <p:cNvSpPr>
            <a:spLocks noChangeArrowheads="1"/>
          </p:cNvSpPr>
          <p:nvPr/>
        </p:nvSpPr>
        <p:spPr bwMode="auto">
          <a:xfrm rot="-2640000">
            <a:off x="8921985" y="2700619"/>
            <a:ext cx="44403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42</a:t>
            </a:r>
          </a:p>
        </p:txBody>
      </p:sp>
      <p:sp>
        <p:nvSpPr>
          <p:cNvPr id="6188" name="Rectangle 1068"/>
          <p:cNvSpPr>
            <a:spLocks noChangeArrowheads="1"/>
          </p:cNvSpPr>
          <p:nvPr/>
        </p:nvSpPr>
        <p:spPr bwMode="auto">
          <a:xfrm rot="-1140000">
            <a:off x="3206985" y="4278594"/>
            <a:ext cx="44403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43</a:t>
            </a:r>
          </a:p>
        </p:txBody>
      </p:sp>
      <p:sp>
        <p:nvSpPr>
          <p:cNvPr id="6189" name="Rectangle 1069"/>
          <p:cNvSpPr>
            <a:spLocks noChangeArrowheads="1"/>
          </p:cNvSpPr>
          <p:nvPr/>
        </p:nvSpPr>
        <p:spPr bwMode="auto">
          <a:xfrm rot="1440000">
            <a:off x="5922380" y="3642006"/>
            <a:ext cx="448842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44</a:t>
            </a:r>
          </a:p>
        </p:txBody>
      </p:sp>
      <p:sp>
        <p:nvSpPr>
          <p:cNvPr id="6190" name="Rectangle 1070"/>
          <p:cNvSpPr>
            <a:spLocks noChangeArrowheads="1"/>
          </p:cNvSpPr>
          <p:nvPr/>
        </p:nvSpPr>
        <p:spPr bwMode="auto">
          <a:xfrm rot="-1020000">
            <a:off x="8896607" y="4216681"/>
            <a:ext cx="43922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45</a:t>
            </a:r>
          </a:p>
        </p:txBody>
      </p:sp>
      <p:sp>
        <p:nvSpPr>
          <p:cNvPr id="6191" name="Rectangle 1071"/>
          <p:cNvSpPr>
            <a:spLocks noChangeArrowheads="1"/>
          </p:cNvSpPr>
          <p:nvPr/>
        </p:nvSpPr>
        <p:spPr bwMode="auto">
          <a:xfrm rot="-480000">
            <a:off x="3703055" y="5235856"/>
            <a:ext cx="448842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46</a:t>
            </a:r>
          </a:p>
        </p:txBody>
      </p:sp>
      <p:sp>
        <p:nvSpPr>
          <p:cNvPr id="6192" name="Rectangle 1072"/>
          <p:cNvSpPr>
            <a:spLocks noChangeArrowheads="1"/>
          </p:cNvSpPr>
          <p:nvPr/>
        </p:nvSpPr>
        <p:spPr bwMode="auto">
          <a:xfrm rot="-2160000">
            <a:off x="6278073" y="5153306"/>
            <a:ext cx="429606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47</a:t>
            </a:r>
          </a:p>
        </p:txBody>
      </p:sp>
      <p:sp>
        <p:nvSpPr>
          <p:cNvPr id="6194" name="Rectangle 1074"/>
          <p:cNvSpPr>
            <a:spLocks noChangeArrowheads="1"/>
          </p:cNvSpPr>
          <p:nvPr/>
        </p:nvSpPr>
        <p:spPr bwMode="auto">
          <a:xfrm rot="-720000">
            <a:off x="3500648" y="1754469"/>
            <a:ext cx="448842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49</a:t>
            </a:r>
          </a:p>
        </p:txBody>
      </p:sp>
      <p:sp>
        <p:nvSpPr>
          <p:cNvPr id="6195" name="Rectangle 1075"/>
          <p:cNvSpPr>
            <a:spLocks noChangeArrowheads="1"/>
          </p:cNvSpPr>
          <p:nvPr/>
        </p:nvSpPr>
        <p:spPr bwMode="auto">
          <a:xfrm rot="-960000">
            <a:off x="5332616" y="1073431"/>
            <a:ext cx="450445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50</a:t>
            </a:r>
          </a:p>
        </p:txBody>
      </p:sp>
      <p:sp>
        <p:nvSpPr>
          <p:cNvPr id="6196" name="Rectangle 1076"/>
          <p:cNvSpPr>
            <a:spLocks noChangeArrowheads="1"/>
          </p:cNvSpPr>
          <p:nvPr/>
        </p:nvSpPr>
        <p:spPr bwMode="auto">
          <a:xfrm rot="-2700000">
            <a:off x="8533225" y="1500469"/>
            <a:ext cx="40716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51</a:t>
            </a:r>
          </a:p>
        </p:txBody>
      </p:sp>
      <p:sp>
        <p:nvSpPr>
          <p:cNvPr id="6197" name="Rectangle 1077"/>
          <p:cNvSpPr>
            <a:spLocks noChangeArrowheads="1"/>
          </p:cNvSpPr>
          <p:nvPr/>
        </p:nvSpPr>
        <p:spPr bwMode="auto">
          <a:xfrm rot="-360000">
            <a:off x="2690300" y="2260881"/>
            <a:ext cx="434415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52</a:t>
            </a:r>
          </a:p>
        </p:txBody>
      </p:sp>
      <p:sp>
        <p:nvSpPr>
          <p:cNvPr id="6198" name="Rectangle 1078"/>
          <p:cNvSpPr>
            <a:spLocks noChangeArrowheads="1"/>
          </p:cNvSpPr>
          <p:nvPr/>
        </p:nvSpPr>
        <p:spPr bwMode="auto">
          <a:xfrm rot="2520000">
            <a:off x="5634319" y="2527581"/>
            <a:ext cx="434415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53</a:t>
            </a:r>
          </a:p>
        </p:txBody>
      </p:sp>
      <p:sp>
        <p:nvSpPr>
          <p:cNvPr id="6199" name="Rectangle 1079"/>
          <p:cNvSpPr>
            <a:spLocks noChangeArrowheads="1"/>
          </p:cNvSpPr>
          <p:nvPr/>
        </p:nvSpPr>
        <p:spPr bwMode="auto">
          <a:xfrm rot="540000">
            <a:off x="8267957" y="2865719"/>
            <a:ext cx="43922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54</a:t>
            </a:r>
          </a:p>
        </p:txBody>
      </p:sp>
      <p:sp>
        <p:nvSpPr>
          <p:cNvPr id="6200" name="Rectangle 1080"/>
          <p:cNvSpPr>
            <a:spLocks noChangeArrowheads="1"/>
          </p:cNvSpPr>
          <p:nvPr/>
        </p:nvSpPr>
        <p:spPr bwMode="auto">
          <a:xfrm>
            <a:off x="3130550" y="3686176"/>
            <a:ext cx="429606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55</a:t>
            </a:r>
          </a:p>
        </p:txBody>
      </p:sp>
      <p:sp>
        <p:nvSpPr>
          <p:cNvPr id="6201" name="Rectangle 1081"/>
          <p:cNvSpPr>
            <a:spLocks noChangeArrowheads="1"/>
          </p:cNvSpPr>
          <p:nvPr/>
        </p:nvSpPr>
        <p:spPr bwMode="auto">
          <a:xfrm rot="1020000">
            <a:off x="6636801" y="3311806"/>
            <a:ext cx="43922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56</a:t>
            </a:r>
          </a:p>
        </p:txBody>
      </p:sp>
      <p:sp>
        <p:nvSpPr>
          <p:cNvPr id="6202" name="Rectangle 1082"/>
          <p:cNvSpPr>
            <a:spLocks noChangeArrowheads="1"/>
          </p:cNvSpPr>
          <p:nvPr/>
        </p:nvSpPr>
        <p:spPr bwMode="auto">
          <a:xfrm rot="-900000">
            <a:off x="7380638" y="3470556"/>
            <a:ext cx="419988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57</a:t>
            </a:r>
          </a:p>
        </p:txBody>
      </p:sp>
      <p:sp>
        <p:nvSpPr>
          <p:cNvPr id="6203" name="Rectangle 1083"/>
          <p:cNvSpPr>
            <a:spLocks noChangeArrowheads="1"/>
          </p:cNvSpPr>
          <p:nvPr/>
        </p:nvSpPr>
        <p:spPr bwMode="auto">
          <a:xfrm rot="1020000">
            <a:off x="2265589" y="5254906"/>
            <a:ext cx="445636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58</a:t>
            </a:r>
          </a:p>
        </p:txBody>
      </p:sp>
      <p:sp>
        <p:nvSpPr>
          <p:cNvPr id="6204" name="Rectangle 1084"/>
          <p:cNvSpPr>
            <a:spLocks noChangeArrowheads="1"/>
          </p:cNvSpPr>
          <p:nvPr/>
        </p:nvSpPr>
        <p:spPr bwMode="auto">
          <a:xfrm>
            <a:off x="4959350" y="5057776"/>
            <a:ext cx="43922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59</a:t>
            </a:r>
          </a:p>
        </p:txBody>
      </p:sp>
      <p:sp>
        <p:nvSpPr>
          <p:cNvPr id="6205" name="Rectangle 1085"/>
          <p:cNvSpPr>
            <a:spLocks noChangeArrowheads="1"/>
          </p:cNvSpPr>
          <p:nvPr/>
        </p:nvSpPr>
        <p:spPr bwMode="auto">
          <a:xfrm rot="-840000">
            <a:off x="7867807" y="5527956"/>
            <a:ext cx="46006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60</a:t>
            </a:r>
          </a:p>
        </p:txBody>
      </p:sp>
      <p:sp>
        <p:nvSpPr>
          <p:cNvPr id="6206" name="Rectangle 1086"/>
          <p:cNvSpPr>
            <a:spLocks noChangeArrowheads="1"/>
          </p:cNvSpPr>
          <p:nvPr/>
        </p:nvSpPr>
        <p:spPr bwMode="auto">
          <a:xfrm>
            <a:off x="2243139" y="904876"/>
            <a:ext cx="7604125" cy="51339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>
              <a:latin typeface="Georgia" pitchFamily="18" charset="0"/>
            </a:endParaRPr>
          </a:p>
        </p:txBody>
      </p:sp>
      <p:grpSp>
        <p:nvGrpSpPr>
          <p:cNvPr id="2" name="Group 1087"/>
          <p:cNvGrpSpPr>
            <a:grpSpLocks/>
          </p:cNvGrpSpPr>
          <p:nvPr/>
        </p:nvGrpSpPr>
        <p:grpSpPr bwMode="auto">
          <a:xfrm>
            <a:off x="2235201" y="914401"/>
            <a:ext cx="7604125" cy="5133975"/>
            <a:chOff x="340" y="868"/>
            <a:chExt cx="3592" cy="4312"/>
          </a:xfrm>
        </p:grpSpPr>
        <p:sp>
          <p:nvSpPr>
            <p:cNvPr id="6208" name="Rectangle 1088"/>
            <p:cNvSpPr>
              <a:spLocks noChangeArrowheads="1"/>
            </p:cNvSpPr>
            <p:nvPr/>
          </p:nvSpPr>
          <p:spPr bwMode="auto">
            <a:xfrm>
              <a:off x="340" y="1948"/>
              <a:ext cx="1192" cy="107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>
                <a:latin typeface="Georgia" pitchFamily="18" charset="0"/>
              </a:endParaRPr>
            </a:p>
          </p:txBody>
        </p:sp>
        <p:grpSp>
          <p:nvGrpSpPr>
            <p:cNvPr id="3" name="Group 1089"/>
            <p:cNvGrpSpPr>
              <a:grpSpLocks/>
            </p:cNvGrpSpPr>
            <p:nvPr/>
          </p:nvGrpSpPr>
          <p:grpSpPr bwMode="auto">
            <a:xfrm>
              <a:off x="340" y="868"/>
              <a:ext cx="3592" cy="4312"/>
              <a:chOff x="340" y="868"/>
              <a:chExt cx="3592" cy="4312"/>
            </a:xfrm>
          </p:grpSpPr>
          <p:sp>
            <p:nvSpPr>
              <p:cNvPr id="6210" name="Rectangle 1090"/>
              <p:cNvSpPr>
                <a:spLocks noChangeArrowheads="1"/>
              </p:cNvSpPr>
              <p:nvPr/>
            </p:nvSpPr>
            <p:spPr bwMode="auto">
              <a:xfrm>
                <a:off x="340" y="3028"/>
                <a:ext cx="1192" cy="107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s-ES">
                  <a:latin typeface="Georgia" pitchFamily="18" charset="0"/>
                </a:endParaRPr>
              </a:p>
            </p:txBody>
          </p:sp>
          <p:grpSp>
            <p:nvGrpSpPr>
              <p:cNvPr id="4" name="Group 1091"/>
              <p:cNvGrpSpPr>
                <a:grpSpLocks/>
              </p:cNvGrpSpPr>
              <p:nvPr/>
            </p:nvGrpSpPr>
            <p:grpSpPr bwMode="auto">
              <a:xfrm>
                <a:off x="340" y="868"/>
                <a:ext cx="3592" cy="4312"/>
                <a:chOff x="340" y="868"/>
                <a:chExt cx="3592" cy="4312"/>
              </a:xfrm>
            </p:grpSpPr>
            <p:sp>
              <p:nvSpPr>
                <p:cNvPr id="6212" name="Rectangle 1092"/>
                <p:cNvSpPr>
                  <a:spLocks noChangeArrowheads="1"/>
                </p:cNvSpPr>
                <p:nvPr/>
              </p:nvSpPr>
              <p:spPr bwMode="auto">
                <a:xfrm>
                  <a:off x="2740" y="1948"/>
                  <a:ext cx="1192" cy="1072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s-ES">
                    <a:latin typeface="Georgia" pitchFamily="18" charset="0"/>
                  </a:endParaRPr>
                </a:p>
              </p:txBody>
            </p:sp>
            <p:sp>
              <p:nvSpPr>
                <p:cNvPr id="6213" name="Rectangle 1093"/>
                <p:cNvSpPr>
                  <a:spLocks noChangeArrowheads="1"/>
                </p:cNvSpPr>
                <p:nvPr/>
              </p:nvSpPr>
              <p:spPr bwMode="auto">
                <a:xfrm>
                  <a:off x="1540" y="3028"/>
                  <a:ext cx="1192" cy="1072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s-ES">
                    <a:latin typeface="Georgia" pitchFamily="18" charset="0"/>
                  </a:endParaRPr>
                </a:p>
              </p:txBody>
            </p:sp>
            <p:grpSp>
              <p:nvGrpSpPr>
                <p:cNvPr id="5" name="Group 1094"/>
                <p:cNvGrpSpPr>
                  <a:grpSpLocks/>
                </p:cNvGrpSpPr>
                <p:nvPr/>
              </p:nvGrpSpPr>
              <p:grpSpPr bwMode="auto">
                <a:xfrm>
                  <a:off x="340" y="868"/>
                  <a:ext cx="3592" cy="4312"/>
                  <a:chOff x="340" y="868"/>
                  <a:chExt cx="3592" cy="4312"/>
                </a:xfrm>
              </p:grpSpPr>
              <p:sp>
                <p:nvSpPr>
                  <p:cNvPr id="6215" name="Rectangle 1095"/>
                  <p:cNvSpPr>
                    <a:spLocks noChangeArrowheads="1"/>
                  </p:cNvSpPr>
                  <p:nvPr/>
                </p:nvSpPr>
                <p:spPr bwMode="auto">
                  <a:xfrm>
                    <a:off x="1540" y="1948"/>
                    <a:ext cx="1192" cy="1072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s-ES">
                      <a:latin typeface="Georgia" pitchFamily="18" charset="0"/>
                    </a:endParaRPr>
                  </a:p>
                </p:txBody>
              </p:sp>
              <p:grpSp>
                <p:nvGrpSpPr>
                  <p:cNvPr id="6" name="Group 1096"/>
                  <p:cNvGrpSpPr>
                    <a:grpSpLocks/>
                  </p:cNvGrpSpPr>
                  <p:nvPr/>
                </p:nvGrpSpPr>
                <p:grpSpPr bwMode="auto">
                  <a:xfrm>
                    <a:off x="340" y="868"/>
                    <a:ext cx="3592" cy="4312"/>
                    <a:chOff x="340" y="868"/>
                    <a:chExt cx="3592" cy="4312"/>
                  </a:xfrm>
                </p:grpSpPr>
                <p:sp>
                  <p:nvSpPr>
                    <p:cNvPr id="6217" name="Rectangle 10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0" y="868"/>
                      <a:ext cx="1192" cy="1072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s-ES">
                        <a:latin typeface="Georgia" pitchFamily="18" charset="0"/>
                      </a:endParaRPr>
                    </a:p>
                  </p:txBody>
                </p:sp>
                <p:sp>
                  <p:nvSpPr>
                    <p:cNvPr id="6218" name="Rectangle 10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40" y="868"/>
                      <a:ext cx="1192" cy="1072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s-ES">
                        <a:latin typeface="Georgia" pitchFamily="18" charset="0"/>
                      </a:endParaRPr>
                    </a:p>
                  </p:txBody>
                </p:sp>
                <p:sp>
                  <p:nvSpPr>
                    <p:cNvPr id="6219" name="Rectangle 10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40" y="868"/>
                      <a:ext cx="1192" cy="1072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s-ES">
                        <a:latin typeface="Georgia" pitchFamily="18" charset="0"/>
                      </a:endParaRPr>
                    </a:p>
                  </p:txBody>
                </p:sp>
                <p:sp>
                  <p:nvSpPr>
                    <p:cNvPr id="6220" name="Rectangle 110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0" y="4108"/>
                      <a:ext cx="1192" cy="1072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s-ES">
                        <a:latin typeface="Georgia" pitchFamily="18" charset="0"/>
                      </a:endParaRPr>
                    </a:p>
                  </p:txBody>
                </p:sp>
                <p:sp>
                  <p:nvSpPr>
                    <p:cNvPr id="6221" name="Rectangle 11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40" y="3028"/>
                      <a:ext cx="1192" cy="1072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s-ES">
                        <a:latin typeface="Georgia" pitchFamily="18" charset="0"/>
                      </a:endParaRPr>
                    </a:p>
                  </p:txBody>
                </p:sp>
                <p:sp>
                  <p:nvSpPr>
                    <p:cNvPr id="6222" name="Rectangle 11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40" y="4108"/>
                      <a:ext cx="1192" cy="1072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s-ES">
                        <a:latin typeface="Georgia" pitchFamily="18" charset="0"/>
                      </a:endParaRPr>
                    </a:p>
                  </p:txBody>
                </p:sp>
                <p:sp>
                  <p:nvSpPr>
                    <p:cNvPr id="6223" name="Rectangle 11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40" y="4108"/>
                      <a:ext cx="1192" cy="1072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s-ES">
                        <a:latin typeface="Georgia" pitchFamily="18" charset="0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80" name="Rectangle 49"/>
          <p:cNvSpPr>
            <a:spLocks noChangeArrowheads="1"/>
          </p:cNvSpPr>
          <p:nvPr/>
        </p:nvSpPr>
        <p:spPr bwMode="auto">
          <a:xfrm rot="-1560000">
            <a:off x="9298961" y="5556531"/>
            <a:ext cx="45525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48</a:t>
            </a:r>
          </a:p>
        </p:txBody>
      </p:sp>
      <p:sp>
        <p:nvSpPr>
          <p:cNvPr id="81" name="Rectangle 28"/>
          <p:cNvSpPr>
            <a:spLocks noChangeArrowheads="1"/>
          </p:cNvSpPr>
          <p:nvPr/>
        </p:nvSpPr>
        <p:spPr bwMode="auto">
          <a:xfrm rot="-1140000">
            <a:off x="7991803" y="1133756"/>
            <a:ext cx="424797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37027772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 rot="1680000">
            <a:off x="4225925" y="1068388"/>
            <a:ext cx="287338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 rot="-1260000">
            <a:off x="5863515" y="1757644"/>
            <a:ext cx="31098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2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 rot="960000">
            <a:off x="9394115" y="1146456"/>
            <a:ext cx="31098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</a:t>
            </a: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 rot="-1560000">
            <a:off x="3321111" y="2621244"/>
            <a:ext cx="31579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 rot="-840000">
            <a:off x="4841983" y="2151344"/>
            <a:ext cx="306175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</a:t>
            </a: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 rot="840000">
            <a:off x="7359711" y="3091144"/>
            <a:ext cx="31579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6</a:t>
            </a: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 rot="-1080000">
            <a:off x="4038754" y="3699156"/>
            <a:ext cx="296557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7</a:t>
            </a: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 rot="1380000">
            <a:off x="4816505" y="3364194"/>
            <a:ext cx="322205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8</a:t>
            </a:r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 rot="600000">
            <a:off x="7462899" y="4354794"/>
            <a:ext cx="31579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9</a:t>
            </a:r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3028951" y="4943476"/>
            <a:ext cx="42800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10</a:t>
            </a:r>
          </a:p>
        </p:txBody>
      </p:sp>
      <p:sp>
        <p:nvSpPr>
          <p:cNvPr id="4108" name="Rectangle 12"/>
          <p:cNvSpPr>
            <a:spLocks noChangeArrowheads="1"/>
          </p:cNvSpPr>
          <p:nvPr/>
        </p:nvSpPr>
        <p:spPr bwMode="auto">
          <a:xfrm rot="2160000">
            <a:off x="5654676" y="5508625"/>
            <a:ext cx="390525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11</a:t>
            </a:r>
          </a:p>
        </p:txBody>
      </p:sp>
      <p:sp>
        <p:nvSpPr>
          <p:cNvPr id="4109" name="Rectangle 13"/>
          <p:cNvSpPr>
            <a:spLocks noChangeArrowheads="1"/>
          </p:cNvSpPr>
          <p:nvPr/>
        </p:nvSpPr>
        <p:spPr bwMode="auto">
          <a:xfrm rot="-420000">
            <a:off x="7477515" y="4719919"/>
            <a:ext cx="41197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12</a:t>
            </a:r>
          </a:p>
        </p:txBody>
      </p:sp>
      <p:sp>
        <p:nvSpPr>
          <p:cNvPr id="4110" name="Rectangle 14"/>
          <p:cNvSpPr>
            <a:spLocks noChangeArrowheads="1"/>
          </p:cNvSpPr>
          <p:nvPr/>
        </p:nvSpPr>
        <p:spPr bwMode="auto">
          <a:xfrm rot="-1920000">
            <a:off x="3134115" y="1548094"/>
            <a:ext cx="41197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13</a:t>
            </a:r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 rot="660000">
            <a:off x="6753591" y="1776694"/>
            <a:ext cx="416782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14</a:t>
            </a:r>
          </a:p>
        </p:txBody>
      </p:sp>
      <p:sp>
        <p:nvSpPr>
          <p:cNvPr id="4112" name="Rectangle 16"/>
          <p:cNvSpPr>
            <a:spLocks noChangeArrowheads="1"/>
          </p:cNvSpPr>
          <p:nvPr/>
        </p:nvSpPr>
        <p:spPr bwMode="auto">
          <a:xfrm>
            <a:off x="7397750" y="1143001"/>
            <a:ext cx="40716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15</a:t>
            </a:r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 rot="600000">
            <a:off x="3095991" y="2921281"/>
            <a:ext cx="416782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16</a:t>
            </a:r>
          </a:p>
        </p:txBody>
      </p:sp>
      <p:sp>
        <p:nvSpPr>
          <p:cNvPr id="4114" name="Rectangle 18"/>
          <p:cNvSpPr>
            <a:spLocks noChangeArrowheads="1"/>
          </p:cNvSpPr>
          <p:nvPr/>
        </p:nvSpPr>
        <p:spPr bwMode="auto">
          <a:xfrm rot="780000">
            <a:off x="6761621" y="2403756"/>
            <a:ext cx="397546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17</a:t>
            </a:r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 rot="-1740000">
            <a:off x="7491747" y="2748244"/>
            <a:ext cx="42319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18</a:t>
            </a:r>
          </a:p>
        </p:txBody>
      </p:sp>
      <p:sp>
        <p:nvSpPr>
          <p:cNvPr id="4116" name="Rectangle 20"/>
          <p:cNvSpPr>
            <a:spLocks noChangeArrowheads="1"/>
          </p:cNvSpPr>
          <p:nvPr/>
        </p:nvSpPr>
        <p:spPr bwMode="auto">
          <a:xfrm rot="2340000">
            <a:off x="4013566" y="3388006"/>
            <a:ext cx="416782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19</a:t>
            </a:r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 rot="-360000">
            <a:off x="4915874" y="3975381"/>
            <a:ext cx="45525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20</a:t>
            </a:r>
          </a:p>
        </p:txBody>
      </p:sp>
      <p:sp>
        <p:nvSpPr>
          <p:cNvPr id="4118" name="Rectangle 22"/>
          <p:cNvSpPr>
            <a:spLocks noChangeArrowheads="1"/>
          </p:cNvSpPr>
          <p:nvPr/>
        </p:nvSpPr>
        <p:spPr bwMode="auto">
          <a:xfrm rot="1080000">
            <a:off x="8888009" y="3540406"/>
            <a:ext cx="41197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21</a:t>
            </a:r>
          </a:p>
        </p:txBody>
      </p:sp>
      <p:sp>
        <p:nvSpPr>
          <p:cNvPr id="4119" name="Rectangle 23"/>
          <p:cNvSpPr>
            <a:spLocks noChangeArrowheads="1"/>
          </p:cNvSpPr>
          <p:nvPr/>
        </p:nvSpPr>
        <p:spPr bwMode="auto">
          <a:xfrm rot="-360000">
            <a:off x="3095089" y="5632731"/>
            <a:ext cx="43922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22</a:t>
            </a:r>
          </a:p>
        </p:txBody>
      </p:sp>
      <p:sp>
        <p:nvSpPr>
          <p:cNvPr id="4120" name="Rectangle 24"/>
          <p:cNvSpPr>
            <a:spLocks noChangeArrowheads="1"/>
          </p:cNvSpPr>
          <p:nvPr/>
        </p:nvSpPr>
        <p:spPr bwMode="auto">
          <a:xfrm>
            <a:off x="5670550" y="4829176"/>
            <a:ext cx="43922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23</a:t>
            </a:r>
          </a:p>
        </p:txBody>
      </p:sp>
      <p:sp>
        <p:nvSpPr>
          <p:cNvPr id="4121" name="Rectangle 25"/>
          <p:cNvSpPr>
            <a:spLocks noChangeArrowheads="1"/>
          </p:cNvSpPr>
          <p:nvPr/>
        </p:nvSpPr>
        <p:spPr bwMode="auto">
          <a:xfrm rot="1680000">
            <a:off x="8058385" y="4834219"/>
            <a:ext cx="44403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24</a:t>
            </a:r>
          </a:p>
        </p:txBody>
      </p:sp>
      <p:sp>
        <p:nvSpPr>
          <p:cNvPr id="4122" name="Rectangle 26"/>
          <p:cNvSpPr>
            <a:spLocks noChangeArrowheads="1"/>
          </p:cNvSpPr>
          <p:nvPr/>
        </p:nvSpPr>
        <p:spPr bwMode="auto">
          <a:xfrm rot="960000">
            <a:off x="2373594" y="1255994"/>
            <a:ext cx="434415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 dirty="0">
                <a:latin typeface="Georgia" pitchFamily="18" charset="0"/>
              </a:rPr>
              <a:t>25</a:t>
            </a:r>
          </a:p>
        </p:txBody>
      </p:sp>
      <p:sp>
        <p:nvSpPr>
          <p:cNvPr id="4123" name="Rectangle 27"/>
          <p:cNvSpPr>
            <a:spLocks noChangeArrowheads="1"/>
          </p:cNvSpPr>
          <p:nvPr/>
        </p:nvSpPr>
        <p:spPr bwMode="auto">
          <a:xfrm rot="240000">
            <a:off x="4811947" y="1787806"/>
            <a:ext cx="44403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26</a:t>
            </a:r>
          </a:p>
        </p:txBody>
      </p:sp>
      <p:sp>
        <p:nvSpPr>
          <p:cNvPr id="4124" name="Rectangle 28"/>
          <p:cNvSpPr>
            <a:spLocks noChangeArrowheads="1"/>
          </p:cNvSpPr>
          <p:nvPr/>
        </p:nvSpPr>
        <p:spPr bwMode="auto">
          <a:xfrm rot="-1140000">
            <a:off x="7991803" y="1133756"/>
            <a:ext cx="424797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27</a:t>
            </a:r>
          </a:p>
        </p:txBody>
      </p:sp>
      <p:sp>
        <p:nvSpPr>
          <p:cNvPr id="4125" name="Rectangle 29"/>
          <p:cNvSpPr>
            <a:spLocks noChangeArrowheads="1"/>
          </p:cNvSpPr>
          <p:nvPr/>
        </p:nvSpPr>
        <p:spPr bwMode="auto">
          <a:xfrm rot="-1020000">
            <a:off x="3505404" y="3132419"/>
            <a:ext cx="450445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28</a:t>
            </a:r>
          </a:p>
        </p:txBody>
      </p:sp>
      <p:sp>
        <p:nvSpPr>
          <p:cNvPr id="4126" name="Rectangle 30"/>
          <p:cNvSpPr>
            <a:spLocks noChangeArrowheads="1"/>
          </p:cNvSpPr>
          <p:nvPr/>
        </p:nvSpPr>
        <p:spPr bwMode="auto">
          <a:xfrm rot="-1800000">
            <a:off x="6467710" y="2919694"/>
            <a:ext cx="44403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29</a:t>
            </a:r>
          </a:p>
        </p:txBody>
      </p:sp>
      <p:sp>
        <p:nvSpPr>
          <p:cNvPr id="4127" name="Rectangle 31"/>
          <p:cNvSpPr>
            <a:spLocks noChangeArrowheads="1"/>
          </p:cNvSpPr>
          <p:nvPr/>
        </p:nvSpPr>
        <p:spPr bwMode="auto">
          <a:xfrm rot="1020000">
            <a:off x="9170374" y="2170394"/>
            <a:ext cx="45525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30</a:t>
            </a:r>
          </a:p>
        </p:txBody>
      </p:sp>
      <p:sp>
        <p:nvSpPr>
          <p:cNvPr id="4128" name="Rectangle 32"/>
          <p:cNvSpPr>
            <a:spLocks noChangeArrowheads="1"/>
          </p:cNvSpPr>
          <p:nvPr/>
        </p:nvSpPr>
        <p:spPr bwMode="auto">
          <a:xfrm rot="-420000">
            <a:off x="2396721" y="3462619"/>
            <a:ext cx="41197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31</a:t>
            </a:r>
          </a:p>
        </p:txBody>
      </p:sp>
      <p:sp>
        <p:nvSpPr>
          <p:cNvPr id="4129" name="Rectangle 33"/>
          <p:cNvSpPr>
            <a:spLocks noChangeArrowheads="1"/>
          </p:cNvSpPr>
          <p:nvPr/>
        </p:nvSpPr>
        <p:spPr bwMode="auto">
          <a:xfrm rot="-960000">
            <a:off x="6659026" y="4330981"/>
            <a:ext cx="43922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32</a:t>
            </a:r>
          </a:p>
        </p:txBody>
      </p:sp>
      <p:sp>
        <p:nvSpPr>
          <p:cNvPr id="4130" name="Rectangle 34"/>
          <p:cNvSpPr>
            <a:spLocks noChangeArrowheads="1"/>
          </p:cNvSpPr>
          <p:nvPr/>
        </p:nvSpPr>
        <p:spPr bwMode="auto">
          <a:xfrm rot="1080000">
            <a:off x="7350382" y="3997606"/>
            <a:ext cx="43922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33</a:t>
            </a:r>
          </a:p>
        </p:txBody>
      </p:sp>
      <p:sp>
        <p:nvSpPr>
          <p:cNvPr id="4131" name="Rectangle 35"/>
          <p:cNvSpPr>
            <a:spLocks noChangeArrowheads="1"/>
          </p:cNvSpPr>
          <p:nvPr/>
        </p:nvSpPr>
        <p:spPr bwMode="auto">
          <a:xfrm rot="840000">
            <a:off x="3995179" y="4631019"/>
            <a:ext cx="44403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34</a:t>
            </a:r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auto">
          <a:xfrm>
            <a:off x="6686551" y="5629276"/>
            <a:ext cx="434415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35</a:t>
            </a:r>
          </a:p>
        </p:txBody>
      </p:sp>
      <p:sp>
        <p:nvSpPr>
          <p:cNvPr id="4133" name="Rectangle 37"/>
          <p:cNvSpPr>
            <a:spLocks noChangeArrowheads="1"/>
          </p:cNvSpPr>
          <p:nvPr/>
        </p:nvSpPr>
        <p:spPr bwMode="auto">
          <a:xfrm rot="1380000">
            <a:off x="9277585" y="4615144"/>
            <a:ext cx="44403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36</a:t>
            </a:r>
          </a:p>
        </p:txBody>
      </p:sp>
      <p:sp>
        <p:nvSpPr>
          <p:cNvPr id="4134" name="Rectangle 38"/>
          <p:cNvSpPr>
            <a:spLocks noChangeArrowheads="1"/>
          </p:cNvSpPr>
          <p:nvPr/>
        </p:nvSpPr>
        <p:spPr bwMode="auto">
          <a:xfrm>
            <a:off x="3130551" y="1171576"/>
            <a:ext cx="424797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37</a:t>
            </a:r>
          </a:p>
        </p:txBody>
      </p:sp>
      <p:sp>
        <p:nvSpPr>
          <p:cNvPr id="4135" name="Rectangle 39"/>
          <p:cNvSpPr>
            <a:spLocks noChangeArrowheads="1"/>
          </p:cNvSpPr>
          <p:nvPr/>
        </p:nvSpPr>
        <p:spPr bwMode="auto">
          <a:xfrm>
            <a:off x="6584951" y="1114426"/>
            <a:ext cx="450445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38</a:t>
            </a:r>
          </a:p>
        </p:txBody>
      </p:sp>
      <p:sp>
        <p:nvSpPr>
          <p:cNvPr id="4136" name="Rectangle 40"/>
          <p:cNvSpPr>
            <a:spLocks noChangeArrowheads="1"/>
          </p:cNvSpPr>
          <p:nvPr/>
        </p:nvSpPr>
        <p:spPr bwMode="auto">
          <a:xfrm rot="-660000">
            <a:off x="7465454" y="1697319"/>
            <a:ext cx="44403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39</a:t>
            </a:r>
          </a:p>
        </p:txBody>
      </p:sp>
      <p:sp>
        <p:nvSpPr>
          <p:cNvPr id="4137" name="Rectangle 41"/>
          <p:cNvSpPr>
            <a:spLocks noChangeArrowheads="1"/>
          </p:cNvSpPr>
          <p:nvPr/>
        </p:nvSpPr>
        <p:spPr bwMode="auto">
          <a:xfrm rot="720000">
            <a:off x="4191157" y="2287869"/>
            <a:ext cx="46006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40</a:t>
            </a:r>
          </a:p>
        </p:txBody>
      </p:sp>
      <p:sp>
        <p:nvSpPr>
          <p:cNvPr id="4138" name="Rectangle 42"/>
          <p:cNvSpPr>
            <a:spLocks noChangeArrowheads="1"/>
          </p:cNvSpPr>
          <p:nvPr/>
        </p:nvSpPr>
        <p:spPr bwMode="auto">
          <a:xfrm rot="-720000">
            <a:off x="5345478" y="3011769"/>
            <a:ext cx="416782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41</a:t>
            </a:r>
          </a:p>
        </p:txBody>
      </p:sp>
      <p:sp>
        <p:nvSpPr>
          <p:cNvPr id="4139" name="Rectangle 43"/>
          <p:cNvSpPr>
            <a:spLocks noChangeArrowheads="1"/>
          </p:cNvSpPr>
          <p:nvPr/>
        </p:nvSpPr>
        <p:spPr bwMode="auto">
          <a:xfrm rot="-2640000">
            <a:off x="8921985" y="2700619"/>
            <a:ext cx="44403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42</a:t>
            </a:r>
          </a:p>
        </p:txBody>
      </p:sp>
      <p:sp>
        <p:nvSpPr>
          <p:cNvPr id="4140" name="Rectangle 44"/>
          <p:cNvSpPr>
            <a:spLocks noChangeArrowheads="1"/>
          </p:cNvSpPr>
          <p:nvPr/>
        </p:nvSpPr>
        <p:spPr bwMode="auto">
          <a:xfrm rot="-1140000">
            <a:off x="3206985" y="4278594"/>
            <a:ext cx="44403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43</a:t>
            </a:r>
          </a:p>
        </p:txBody>
      </p:sp>
      <p:sp>
        <p:nvSpPr>
          <p:cNvPr id="4141" name="Rectangle 45"/>
          <p:cNvSpPr>
            <a:spLocks noChangeArrowheads="1"/>
          </p:cNvSpPr>
          <p:nvPr/>
        </p:nvSpPr>
        <p:spPr bwMode="auto">
          <a:xfrm rot="1440000">
            <a:off x="5922380" y="3642006"/>
            <a:ext cx="448842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44</a:t>
            </a:r>
          </a:p>
        </p:txBody>
      </p:sp>
      <p:sp>
        <p:nvSpPr>
          <p:cNvPr id="4142" name="Rectangle 46"/>
          <p:cNvSpPr>
            <a:spLocks noChangeArrowheads="1"/>
          </p:cNvSpPr>
          <p:nvPr/>
        </p:nvSpPr>
        <p:spPr bwMode="auto">
          <a:xfrm rot="-1020000">
            <a:off x="8896607" y="4216681"/>
            <a:ext cx="43922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45</a:t>
            </a:r>
          </a:p>
        </p:txBody>
      </p:sp>
      <p:sp>
        <p:nvSpPr>
          <p:cNvPr id="4143" name="Rectangle 47"/>
          <p:cNvSpPr>
            <a:spLocks noChangeArrowheads="1"/>
          </p:cNvSpPr>
          <p:nvPr/>
        </p:nvSpPr>
        <p:spPr bwMode="auto">
          <a:xfrm rot="-480000">
            <a:off x="3703055" y="5235856"/>
            <a:ext cx="448842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46</a:t>
            </a:r>
          </a:p>
        </p:txBody>
      </p:sp>
      <p:sp>
        <p:nvSpPr>
          <p:cNvPr id="4144" name="Rectangle 48"/>
          <p:cNvSpPr>
            <a:spLocks noChangeArrowheads="1"/>
          </p:cNvSpPr>
          <p:nvPr/>
        </p:nvSpPr>
        <p:spPr bwMode="auto">
          <a:xfrm rot="-2160000">
            <a:off x="6278073" y="5153306"/>
            <a:ext cx="429606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47</a:t>
            </a:r>
          </a:p>
        </p:txBody>
      </p:sp>
      <p:sp>
        <p:nvSpPr>
          <p:cNvPr id="4145" name="Rectangle 49"/>
          <p:cNvSpPr>
            <a:spLocks noChangeArrowheads="1"/>
          </p:cNvSpPr>
          <p:nvPr/>
        </p:nvSpPr>
        <p:spPr bwMode="auto">
          <a:xfrm rot="-1560000">
            <a:off x="9298961" y="5556531"/>
            <a:ext cx="45525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48</a:t>
            </a:r>
          </a:p>
        </p:txBody>
      </p:sp>
      <p:sp>
        <p:nvSpPr>
          <p:cNvPr id="4146" name="Rectangle 50"/>
          <p:cNvSpPr>
            <a:spLocks noChangeArrowheads="1"/>
          </p:cNvSpPr>
          <p:nvPr/>
        </p:nvSpPr>
        <p:spPr bwMode="auto">
          <a:xfrm rot="-720000">
            <a:off x="3500648" y="1754469"/>
            <a:ext cx="448842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49</a:t>
            </a:r>
          </a:p>
        </p:txBody>
      </p:sp>
      <p:sp>
        <p:nvSpPr>
          <p:cNvPr id="4147" name="Rectangle 51"/>
          <p:cNvSpPr>
            <a:spLocks noChangeArrowheads="1"/>
          </p:cNvSpPr>
          <p:nvPr/>
        </p:nvSpPr>
        <p:spPr bwMode="auto">
          <a:xfrm rot="-960000">
            <a:off x="5332616" y="1073431"/>
            <a:ext cx="450445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50</a:t>
            </a:r>
          </a:p>
        </p:txBody>
      </p:sp>
      <p:sp>
        <p:nvSpPr>
          <p:cNvPr id="4148" name="Rectangle 52"/>
          <p:cNvSpPr>
            <a:spLocks noChangeArrowheads="1"/>
          </p:cNvSpPr>
          <p:nvPr/>
        </p:nvSpPr>
        <p:spPr bwMode="auto">
          <a:xfrm rot="-2700000">
            <a:off x="8533225" y="1500469"/>
            <a:ext cx="40716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51</a:t>
            </a:r>
          </a:p>
        </p:txBody>
      </p:sp>
      <p:sp>
        <p:nvSpPr>
          <p:cNvPr id="4149" name="Rectangle 53"/>
          <p:cNvSpPr>
            <a:spLocks noChangeArrowheads="1"/>
          </p:cNvSpPr>
          <p:nvPr/>
        </p:nvSpPr>
        <p:spPr bwMode="auto">
          <a:xfrm rot="-360000">
            <a:off x="2690300" y="2260881"/>
            <a:ext cx="434415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52</a:t>
            </a:r>
          </a:p>
        </p:txBody>
      </p:sp>
      <p:sp>
        <p:nvSpPr>
          <p:cNvPr id="4150" name="Rectangle 54"/>
          <p:cNvSpPr>
            <a:spLocks noChangeArrowheads="1"/>
          </p:cNvSpPr>
          <p:nvPr/>
        </p:nvSpPr>
        <p:spPr bwMode="auto">
          <a:xfrm rot="2520000">
            <a:off x="5634319" y="2527581"/>
            <a:ext cx="434415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53</a:t>
            </a:r>
          </a:p>
        </p:txBody>
      </p:sp>
      <p:sp>
        <p:nvSpPr>
          <p:cNvPr id="4151" name="Rectangle 55"/>
          <p:cNvSpPr>
            <a:spLocks noChangeArrowheads="1"/>
          </p:cNvSpPr>
          <p:nvPr/>
        </p:nvSpPr>
        <p:spPr bwMode="auto">
          <a:xfrm rot="540000">
            <a:off x="8267957" y="2865719"/>
            <a:ext cx="43922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54</a:t>
            </a:r>
          </a:p>
        </p:txBody>
      </p:sp>
      <p:sp>
        <p:nvSpPr>
          <p:cNvPr id="4152" name="Rectangle 56"/>
          <p:cNvSpPr>
            <a:spLocks noChangeArrowheads="1"/>
          </p:cNvSpPr>
          <p:nvPr/>
        </p:nvSpPr>
        <p:spPr bwMode="auto">
          <a:xfrm>
            <a:off x="3130550" y="3686176"/>
            <a:ext cx="429606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55</a:t>
            </a:r>
          </a:p>
        </p:txBody>
      </p:sp>
      <p:sp>
        <p:nvSpPr>
          <p:cNvPr id="4153" name="Rectangle 57"/>
          <p:cNvSpPr>
            <a:spLocks noChangeArrowheads="1"/>
          </p:cNvSpPr>
          <p:nvPr/>
        </p:nvSpPr>
        <p:spPr bwMode="auto">
          <a:xfrm rot="1020000">
            <a:off x="6636801" y="3311806"/>
            <a:ext cx="43922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56</a:t>
            </a:r>
          </a:p>
        </p:txBody>
      </p:sp>
      <p:sp>
        <p:nvSpPr>
          <p:cNvPr id="4154" name="Rectangle 58"/>
          <p:cNvSpPr>
            <a:spLocks noChangeArrowheads="1"/>
          </p:cNvSpPr>
          <p:nvPr/>
        </p:nvSpPr>
        <p:spPr bwMode="auto">
          <a:xfrm rot="-900000">
            <a:off x="7380638" y="3470556"/>
            <a:ext cx="419988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57</a:t>
            </a:r>
          </a:p>
        </p:txBody>
      </p:sp>
      <p:sp>
        <p:nvSpPr>
          <p:cNvPr id="4155" name="Rectangle 59"/>
          <p:cNvSpPr>
            <a:spLocks noChangeArrowheads="1"/>
          </p:cNvSpPr>
          <p:nvPr/>
        </p:nvSpPr>
        <p:spPr bwMode="auto">
          <a:xfrm rot="1020000">
            <a:off x="2265589" y="5254906"/>
            <a:ext cx="445636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58</a:t>
            </a:r>
          </a:p>
        </p:txBody>
      </p:sp>
      <p:sp>
        <p:nvSpPr>
          <p:cNvPr id="4156" name="Rectangle 60"/>
          <p:cNvSpPr>
            <a:spLocks noChangeArrowheads="1"/>
          </p:cNvSpPr>
          <p:nvPr/>
        </p:nvSpPr>
        <p:spPr bwMode="auto">
          <a:xfrm>
            <a:off x="4959350" y="5057776"/>
            <a:ext cx="43922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59</a:t>
            </a:r>
          </a:p>
        </p:txBody>
      </p:sp>
      <p:sp>
        <p:nvSpPr>
          <p:cNvPr id="4157" name="Rectangle 61"/>
          <p:cNvSpPr>
            <a:spLocks noChangeArrowheads="1"/>
          </p:cNvSpPr>
          <p:nvPr/>
        </p:nvSpPr>
        <p:spPr bwMode="auto">
          <a:xfrm rot="-840000">
            <a:off x="7867807" y="5527956"/>
            <a:ext cx="46006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es-ES" sz="1600" b="1">
                <a:latin typeface="Georgia" pitchFamily="18" charset="0"/>
              </a:rPr>
              <a:t>60</a:t>
            </a:r>
          </a:p>
        </p:txBody>
      </p:sp>
      <p:sp>
        <p:nvSpPr>
          <p:cNvPr id="4158" name="Rectangle 62"/>
          <p:cNvSpPr>
            <a:spLocks noChangeArrowheads="1"/>
          </p:cNvSpPr>
          <p:nvPr/>
        </p:nvSpPr>
        <p:spPr bwMode="auto">
          <a:xfrm>
            <a:off x="2270125" y="919163"/>
            <a:ext cx="7577138" cy="5205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1937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contenido 2"/>
          <p:cNvSpPr>
            <a:spLocks noGrp="1"/>
          </p:cNvSpPr>
          <p:nvPr>
            <p:ph idx="1"/>
          </p:nvPr>
        </p:nvSpPr>
        <p:spPr>
          <a:xfrm>
            <a:off x="586800" y="1310184"/>
            <a:ext cx="11021102" cy="5141416"/>
          </a:xfrm>
          <a:prstGeom prst="roundRect">
            <a:avLst>
              <a:gd name="adj" fmla="val 3175"/>
            </a:avLst>
          </a:prstGeom>
          <a:solidFill>
            <a:schemeClr val="l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288000" tIns="144000" rIns="288000" bIns="180000" rtlCol="0">
            <a:normAutofit/>
          </a:bodyPr>
          <a:lstStyle/>
          <a:p>
            <a:pPr marL="0" indent="0" algn="just" fontAlgn="auto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s-ES" sz="18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 </a:t>
            </a:r>
            <a:endParaRPr lang="es-ES" sz="1800" dirty="0">
              <a:solidFill>
                <a:schemeClr val="tx2"/>
              </a:solidFill>
              <a:latin typeface="Alegreya Sans" panose="00000500000000000000" pitchFamily="2" charset="0"/>
            </a:endParaRPr>
          </a:p>
        </p:txBody>
      </p:sp>
      <p:grpSp>
        <p:nvGrpSpPr>
          <p:cNvPr id="4" name="Grupo 3"/>
          <p:cNvGrpSpPr>
            <a:grpSpLocks noChangeAspect="1"/>
          </p:cNvGrpSpPr>
          <p:nvPr/>
        </p:nvGrpSpPr>
        <p:grpSpPr>
          <a:xfrm>
            <a:off x="7287902" y="430737"/>
            <a:ext cx="4320000" cy="675892"/>
            <a:chOff x="-2920746" y="1652487"/>
            <a:chExt cx="14265935" cy="223200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2967" y="1652487"/>
              <a:ext cx="4312222" cy="2232000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20746" y="1652487"/>
              <a:ext cx="9953713" cy="2232000"/>
            </a:xfrm>
            <a:prstGeom prst="rect">
              <a:avLst/>
            </a:prstGeom>
          </p:spPr>
        </p:pic>
      </p:grpSp>
      <p:sp>
        <p:nvSpPr>
          <p:cNvPr id="10" name="CuadroTexto 9"/>
          <p:cNvSpPr txBox="1"/>
          <p:nvPr/>
        </p:nvSpPr>
        <p:spPr>
          <a:xfrm>
            <a:off x="3659876" y="6506192"/>
            <a:ext cx="487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solidFill>
                  <a:schemeClr val="accent2">
                    <a:lumMod val="75000"/>
                  </a:schemeClr>
                </a:solidFill>
                <a:latin typeface="Alegreya Sans" panose="00000500000000000000" pitchFamily="2" charset="0"/>
              </a:rPr>
              <a:t>Elaboración y presentación de informes de casos de estudio</a:t>
            </a:r>
            <a:endParaRPr lang="es-ES" sz="1400" dirty="0">
              <a:solidFill>
                <a:schemeClr val="accent2">
                  <a:lumMod val="75000"/>
                </a:schemeClr>
              </a:solidFill>
              <a:latin typeface="Alegreya Sans" panose="00000500000000000000" pitchFamily="2" charset="0"/>
            </a:endParaRPr>
          </a:p>
        </p:txBody>
      </p:sp>
      <p:sp>
        <p:nvSpPr>
          <p:cNvPr id="12" name="Título 1"/>
          <p:cNvSpPr txBox="1">
            <a:spLocks/>
          </p:cNvSpPr>
          <p:nvPr/>
        </p:nvSpPr>
        <p:spPr bwMode="auto">
          <a:xfrm>
            <a:off x="586800" y="449789"/>
            <a:ext cx="6084000" cy="504000"/>
          </a:xfrm>
          <a:prstGeom prst="roundRect">
            <a:avLst/>
          </a:prstGeom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 eaLnBrk="1" fontAlgn="auto" hangingPunct="1">
              <a:spcAft>
                <a:spcPts val="0"/>
              </a:spcAft>
              <a:defRPr/>
            </a:pPr>
            <a:r>
              <a:rPr lang="es-ES" sz="2200" b="1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Algunos consejos</a:t>
            </a:r>
            <a:endParaRPr lang="es-ES" sz="2200" b="1" dirty="0">
              <a:solidFill>
                <a:schemeClr val="tx2"/>
              </a:solidFill>
              <a:latin typeface="Alegreya Sans" panose="00000500000000000000" pitchFamily="2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065759" y="1514673"/>
            <a:ext cx="7211466" cy="291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20000"/>
              </a:lnSpc>
              <a:spcAft>
                <a:spcPts val="600"/>
              </a:spcAft>
              <a:buBlip>
                <a:blip r:embed="rId5"/>
              </a:buBlip>
            </a:pP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Incluir una introducción y definir los </a:t>
            </a:r>
            <a:r>
              <a:rPr lang="es-ES" sz="1600" b="1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objetivos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 del estudio.</a:t>
            </a:r>
          </a:p>
          <a:p>
            <a:pPr marL="285750" indent="-285750" algn="just">
              <a:lnSpc>
                <a:spcPct val="120000"/>
              </a:lnSpc>
              <a:spcAft>
                <a:spcPts val="600"/>
              </a:spcAft>
              <a:buBlip>
                <a:blip r:embed="rId5"/>
              </a:buBlip>
            </a:pP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Emplear un </a:t>
            </a:r>
            <a:r>
              <a:rPr lang="es-ES" sz="1600" b="1" dirty="0">
                <a:solidFill>
                  <a:schemeClr val="tx2"/>
                </a:solidFill>
                <a:latin typeface="Alegreya Sans" panose="00000500000000000000" pitchFamily="2" charset="0"/>
              </a:rPr>
              <a:t>e</a:t>
            </a:r>
            <a:r>
              <a:rPr lang="es-ES" sz="1600" b="1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nfoque </a:t>
            </a:r>
            <a:r>
              <a:rPr lang="es-ES" sz="1600" b="1" dirty="0" err="1" smtClean="0">
                <a:solidFill>
                  <a:schemeClr val="tx2"/>
                </a:solidFill>
                <a:latin typeface="Alegreya Sans" panose="00000500000000000000" pitchFamily="2" charset="0"/>
              </a:rPr>
              <a:t>multiescalar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 («Un ojo en el telescopio y otro en el microscopio»).</a:t>
            </a:r>
          </a:p>
          <a:p>
            <a:pPr marL="285750" indent="-285750" algn="just">
              <a:lnSpc>
                <a:spcPct val="120000"/>
              </a:lnSpc>
              <a:spcAft>
                <a:spcPts val="600"/>
              </a:spcAft>
              <a:buBlip>
                <a:blip r:embed="rId5"/>
              </a:buBlip>
            </a:pP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Hacer uso, en la medida de lo posible, de </a:t>
            </a:r>
            <a:r>
              <a:rPr lang="es-ES" sz="1600" b="1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modelos conceptuales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 de referencia.</a:t>
            </a:r>
          </a:p>
          <a:p>
            <a:pPr marL="285750" indent="-285750" algn="just">
              <a:lnSpc>
                <a:spcPct val="120000"/>
              </a:lnSpc>
              <a:spcAft>
                <a:spcPts val="600"/>
              </a:spcAft>
              <a:buBlip>
                <a:blip r:embed="rId5"/>
              </a:buBlip>
            </a:pP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Documentar </a:t>
            </a:r>
            <a:r>
              <a:rPr lang="es-ES" sz="1600" b="1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impactos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, efectos adversos y </a:t>
            </a:r>
            <a:r>
              <a:rPr lang="es-ES" sz="1600" b="1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avisos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 meteorológicos emitidos (si aplica al objeto del estudio).</a:t>
            </a:r>
          </a:p>
          <a:p>
            <a:pPr marL="285750" indent="-285750" algn="just">
              <a:lnSpc>
                <a:spcPct val="120000"/>
              </a:lnSpc>
              <a:spcAft>
                <a:spcPts val="600"/>
              </a:spcAft>
              <a:buBlip>
                <a:blip r:embed="rId5"/>
              </a:buBlip>
            </a:pP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Analizar el comportamiento de los </a:t>
            </a:r>
            <a:r>
              <a:rPr lang="es-ES" sz="1600" b="1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modelos de predicción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.</a:t>
            </a:r>
          </a:p>
          <a:p>
            <a:pPr marL="285750" indent="-285750" algn="just">
              <a:lnSpc>
                <a:spcPct val="120000"/>
              </a:lnSpc>
              <a:spcAft>
                <a:spcPts val="600"/>
              </a:spcAft>
              <a:buBlip>
                <a:blip r:embed="rId5"/>
              </a:buBlip>
            </a:pP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Dar a las </a:t>
            </a:r>
            <a:r>
              <a:rPr lang="es-ES" sz="1600" b="1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conclusiones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 la importancia que merecen.</a:t>
            </a:r>
          </a:p>
          <a:p>
            <a:pPr marL="285750" indent="-285750" algn="just">
              <a:lnSpc>
                <a:spcPct val="120000"/>
              </a:lnSpc>
              <a:spcAft>
                <a:spcPts val="600"/>
              </a:spcAft>
              <a:buBlip>
                <a:blip r:embed="rId5"/>
              </a:buBlip>
            </a:pP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Dar a las </a:t>
            </a:r>
            <a:r>
              <a:rPr lang="es-ES" sz="1600" b="1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referencias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 la importancia que merecen.</a:t>
            </a:r>
          </a:p>
        </p:txBody>
      </p:sp>
      <p:grpSp>
        <p:nvGrpSpPr>
          <p:cNvPr id="24" name="Grupo 23"/>
          <p:cNvGrpSpPr/>
          <p:nvPr/>
        </p:nvGrpSpPr>
        <p:grpSpPr>
          <a:xfrm>
            <a:off x="8865197" y="1621772"/>
            <a:ext cx="2071027" cy="1916956"/>
            <a:chOff x="8664029" y="1457180"/>
            <a:chExt cx="2557068" cy="2570708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899871" y="1457180"/>
              <a:ext cx="2085384" cy="2085384"/>
            </a:xfrm>
            <a:prstGeom prst="rect">
              <a:avLst/>
            </a:prstGeom>
          </p:spPr>
        </p:pic>
        <p:grpSp>
          <p:nvGrpSpPr>
            <p:cNvPr id="18" name="Group 3"/>
            <p:cNvGrpSpPr/>
            <p:nvPr/>
          </p:nvGrpSpPr>
          <p:grpSpPr>
            <a:xfrm>
              <a:off x="8664029" y="2655320"/>
              <a:ext cx="2557068" cy="1372568"/>
              <a:chOff x="3962669" y="4041003"/>
              <a:chExt cx="4189144" cy="2819031"/>
            </a:xfr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16200000" scaled="0"/>
              <a:tileRect/>
            </a:gradFill>
          </p:grpSpPr>
          <p:sp>
            <p:nvSpPr>
              <p:cNvPr id="19" name="Arrow: Right 41">
                <a:extLst>
                  <a:ext uri="{FF2B5EF4-FFF2-40B4-BE49-F238E27FC236}">
                    <a16:creationId xmlns:a16="http://schemas.microsoft.com/office/drawing/2014/main" id="{80EE8618-72CB-4562-B849-8C13E53E6FA9}"/>
                  </a:ext>
                </a:extLst>
              </p:cNvPr>
              <p:cNvSpPr/>
              <p:nvPr/>
            </p:nvSpPr>
            <p:spPr>
              <a:xfrm rot="16200000">
                <a:off x="5780235" y="4052238"/>
                <a:ext cx="554014" cy="531544"/>
              </a:xfrm>
              <a:prstGeom prst="rightArrow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" name="Trapezoid 1"/>
              <p:cNvSpPr/>
              <p:nvPr/>
            </p:nvSpPr>
            <p:spPr>
              <a:xfrm>
                <a:off x="3962669" y="4268538"/>
                <a:ext cx="4189144" cy="2591496"/>
              </a:xfrm>
              <a:custGeom>
                <a:avLst/>
                <a:gdLst>
                  <a:gd name="connsiteX0" fmla="*/ 0 w 914400"/>
                  <a:gd name="connsiteY0" fmla="*/ 2514600 h 2514600"/>
                  <a:gd name="connsiteX1" fmla="*/ 228600 w 914400"/>
                  <a:gd name="connsiteY1" fmla="*/ 0 h 2514600"/>
                  <a:gd name="connsiteX2" fmla="*/ 685800 w 914400"/>
                  <a:gd name="connsiteY2" fmla="*/ 0 h 2514600"/>
                  <a:gd name="connsiteX3" fmla="*/ 914400 w 914400"/>
                  <a:gd name="connsiteY3" fmla="*/ 2514600 h 2514600"/>
                  <a:gd name="connsiteX4" fmla="*/ 0 w 914400"/>
                  <a:gd name="connsiteY4" fmla="*/ 2514600 h 2514600"/>
                  <a:gd name="connsiteX0" fmla="*/ 0 w 2118731"/>
                  <a:gd name="connsiteY0" fmla="*/ 2302726 h 2514600"/>
                  <a:gd name="connsiteX1" fmla="*/ 1432931 w 2118731"/>
                  <a:gd name="connsiteY1" fmla="*/ 0 h 2514600"/>
                  <a:gd name="connsiteX2" fmla="*/ 1890131 w 2118731"/>
                  <a:gd name="connsiteY2" fmla="*/ 0 h 2514600"/>
                  <a:gd name="connsiteX3" fmla="*/ 2118731 w 2118731"/>
                  <a:gd name="connsiteY3" fmla="*/ 2514600 h 2514600"/>
                  <a:gd name="connsiteX4" fmla="*/ 0 w 2118731"/>
                  <a:gd name="connsiteY4" fmla="*/ 2302726 h 2514600"/>
                  <a:gd name="connsiteX0" fmla="*/ 0 w 2943921"/>
                  <a:gd name="connsiteY0" fmla="*/ 2302726 h 2313878"/>
                  <a:gd name="connsiteX1" fmla="*/ 1432931 w 2943921"/>
                  <a:gd name="connsiteY1" fmla="*/ 0 h 2313878"/>
                  <a:gd name="connsiteX2" fmla="*/ 1890131 w 2943921"/>
                  <a:gd name="connsiteY2" fmla="*/ 0 h 2313878"/>
                  <a:gd name="connsiteX3" fmla="*/ 2943921 w 2943921"/>
                  <a:gd name="connsiteY3" fmla="*/ 2313878 h 2313878"/>
                  <a:gd name="connsiteX4" fmla="*/ 0 w 2943921"/>
                  <a:gd name="connsiteY4" fmla="*/ 2302726 h 2313878"/>
                  <a:gd name="connsiteX0" fmla="*/ 0 w 2943921"/>
                  <a:gd name="connsiteY0" fmla="*/ 2302726 h 2313878"/>
                  <a:gd name="connsiteX1" fmla="*/ 1432931 w 2943921"/>
                  <a:gd name="connsiteY1" fmla="*/ 0 h 2313878"/>
                  <a:gd name="connsiteX2" fmla="*/ 1600199 w 2943921"/>
                  <a:gd name="connsiteY2" fmla="*/ 0 h 2313878"/>
                  <a:gd name="connsiteX3" fmla="*/ 2943921 w 2943921"/>
                  <a:gd name="connsiteY3" fmla="*/ 2313878 h 2313878"/>
                  <a:gd name="connsiteX4" fmla="*/ 0 w 2943921"/>
                  <a:gd name="connsiteY4" fmla="*/ 2302726 h 2313878"/>
                  <a:gd name="connsiteX0" fmla="*/ 0 w 2943921"/>
                  <a:gd name="connsiteY0" fmla="*/ 2349791 h 2360943"/>
                  <a:gd name="connsiteX1" fmla="*/ 1453102 w 2943921"/>
                  <a:gd name="connsiteY1" fmla="*/ 0 h 2360943"/>
                  <a:gd name="connsiteX2" fmla="*/ 1600199 w 2943921"/>
                  <a:gd name="connsiteY2" fmla="*/ 47065 h 2360943"/>
                  <a:gd name="connsiteX3" fmla="*/ 2943921 w 2943921"/>
                  <a:gd name="connsiteY3" fmla="*/ 2360943 h 2360943"/>
                  <a:gd name="connsiteX4" fmla="*/ 0 w 2943921"/>
                  <a:gd name="connsiteY4" fmla="*/ 2349791 h 2360943"/>
                  <a:gd name="connsiteX0" fmla="*/ 0 w 2943921"/>
                  <a:gd name="connsiteY0" fmla="*/ 2349791 h 2360943"/>
                  <a:gd name="connsiteX1" fmla="*/ 1453102 w 2943921"/>
                  <a:gd name="connsiteY1" fmla="*/ 0 h 2360943"/>
                  <a:gd name="connsiteX2" fmla="*/ 1566581 w 2943921"/>
                  <a:gd name="connsiteY2" fmla="*/ 6723 h 2360943"/>
                  <a:gd name="connsiteX3" fmla="*/ 2943921 w 2943921"/>
                  <a:gd name="connsiteY3" fmla="*/ 2360943 h 2360943"/>
                  <a:gd name="connsiteX4" fmla="*/ 0 w 2943921"/>
                  <a:gd name="connsiteY4" fmla="*/ 2349791 h 2360943"/>
                  <a:gd name="connsiteX0" fmla="*/ 0 w 2943921"/>
                  <a:gd name="connsiteY0" fmla="*/ 2345456 h 2356608"/>
                  <a:gd name="connsiteX1" fmla="*/ 1409593 w 2943921"/>
                  <a:gd name="connsiteY1" fmla="*/ 0 h 2356608"/>
                  <a:gd name="connsiteX2" fmla="*/ 1566581 w 2943921"/>
                  <a:gd name="connsiteY2" fmla="*/ 2388 h 2356608"/>
                  <a:gd name="connsiteX3" fmla="*/ 2943921 w 2943921"/>
                  <a:gd name="connsiteY3" fmla="*/ 2356608 h 2356608"/>
                  <a:gd name="connsiteX4" fmla="*/ 0 w 2943921"/>
                  <a:gd name="connsiteY4" fmla="*/ 2345456 h 2356608"/>
                  <a:gd name="connsiteX0" fmla="*/ 0 w 2943921"/>
                  <a:gd name="connsiteY0" fmla="*/ 2345456 h 2356608"/>
                  <a:gd name="connsiteX1" fmla="*/ 1409593 w 2943921"/>
                  <a:gd name="connsiteY1" fmla="*/ 0 h 2356608"/>
                  <a:gd name="connsiteX2" fmla="*/ 1538133 w 2943921"/>
                  <a:gd name="connsiteY2" fmla="*/ 220 h 2356608"/>
                  <a:gd name="connsiteX3" fmla="*/ 2943921 w 2943921"/>
                  <a:gd name="connsiteY3" fmla="*/ 2356608 h 2356608"/>
                  <a:gd name="connsiteX4" fmla="*/ 0 w 2943921"/>
                  <a:gd name="connsiteY4" fmla="*/ 2345456 h 2356608"/>
                  <a:gd name="connsiteX0" fmla="*/ 0 w 2943921"/>
                  <a:gd name="connsiteY0" fmla="*/ 2358459 h 2358459"/>
                  <a:gd name="connsiteX1" fmla="*/ 1409593 w 2943921"/>
                  <a:gd name="connsiteY1" fmla="*/ 0 h 2358459"/>
                  <a:gd name="connsiteX2" fmla="*/ 1538133 w 2943921"/>
                  <a:gd name="connsiteY2" fmla="*/ 220 h 2358459"/>
                  <a:gd name="connsiteX3" fmla="*/ 2943921 w 2943921"/>
                  <a:gd name="connsiteY3" fmla="*/ 2356608 h 2358459"/>
                  <a:gd name="connsiteX4" fmla="*/ 0 w 2943921"/>
                  <a:gd name="connsiteY4" fmla="*/ 2358459 h 2358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3921" h="2358459">
                    <a:moveTo>
                      <a:pt x="0" y="2358459"/>
                    </a:moveTo>
                    <a:lnTo>
                      <a:pt x="1409593" y="0"/>
                    </a:lnTo>
                    <a:lnTo>
                      <a:pt x="1538133" y="220"/>
                    </a:lnTo>
                    <a:lnTo>
                      <a:pt x="2943921" y="2356608"/>
                    </a:lnTo>
                    <a:lnTo>
                      <a:pt x="0" y="235845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dirty="0"/>
              </a:p>
            </p:txBody>
          </p:sp>
        </p:grpSp>
      </p:grpSp>
      <p:pic>
        <p:nvPicPr>
          <p:cNvPr id="3" name="Imagen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2065" y="4724063"/>
            <a:ext cx="2718658" cy="1529245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25"/>
          <a:stretch/>
        </p:blipFill>
        <p:spPr>
          <a:xfrm>
            <a:off x="8700605" y="3808175"/>
            <a:ext cx="2434489" cy="249588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" t="1118" r="1124" b="1435"/>
          <a:stretch/>
        </p:blipFill>
        <p:spPr>
          <a:xfrm>
            <a:off x="6476136" y="3315920"/>
            <a:ext cx="1930483" cy="1306365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525" y="4724063"/>
            <a:ext cx="2733524" cy="1529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7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contenido 2"/>
          <p:cNvSpPr>
            <a:spLocks noGrp="1"/>
          </p:cNvSpPr>
          <p:nvPr>
            <p:ph idx="1"/>
          </p:nvPr>
        </p:nvSpPr>
        <p:spPr>
          <a:xfrm>
            <a:off x="586800" y="1310184"/>
            <a:ext cx="11021102" cy="5141416"/>
          </a:xfrm>
          <a:prstGeom prst="roundRect">
            <a:avLst>
              <a:gd name="adj" fmla="val 3175"/>
            </a:avLst>
          </a:prstGeom>
          <a:solidFill>
            <a:schemeClr val="l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288000" tIns="144000" rIns="288000" bIns="180000" rtlCol="0">
            <a:normAutofit/>
          </a:bodyPr>
          <a:lstStyle/>
          <a:p>
            <a:pPr marL="0" indent="0" algn="just" fontAlgn="auto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s-ES" sz="18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 </a:t>
            </a:r>
            <a:endParaRPr lang="es-ES" sz="1800" dirty="0">
              <a:solidFill>
                <a:schemeClr val="tx2"/>
              </a:solidFill>
              <a:latin typeface="Alegreya Sans" panose="00000500000000000000" pitchFamily="2" charset="0"/>
            </a:endParaRPr>
          </a:p>
        </p:txBody>
      </p:sp>
      <p:grpSp>
        <p:nvGrpSpPr>
          <p:cNvPr id="4" name="Grupo 3"/>
          <p:cNvGrpSpPr>
            <a:grpSpLocks noChangeAspect="1"/>
          </p:cNvGrpSpPr>
          <p:nvPr/>
        </p:nvGrpSpPr>
        <p:grpSpPr>
          <a:xfrm>
            <a:off x="7287902" y="430737"/>
            <a:ext cx="4320000" cy="675892"/>
            <a:chOff x="-2920746" y="1652487"/>
            <a:chExt cx="14265935" cy="223200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2967" y="1652487"/>
              <a:ext cx="4312222" cy="2232000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20746" y="1652487"/>
              <a:ext cx="9953713" cy="2232000"/>
            </a:xfrm>
            <a:prstGeom prst="rect">
              <a:avLst/>
            </a:prstGeom>
          </p:spPr>
        </p:pic>
      </p:grpSp>
      <p:sp>
        <p:nvSpPr>
          <p:cNvPr id="10" name="CuadroTexto 9"/>
          <p:cNvSpPr txBox="1"/>
          <p:nvPr/>
        </p:nvSpPr>
        <p:spPr>
          <a:xfrm>
            <a:off x="3659876" y="6506192"/>
            <a:ext cx="487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solidFill>
                  <a:schemeClr val="accent2">
                    <a:lumMod val="75000"/>
                  </a:schemeClr>
                </a:solidFill>
                <a:latin typeface="Alegreya Sans" panose="00000500000000000000" pitchFamily="2" charset="0"/>
              </a:rPr>
              <a:t>Elaboración y presentación de informes de casos de estudio</a:t>
            </a:r>
            <a:endParaRPr lang="es-ES" sz="1400" dirty="0">
              <a:solidFill>
                <a:schemeClr val="accent2">
                  <a:lumMod val="75000"/>
                </a:schemeClr>
              </a:solidFill>
              <a:latin typeface="Alegreya Sans" panose="00000500000000000000" pitchFamily="2" charset="0"/>
            </a:endParaRPr>
          </a:p>
        </p:txBody>
      </p:sp>
      <p:sp>
        <p:nvSpPr>
          <p:cNvPr id="12" name="Título 1"/>
          <p:cNvSpPr txBox="1">
            <a:spLocks/>
          </p:cNvSpPr>
          <p:nvPr/>
        </p:nvSpPr>
        <p:spPr bwMode="auto">
          <a:xfrm>
            <a:off x="586800" y="449789"/>
            <a:ext cx="6084000" cy="504000"/>
          </a:xfrm>
          <a:prstGeom prst="roundRect">
            <a:avLst/>
          </a:prstGeom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 eaLnBrk="1" fontAlgn="auto" hangingPunct="1">
              <a:spcAft>
                <a:spcPts val="0"/>
              </a:spcAft>
              <a:defRPr/>
            </a:pPr>
            <a:r>
              <a:rPr lang="es-ES" sz="2200" b="1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Algunos consejos</a:t>
            </a:r>
            <a:endParaRPr lang="es-ES" sz="2200" b="1" dirty="0">
              <a:solidFill>
                <a:schemeClr val="tx2"/>
              </a:solidFill>
              <a:latin typeface="Alegreya Sans" panose="00000500000000000000" pitchFamily="2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065759" y="1514673"/>
            <a:ext cx="6292170" cy="246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20000"/>
              </a:lnSpc>
              <a:spcAft>
                <a:spcPts val="600"/>
              </a:spcAft>
              <a:buBlip>
                <a:blip r:embed="rId5"/>
              </a:buBlip>
            </a:pPr>
            <a:r>
              <a:rPr lang="es-ES" sz="1600" u="sng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Describir la información que se presenta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, especialmente si el tamaño de las fuentes dificulta su lectura (p. ej. en leyendas y etiquetas).</a:t>
            </a:r>
          </a:p>
          <a:p>
            <a:pPr marL="285750" indent="-285750" algn="just">
              <a:lnSpc>
                <a:spcPct val="120000"/>
              </a:lnSpc>
              <a:spcAft>
                <a:spcPts val="600"/>
              </a:spcAft>
              <a:buBlip>
                <a:blip r:embed="rId5"/>
              </a:buBlip>
            </a:pP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No apilar información sin analizar y evitar redundancias.</a:t>
            </a:r>
          </a:p>
          <a:p>
            <a:pPr marL="285750" indent="-285750" algn="just">
              <a:lnSpc>
                <a:spcPct val="120000"/>
              </a:lnSpc>
              <a:spcAft>
                <a:spcPts val="600"/>
              </a:spcAft>
              <a:buBlip>
                <a:blip r:embed="rId5"/>
              </a:buBlip>
            </a:pP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Cuidar los bucles de imágenes homogeneizando variables y colores.</a:t>
            </a:r>
          </a:p>
          <a:p>
            <a:pPr marL="285750" indent="-285750" algn="just">
              <a:lnSpc>
                <a:spcPct val="120000"/>
              </a:lnSpc>
              <a:spcAft>
                <a:spcPts val="600"/>
              </a:spcAft>
              <a:buBlip>
                <a:blip r:embed="rId5"/>
              </a:buBlip>
            </a:pP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Usar los ejemplos existentes como guías («Ver la fuente de esta página»).</a:t>
            </a:r>
          </a:p>
          <a:p>
            <a:pPr marL="285750" indent="-285750" algn="just">
              <a:lnSpc>
                <a:spcPct val="120000"/>
              </a:lnSpc>
              <a:spcAft>
                <a:spcPts val="600"/>
              </a:spcAft>
              <a:buBlip>
                <a:blip r:embed="rId5"/>
              </a:buBlip>
            </a:pP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Utilizar un lenguaje claro </a:t>
            </a:r>
            <a:r>
              <a:rPr lang="es-ES" sz="1600" smtClean="0">
                <a:solidFill>
                  <a:schemeClr val="tx2"/>
                </a:solidFill>
                <a:latin typeface="Alegreya Sans" panose="00000500000000000000" pitchFamily="2" charset="0"/>
              </a:rPr>
              <a:t>y tratar 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de emplear los términos técnicos con precisión.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894" y="1514673"/>
            <a:ext cx="1542555" cy="2176182"/>
          </a:xfrm>
          <a:prstGeom prst="rect">
            <a:avLst/>
          </a:prstGeom>
        </p:spPr>
      </p:pic>
      <p:grpSp>
        <p:nvGrpSpPr>
          <p:cNvPr id="15" name="Grupo 14"/>
          <p:cNvGrpSpPr/>
          <p:nvPr/>
        </p:nvGrpSpPr>
        <p:grpSpPr>
          <a:xfrm>
            <a:off x="2269096" y="4150021"/>
            <a:ext cx="7653809" cy="1944000"/>
            <a:chOff x="2874194" y="4201562"/>
            <a:chExt cx="7653809" cy="1944000"/>
          </a:xfrm>
        </p:grpSpPr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4194" y="4201562"/>
              <a:ext cx="2914933" cy="1944000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1976" y="4201562"/>
              <a:ext cx="3476027" cy="1944000"/>
            </a:xfrm>
            <a:prstGeom prst="rect">
              <a:avLst/>
            </a:prstGeom>
          </p:spPr>
        </p:pic>
        <p:sp>
          <p:nvSpPr>
            <p:cNvPr id="14" name="Flecha derecha 13"/>
            <p:cNvSpPr/>
            <p:nvPr/>
          </p:nvSpPr>
          <p:spPr>
            <a:xfrm>
              <a:off x="5931348" y="4931246"/>
              <a:ext cx="978408" cy="484632"/>
            </a:xfrm>
            <a:prstGeom prst="right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76087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contenido 2"/>
          <p:cNvSpPr>
            <a:spLocks noGrp="1"/>
          </p:cNvSpPr>
          <p:nvPr>
            <p:ph idx="1"/>
          </p:nvPr>
        </p:nvSpPr>
        <p:spPr>
          <a:xfrm>
            <a:off x="586800" y="1310184"/>
            <a:ext cx="11021102" cy="5141416"/>
          </a:xfrm>
          <a:prstGeom prst="roundRect">
            <a:avLst>
              <a:gd name="adj" fmla="val 3175"/>
            </a:avLst>
          </a:prstGeom>
          <a:solidFill>
            <a:schemeClr val="l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288000" tIns="144000" rIns="288000" bIns="180000" rtlCol="0">
            <a:normAutofit/>
          </a:bodyPr>
          <a:lstStyle/>
          <a:p>
            <a:pPr marL="0" indent="0" algn="just" fontAlgn="auto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s-ES" sz="18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 </a:t>
            </a:r>
            <a:endParaRPr lang="es-ES" sz="1800" dirty="0">
              <a:solidFill>
                <a:schemeClr val="tx2"/>
              </a:solidFill>
              <a:latin typeface="Alegreya Sans" panose="00000500000000000000" pitchFamily="2" charset="0"/>
            </a:endParaRPr>
          </a:p>
        </p:txBody>
      </p:sp>
      <p:grpSp>
        <p:nvGrpSpPr>
          <p:cNvPr id="4" name="Grupo 3"/>
          <p:cNvGrpSpPr>
            <a:grpSpLocks noChangeAspect="1"/>
          </p:cNvGrpSpPr>
          <p:nvPr/>
        </p:nvGrpSpPr>
        <p:grpSpPr>
          <a:xfrm>
            <a:off x="7287902" y="430737"/>
            <a:ext cx="4320000" cy="675892"/>
            <a:chOff x="-2920746" y="1652487"/>
            <a:chExt cx="14265935" cy="223200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2967" y="1652487"/>
              <a:ext cx="4312222" cy="2232000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20746" y="1652487"/>
              <a:ext cx="9953713" cy="2232000"/>
            </a:xfrm>
            <a:prstGeom prst="rect">
              <a:avLst/>
            </a:prstGeom>
          </p:spPr>
        </p:pic>
      </p:grpSp>
      <p:sp>
        <p:nvSpPr>
          <p:cNvPr id="10" name="CuadroTexto 9"/>
          <p:cNvSpPr txBox="1"/>
          <p:nvPr/>
        </p:nvSpPr>
        <p:spPr>
          <a:xfrm>
            <a:off x="3659876" y="6506192"/>
            <a:ext cx="487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solidFill>
                  <a:schemeClr val="accent2">
                    <a:lumMod val="75000"/>
                  </a:schemeClr>
                </a:solidFill>
                <a:latin typeface="Alegreya Sans" panose="00000500000000000000" pitchFamily="2" charset="0"/>
              </a:rPr>
              <a:t>Elaboración y presentación de informes de casos de estudio</a:t>
            </a:r>
            <a:endParaRPr lang="es-ES" sz="1400" dirty="0">
              <a:solidFill>
                <a:schemeClr val="accent2">
                  <a:lumMod val="75000"/>
                </a:schemeClr>
              </a:solidFill>
              <a:latin typeface="Alegreya Sans" panose="00000500000000000000" pitchFamily="2" charset="0"/>
            </a:endParaRPr>
          </a:p>
        </p:txBody>
      </p:sp>
      <p:sp>
        <p:nvSpPr>
          <p:cNvPr id="12" name="Título 1"/>
          <p:cNvSpPr txBox="1">
            <a:spLocks/>
          </p:cNvSpPr>
          <p:nvPr/>
        </p:nvSpPr>
        <p:spPr bwMode="auto">
          <a:xfrm>
            <a:off x="586800" y="449789"/>
            <a:ext cx="6084000" cy="504000"/>
          </a:xfrm>
          <a:prstGeom prst="roundRect">
            <a:avLst/>
          </a:prstGeom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 eaLnBrk="1" fontAlgn="auto" hangingPunct="1">
              <a:spcAft>
                <a:spcPts val="0"/>
              </a:spcAft>
              <a:defRPr/>
            </a:pPr>
            <a:r>
              <a:rPr lang="es-ES" sz="2200" b="1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Algunos consejos</a:t>
            </a:r>
            <a:endParaRPr lang="es-ES" sz="2200" b="1" dirty="0">
              <a:solidFill>
                <a:schemeClr val="tx2"/>
              </a:solidFill>
              <a:latin typeface="Alegreya Sans" panose="00000500000000000000" pitchFamily="2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065759" y="1514673"/>
            <a:ext cx="9859416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20000"/>
              </a:lnSpc>
              <a:spcAft>
                <a:spcPts val="0"/>
              </a:spcAft>
              <a:buBlip>
                <a:blip r:embed="rId5"/>
              </a:buBlip>
            </a:pPr>
            <a:r>
              <a:rPr lang="es-ES" sz="1600" b="1" u="sng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PENSAMIENTO DIVERGENTE: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 </a:t>
            </a:r>
            <a:r>
              <a:rPr lang="es-ES" sz="1600" dirty="0" err="1" smtClean="0">
                <a:solidFill>
                  <a:schemeClr val="tx2"/>
                </a:solidFill>
                <a:latin typeface="Alegreya Sans" panose="00000500000000000000" pitchFamily="2" charset="0"/>
              </a:rPr>
              <a:t>Teleconexiones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, anomalías climáticas, </a:t>
            </a:r>
            <a:r>
              <a:rPr lang="es-ES" sz="1600" dirty="0" err="1" smtClean="0">
                <a:solidFill>
                  <a:schemeClr val="tx2"/>
                </a:solidFill>
                <a:latin typeface="Alegreya Sans" panose="00000500000000000000" pitchFamily="2" charset="0"/>
              </a:rPr>
              <a:t>retrotrayectorias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, tendencias climáticas, etc.</a:t>
            </a:r>
            <a:endParaRPr lang="es-ES" sz="1600" dirty="0">
              <a:solidFill>
                <a:schemeClr val="tx2"/>
              </a:solidFill>
              <a:latin typeface="Alegreya Sans" panose="00000500000000000000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187" y="2106026"/>
            <a:ext cx="6710363" cy="390989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633663" y="2106026"/>
            <a:ext cx="1423988" cy="323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rgbClr val="2C3729"/>
                </a:solidFill>
              </a:rPr>
              <a:t>m</a:t>
            </a:r>
            <a:r>
              <a:rPr lang="es-ES" dirty="0" smtClean="0">
                <a:solidFill>
                  <a:srgbClr val="2C3729"/>
                </a:solidFill>
              </a:rPr>
              <a:t>edium.com</a:t>
            </a:r>
            <a:endParaRPr lang="es-ES" dirty="0">
              <a:solidFill>
                <a:srgbClr val="2C37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47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contenido 2"/>
          <p:cNvSpPr>
            <a:spLocks noGrp="1"/>
          </p:cNvSpPr>
          <p:nvPr>
            <p:ph idx="1"/>
          </p:nvPr>
        </p:nvSpPr>
        <p:spPr>
          <a:xfrm>
            <a:off x="586800" y="1310184"/>
            <a:ext cx="11021102" cy="5141416"/>
          </a:xfrm>
          <a:prstGeom prst="roundRect">
            <a:avLst>
              <a:gd name="adj" fmla="val 3175"/>
            </a:avLst>
          </a:prstGeom>
          <a:solidFill>
            <a:schemeClr val="l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288000" tIns="144000" rIns="288000" bIns="180000" rtlCol="0">
            <a:normAutofit/>
          </a:bodyPr>
          <a:lstStyle/>
          <a:p>
            <a:pPr marL="0" indent="0" algn="just" fontAlgn="auto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s-ES" sz="18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 </a:t>
            </a:r>
            <a:endParaRPr lang="es-ES" sz="1800" dirty="0">
              <a:solidFill>
                <a:schemeClr val="tx2"/>
              </a:solidFill>
              <a:latin typeface="Alegreya Sans" panose="00000500000000000000" pitchFamily="2" charset="0"/>
            </a:endParaRPr>
          </a:p>
        </p:txBody>
      </p:sp>
      <p:grpSp>
        <p:nvGrpSpPr>
          <p:cNvPr id="4" name="Grupo 3"/>
          <p:cNvGrpSpPr>
            <a:grpSpLocks noChangeAspect="1"/>
          </p:cNvGrpSpPr>
          <p:nvPr/>
        </p:nvGrpSpPr>
        <p:grpSpPr>
          <a:xfrm>
            <a:off x="7287902" y="430737"/>
            <a:ext cx="4320000" cy="675892"/>
            <a:chOff x="-2920746" y="1652487"/>
            <a:chExt cx="14265935" cy="223200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2967" y="1652487"/>
              <a:ext cx="4312222" cy="2232000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20746" y="1652487"/>
              <a:ext cx="9953713" cy="2232000"/>
            </a:xfrm>
            <a:prstGeom prst="rect">
              <a:avLst/>
            </a:prstGeom>
          </p:spPr>
        </p:pic>
      </p:grpSp>
      <p:sp>
        <p:nvSpPr>
          <p:cNvPr id="10" name="CuadroTexto 9"/>
          <p:cNvSpPr txBox="1"/>
          <p:nvPr/>
        </p:nvSpPr>
        <p:spPr>
          <a:xfrm>
            <a:off x="3659876" y="6506192"/>
            <a:ext cx="487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solidFill>
                  <a:schemeClr val="accent2">
                    <a:lumMod val="75000"/>
                  </a:schemeClr>
                </a:solidFill>
                <a:latin typeface="Alegreya Sans" panose="00000500000000000000" pitchFamily="2" charset="0"/>
              </a:rPr>
              <a:t>Elaboración y presentación de informes de casos de estudio</a:t>
            </a:r>
            <a:endParaRPr lang="es-ES" sz="1400" dirty="0">
              <a:solidFill>
                <a:schemeClr val="accent2">
                  <a:lumMod val="75000"/>
                </a:schemeClr>
              </a:solidFill>
              <a:latin typeface="Alegreya Sans" panose="00000500000000000000" pitchFamily="2" charset="0"/>
            </a:endParaRPr>
          </a:p>
        </p:txBody>
      </p:sp>
      <p:sp>
        <p:nvSpPr>
          <p:cNvPr id="12" name="Título 1"/>
          <p:cNvSpPr txBox="1">
            <a:spLocks/>
          </p:cNvSpPr>
          <p:nvPr/>
        </p:nvSpPr>
        <p:spPr bwMode="auto">
          <a:xfrm>
            <a:off x="586800" y="449789"/>
            <a:ext cx="6084000" cy="504000"/>
          </a:xfrm>
          <a:prstGeom prst="roundRect">
            <a:avLst/>
          </a:prstGeom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 eaLnBrk="1" fontAlgn="auto" hangingPunct="1">
              <a:spcAft>
                <a:spcPts val="0"/>
              </a:spcAft>
              <a:defRPr/>
            </a:pPr>
            <a:r>
              <a:rPr lang="es-ES" sz="2200" b="1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Recursos</a:t>
            </a:r>
            <a:endParaRPr lang="es-ES" sz="2200" b="1" dirty="0">
              <a:solidFill>
                <a:schemeClr val="tx2"/>
              </a:solidFill>
              <a:latin typeface="Alegreya Sans" panose="00000500000000000000" pitchFamily="2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065758" y="1514673"/>
            <a:ext cx="7685050" cy="4562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Aft>
                <a:spcPts val="300"/>
              </a:spcAft>
            </a:pPr>
            <a:r>
              <a:rPr lang="es-ES" sz="1600" b="1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Información de archivo:</a:t>
            </a:r>
          </a:p>
          <a:p>
            <a:pPr marL="285750" lvl="0" indent="-285750" algn="just">
              <a:lnSpc>
                <a:spcPct val="120000"/>
              </a:lnSpc>
              <a:spcAft>
                <a:spcPts val="0"/>
              </a:spcAft>
              <a:buBlip>
                <a:blip r:embed="rId5"/>
              </a:buBlip>
            </a:pPr>
            <a:r>
              <a:rPr lang="es-ES" sz="1600" dirty="0" smtClean="0">
                <a:solidFill>
                  <a:srgbClr val="033453"/>
                </a:solidFill>
                <a:latin typeface="Alegreya Sans" panose="00000500000000000000" pitchFamily="2" charset="0"/>
              </a:rPr>
              <a:t>CIMSS Tropical </a:t>
            </a:r>
            <a:r>
              <a:rPr lang="es-ES" sz="1600" dirty="0" err="1" smtClean="0">
                <a:solidFill>
                  <a:srgbClr val="033453"/>
                </a:solidFill>
                <a:latin typeface="Alegreya Sans" panose="00000500000000000000" pitchFamily="2" charset="0"/>
              </a:rPr>
              <a:t>Cyclones</a:t>
            </a:r>
            <a:r>
              <a:rPr lang="es-ES" sz="1600" dirty="0" smtClean="0">
                <a:solidFill>
                  <a:srgbClr val="033453"/>
                </a:solidFill>
                <a:latin typeface="Alegreya Sans" panose="00000500000000000000" pitchFamily="2" charset="0"/>
              </a:rPr>
              <a:t> </a:t>
            </a:r>
            <a:r>
              <a:rPr lang="es-ES" sz="1600" dirty="0" err="1" smtClean="0">
                <a:solidFill>
                  <a:srgbClr val="033453"/>
                </a:solidFill>
                <a:latin typeface="Alegreya Sans" panose="00000500000000000000" pitchFamily="2" charset="0"/>
              </a:rPr>
              <a:t>Group</a:t>
            </a:r>
            <a:r>
              <a:rPr lang="es-ES" sz="1600" dirty="0" smtClean="0">
                <a:solidFill>
                  <a:srgbClr val="033453"/>
                </a:solidFill>
                <a:latin typeface="Alegreya Sans" panose="00000500000000000000" pitchFamily="2" charset="0"/>
              </a:rPr>
              <a:t>: 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  <a:hlinkClick r:id="rId6"/>
              </a:rPr>
              <a:t>https</a:t>
            </a: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  <a:hlinkClick r:id="rId6"/>
              </a:rPr>
              <a:t>://tropic.ssec.wisc.edu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  <a:hlinkClick r:id="rId6"/>
              </a:rPr>
              <a:t>/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.</a:t>
            </a:r>
          </a:p>
          <a:p>
            <a:pPr marL="285750" lvl="0" indent="-285750" algn="just">
              <a:lnSpc>
                <a:spcPct val="120000"/>
              </a:lnSpc>
              <a:spcAft>
                <a:spcPts val="0"/>
              </a:spcAft>
              <a:buBlip>
                <a:blip r:embed="rId5"/>
              </a:buBlip>
            </a:pP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NRL Tropical </a:t>
            </a:r>
            <a:r>
              <a:rPr lang="es-ES" sz="1600" dirty="0" err="1" smtClean="0">
                <a:solidFill>
                  <a:schemeClr val="tx2"/>
                </a:solidFill>
                <a:latin typeface="Alegreya Sans" panose="00000500000000000000" pitchFamily="2" charset="0"/>
              </a:rPr>
              <a:t>Cyclone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 Page: 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  <a:hlinkClick r:id="rId7"/>
              </a:rPr>
              <a:t>https</a:t>
            </a: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  <a:hlinkClick r:id="rId7"/>
              </a:rPr>
              <a:t>://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  <a:hlinkClick r:id="rId7"/>
              </a:rPr>
              <a:t>www.nrlmry.navy.mil/TC.html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.</a:t>
            </a:r>
          </a:p>
          <a:p>
            <a:pPr marL="285750" lvl="0" indent="-285750" algn="just">
              <a:lnSpc>
                <a:spcPct val="120000"/>
              </a:lnSpc>
              <a:spcAft>
                <a:spcPts val="0"/>
              </a:spcAft>
              <a:buBlip>
                <a:blip r:embed="rId5"/>
              </a:buBlip>
            </a:pP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RAMMB: 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  <a:hlinkClick r:id="rId8"/>
              </a:rPr>
              <a:t>http</a:t>
            </a: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  <a:hlinkClick r:id="rId8"/>
              </a:rPr>
              <a:t>://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  <a:hlinkClick r:id="rId8"/>
              </a:rPr>
              <a:t>rammb-data.cira.colostate.edu/tc_realtime/index.asp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.</a:t>
            </a:r>
          </a:p>
          <a:p>
            <a:pPr marL="285750" lvl="0" indent="-285750" algn="just">
              <a:lnSpc>
                <a:spcPct val="120000"/>
              </a:lnSpc>
              <a:spcAft>
                <a:spcPts val="0"/>
              </a:spcAft>
              <a:buBlip>
                <a:blip r:embed="rId5"/>
              </a:buBlip>
            </a:pP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</a:rPr>
              <a:t>NHC: </a:t>
            </a: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  <a:hlinkClick r:id="rId9"/>
              </a:rPr>
              <a:t>https://www.nhc.noaa.gov/data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  <a:hlinkClick r:id="rId9"/>
              </a:rPr>
              <a:t>/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.</a:t>
            </a:r>
          </a:p>
          <a:p>
            <a:pPr marL="285750" lvl="0" indent="-285750" algn="just">
              <a:lnSpc>
                <a:spcPct val="120000"/>
              </a:lnSpc>
              <a:spcAft>
                <a:spcPts val="0"/>
              </a:spcAft>
              <a:buBlip>
                <a:blip r:embed="rId5"/>
              </a:buBlip>
            </a:pPr>
            <a:r>
              <a:rPr lang="es-ES" sz="1600" dirty="0" err="1" smtClean="0">
                <a:solidFill>
                  <a:schemeClr val="tx2"/>
                </a:solidFill>
                <a:latin typeface="Alegreya Sans" panose="00000500000000000000" pitchFamily="2" charset="0"/>
              </a:rPr>
              <a:t>Cyclone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 </a:t>
            </a:r>
            <a:r>
              <a:rPr lang="es-ES" sz="1600" dirty="0" err="1" smtClean="0">
                <a:solidFill>
                  <a:schemeClr val="tx2"/>
                </a:solidFill>
                <a:latin typeface="Alegreya Sans" panose="00000500000000000000" pitchFamily="2" charset="0"/>
              </a:rPr>
              <a:t>phase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 </a:t>
            </a:r>
            <a:r>
              <a:rPr lang="es-ES" sz="1600" dirty="0" err="1" smtClean="0">
                <a:solidFill>
                  <a:schemeClr val="tx2"/>
                </a:solidFill>
                <a:latin typeface="Alegreya Sans" panose="00000500000000000000" pitchFamily="2" charset="0"/>
              </a:rPr>
              <a:t>evolution</a:t>
            </a: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</a:rPr>
              <a:t>: </a:t>
            </a: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  <a:hlinkClick r:id="rId10"/>
              </a:rPr>
              <a:t>https://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  <a:hlinkClick r:id="rId10"/>
              </a:rPr>
              <a:t>moe.met.fsu.edu/cyclonephase/archive/index.html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.</a:t>
            </a:r>
          </a:p>
          <a:p>
            <a:pPr marL="285750" lvl="0" indent="-285750" algn="just">
              <a:lnSpc>
                <a:spcPct val="120000"/>
              </a:lnSpc>
              <a:spcAft>
                <a:spcPts val="0"/>
              </a:spcAft>
              <a:buBlip>
                <a:blip r:embed="rId5"/>
              </a:buBlip>
            </a:pPr>
            <a:r>
              <a:rPr lang="es-ES" sz="1600" dirty="0" err="1" smtClean="0">
                <a:solidFill>
                  <a:schemeClr val="tx2"/>
                </a:solidFill>
                <a:latin typeface="Alegreya Sans" panose="00000500000000000000" pitchFamily="2" charset="0"/>
              </a:rPr>
              <a:t>University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 </a:t>
            </a: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</a:rPr>
              <a:t>of Wyoming: </a:t>
            </a: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  <a:hlinkClick r:id="rId11"/>
              </a:rPr>
              <a:t>https://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  <a:hlinkClick r:id="rId11"/>
              </a:rPr>
              <a:t>weather.uwyo.edu/upperair/sounding.html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.</a:t>
            </a:r>
          </a:p>
          <a:p>
            <a:pPr marL="285750" lvl="0" indent="-285750" algn="just">
              <a:lnSpc>
                <a:spcPct val="120000"/>
              </a:lnSpc>
              <a:spcAft>
                <a:spcPts val="0"/>
              </a:spcAft>
              <a:buBlip>
                <a:blip r:embed="rId5"/>
              </a:buBlip>
            </a:pP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SSEC</a:t>
            </a: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</a:rPr>
              <a:t>: </a:t>
            </a: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  <a:hlinkClick r:id="rId12"/>
              </a:rPr>
              <a:t>https://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  <a:hlinkClick r:id="rId12"/>
              </a:rPr>
              <a:t>www.ssec.wisc.edu/datacenter/goes-archive/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.</a:t>
            </a:r>
          </a:p>
          <a:p>
            <a:pPr marL="285750" lvl="0" indent="-285750" algn="just">
              <a:lnSpc>
                <a:spcPct val="120000"/>
              </a:lnSpc>
              <a:spcAft>
                <a:spcPts val="0"/>
              </a:spcAft>
              <a:buBlip>
                <a:blip r:embed="rId5"/>
              </a:buBlip>
            </a:pP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</a:rPr>
              <a:t>CPTEC: </a:t>
            </a: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  <a:hlinkClick r:id="rId13"/>
              </a:rPr>
              <a:t>http://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  <a:hlinkClick r:id="rId13"/>
              </a:rPr>
              <a:t>satelite.cptec.inpe.br/acervo/goes.formulario.logic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.</a:t>
            </a:r>
          </a:p>
          <a:p>
            <a:pPr marL="285750" lvl="0" indent="-285750" algn="just">
              <a:lnSpc>
                <a:spcPct val="120000"/>
              </a:lnSpc>
              <a:spcAft>
                <a:spcPts val="0"/>
              </a:spcAft>
              <a:buBlip>
                <a:blip r:embed="rId5"/>
              </a:buBlip>
            </a:pP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</a:rPr>
              <a:t>ECMWF: </a:t>
            </a: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  <a:hlinkClick r:id="rId14"/>
              </a:rPr>
              <a:t>https://www.ecmwf.int/en/forecasts/charts/tcyclone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  <a:hlinkClick r:id="rId14"/>
              </a:rPr>
              <a:t>/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.</a:t>
            </a:r>
          </a:p>
          <a:p>
            <a:pPr marL="285750" lvl="0" indent="-285750" algn="just">
              <a:lnSpc>
                <a:spcPct val="120000"/>
              </a:lnSpc>
              <a:spcAft>
                <a:spcPts val="0"/>
              </a:spcAft>
              <a:buBlip>
                <a:blip r:embed="rId5"/>
              </a:buBlip>
            </a:pPr>
            <a:r>
              <a:rPr lang="es-ES" sz="1600" dirty="0" err="1" smtClean="0">
                <a:solidFill>
                  <a:schemeClr val="tx2"/>
                </a:solidFill>
                <a:latin typeface="Alegreya Sans" panose="00000500000000000000" pitchFamily="2" charset="0"/>
              </a:rPr>
              <a:t>Meteociel</a:t>
            </a: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</a:rPr>
              <a:t>: </a:t>
            </a: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  <a:hlinkClick r:id="rId15"/>
              </a:rPr>
              <a:t>https://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  <a:hlinkClick r:id="rId15"/>
              </a:rPr>
              <a:t>www.meteociel.fr/modeles/archives/archives.php</a:t>
            </a: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</a:rPr>
              <a:t>.</a:t>
            </a:r>
            <a:endParaRPr lang="es-ES" sz="1600" dirty="0" smtClean="0">
              <a:solidFill>
                <a:schemeClr val="tx2"/>
              </a:solidFill>
              <a:latin typeface="Alegreya Sans" panose="00000500000000000000" pitchFamily="2" charset="0"/>
            </a:endParaRPr>
          </a:p>
          <a:p>
            <a:pPr marL="285750" lvl="0" indent="-285750" algn="just">
              <a:lnSpc>
                <a:spcPct val="120000"/>
              </a:lnSpc>
              <a:spcAft>
                <a:spcPts val="0"/>
              </a:spcAft>
              <a:buBlip>
                <a:blip r:embed="rId5"/>
              </a:buBlip>
            </a:pP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US </a:t>
            </a:r>
            <a:r>
              <a:rPr lang="es-ES" sz="1600" dirty="0" err="1" smtClean="0">
                <a:solidFill>
                  <a:schemeClr val="tx2"/>
                </a:solidFill>
                <a:latin typeface="Alegreya Sans" panose="00000500000000000000" pitchFamily="2" charset="0"/>
              </a:rPr>
              <a:t>Navy</a:t>
            </a: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</a:rPr>
              <a:t>: </a:t>
            </a: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  <a:hlinkClick r:id="rId16"/>
              </a:rPr>
              <a:t>https://ftp.nhc.ncep.noaa.gov/tafb/surface_analysis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  <a:hlinkClick r:id="rId16"/>
              </a:rPr>
              <a:t>/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.</a:t>
            </a:r>
          </a:p>
          <a:p>
            <a:pPr marL="285750" lvl="0" indent="-285750" algn="just">
              <a:lnSpc>
                <a:spcPct val="120000"/>
              </a:lnSpc>
              <a:spcAft>
                <a:spcPts val="0"/>
              </a:spcAft>
              <a:buBlip>
                <a:blip r:embed="rId5"/>
              </a:buBlip>
            </a:pPr>
            <a:r>
              <a:rPr lang="es-ES" sz="1600" dirty="0" err="1">
                <a:solidFill>
                  <a:schemeClr val="tx2"/>
                </a:solidFill>
                <a:latin typeface="Alegreya Sans" panose="00000500000000000000" pitchFamily="2" charset="0"/>
              </a:rPr>
              <a:t>Worldview</a:t>
            </a: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</a:rPr>
              <a:t>: </a:t>
            </a: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  <a:hlinkClick r:id="rId17"/>
              </a:rPr>
              <a:t>https://worldview.earthdata.nasa.gov/</a:t>
            </a: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</a:rPr>
              <a:t>.</a:t>
            </a:r>
          </a:p>
          <a:p>
            <a:pPr marL="285750" lvl="0" indent="-285750" algn="just">
              <a:lnSpc>
                <a:spcPct val="120000"/>
              </a:lnSpc>
              <a:spcAft>
                <a:spcPts val="0"/>
              </a:spcAft>
              <a:buBlip>
                <a:blip r:embed="rId5"/>
              </a:buBlip>
            </a:pP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</a:rPr>
              <a:t>ZOOM EARTH: </a:t>
            </a: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  <a:hlinkClick r:id="rId18"/>
              </a:rPr>
              <a:t>https://zoom.earth/maps/daily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  <a:hlinkClick r:id="rId18"/>
              </a:rPr>
              <a:t>/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.</a:t>
            </a:r>
          </a:p>
          <a:p>
            <a:pPr marL="285750" lvl="0" indent="-285750" algn="just">
              <a:lnSpc>
                <a:spcPct val="120000"/>
              </a:lnSpc>
              <a:spcAft>
                <a:spcPts val="0"/>
              </a:spcAft>
              <a:buBlip>
                <a:blip r:embed="rId5"/>
              </a:buBlip>
            </a:pPr>
            <a:r>
              <a:rPr lang="es-ES" sz="1600" b="1" u="sng" dirty="0" smtClean="0">
                <a:solidFill>
                  <a:schemeClr val="accent2"/>
                </a:solidFill>
                <a:latin typeface="Alegreya Sans" panose="00000500000000000000" pitchFamily="2" charset="0"/>
              </a:rPr>
              <a:t>Webs, recursos e informes de los SMN.</a:t>
            </a:r>
          </a:p>
        </p:txBody>
      </p:sp>
    </p:spTree>
    <p:extLst>
      <p:ext uri="{BB962C8B-B14F-4D97-AF65-F5344CB8AC3E}">
        <p14:creationId xmlns:p14="http://schemas.microsoft.com/office/powerpoint/2010/main" val="250556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contenido 2"/>
          <p:cNvSpPr>
            <a:spLocks noGrp="1"/>
          </p:cNvSpPr>
          <p:nvPr>
            <p:ph idx="1"/>
          </p:nvPr>
        </p:nvSpPr>
        <p:spPr>
          <a:xfrm>
            <a:off x="586800" y="1310184"/>
            <a:ext cx="11021102" cy="5141416"/>
          </a:xfrm>
          <a:prstGeom prst="roundRect">
            <a:avLst>
              <a:gd name="adj" fmla="val 3175"/>
            </a:avLst>
          </a:prstGeom>
          <a:solidFill>
            <a:schemeClr val="l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288000" tIns="144000" rIns="288000" bIns="180000" rtlCol="0">
            <a:normAutofit/>
          </a:bodyPr>
          <a:lstStyle/>
          <a:p>
            <a:pPr marL="0" indent="0" algn="just" fontAlgn="auto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s-ES" sz="18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 </a:t>
            </a:r>
            <a:endParaRPr lang="es-ES" sz="1800" dirty="0">
              <a:solidFill>
                <a:schemeClr val="tx2"/>
              </a:solidFill>
              <a:latin typeface="Alegreya Sans" panose="00000500000000000000" pitchFamily="2" charset="0"/>
            </a:endParaRPr>
          </a:p>
        </p:txBody>
      </p:sp>
      <p:grpSp>
        <p:nvGrpSpPr>
          <p:cNvPr id="4" name="Grupo 3"/>
          <p:cNvGrpSpPr>
            <a:grpSpLocks noChangeAspect="1"/>
          </p:cNvGrpSpPr>
          <p:nvPr/>
        </p:nvGrpSpPr>
        <p:grpSpPr>
          <a:xfrm>
            <a:off x="7287902" y="430737"/>
            <a:ext cx="4320000" cy="675892"/>
            <a:chOff x="-2920746" y="1652487"/>
            <a:chExt cx="14265935" cy="223200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2967" y="1652487"/>
              <a:ext cx="4312222" cy="2232000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20746" y="1652487"/>
              <a:ext cx="9953713" cy="2232000"/>
            </a:xfrm>
            <a:prstGeom prst="rect">
              <a:avLst/>
            </a:prstGeom>
          </p:spPr>
        </p:pic>
      </p:grpSp>
      <p:sp>
        <p:nvSpPr>
          <p:cNvPr id="10" name="CuadroTexto 9"/>
          <p:cNvSpPr txBox="1"/>
          <p:nvPr/>
        </p:nvSpPr>
        <p:spPr>
          <a:xfrm>
            <a:off x="3659876" y="6506192"/>
            <a:ext cx="487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solidFill>
                  <a:schemeClr val="accent2">
                    <a:lumMod val="75000"/>
                  </a:schemeClr>
                </a:solidFill>
                <a:latin typeface="Alegreya Sans" panose="00000500000000000000" pitchFamily="2" charset="0"/>
              </a:rPr>
              <a:t>Elaboración y presentación de informes de casos de estudio</a:t>
            </a:r>
            <a:endParaRPr lang="es-ES" sz="1400" dirty="0">
              <a:solidFill>
                <a:schemeClr val="accent2">
                  <a:lumMod val="75000"/>
                </a:schemeClr>
              </a:solidFill>
              <a:latin typeface="Alegreya Sans" panose="00000500000000000000" pitchFamily="2" charset="0"/>
            </a:endParaRPr>
          </a:p>
        </p:txBody>
      </p:sp>
      <p:sp>
        <p:nvSpPr>
          <p:cNvPr id="12" name="Título 1"/>
          <p:cNvSpPr txBox="1">
            <a:spLocks/>
          </p:cNvSpPr>
          <p:nvPr/>
        </p:nvSpPr>
        <p:spPr bwMode="auto">
          <a:xfrm>
            <a:off x="586800" y="449789"/>
            <a:ext cx="6084000" cy="504000"/>
          </a:xfrm>
          <a:prstGeom prst="roundRect">
            <a:avLst/>
          </a:prstGeom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 eaLnBrk="1" fontAlgn="auto" hangingPunct="1">
              <a:spcAft>
                <a:spcPts val="0"/>
              </a:spcAft>
              <a:defRPr/>
            </a:pPr>
            <a:r>
              <a:rPr lang="es-ES" sz="2200" b="1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Recursos</a:t>
            </a:r>
            <a:endParaRPr lang="es-ES" sz="2200" b="1" dirty="0">
              <a:solidFill>
                <a:schemeClr val="tx2"/>
              </a:solidFill>
              <a:latin typeface="Alegreya Sans" panose="00000500000000000000" pitchFamily="2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065758" y="1514673"/>
            <a:ext cx="9788170" cy="4459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20000"/>
              </a:lnSpc>
              <a:spcAft>
                <a:spcPts val="300"/>
              </a:spcAft>
            </a:pPr>
            <a:r>
              <a:rPr lang="es-ES" sz="1600" b="1" dirty="0" smtClean="0">
                <a:solidFill>
                  <a:srgbClr val="033453"/>
                </a:solidFill>
                <a:latin typeface="Alegreya Sans" panose="00000500000000000000" pitchFamily="2" charset="0"/>
              </a:rPr>
              <a:t>Recursos didácticos y modelos conceptuales:</a:t>
            </a:r>
            <a:endParaRPr lang="es-ES" sz="1600" b="1" dirty="0">
              <a:solidFill>
                <a:srgbClr val="033453"/>
              </a:solidFill>
              <a:latin typeface="Alegreya Sans" panose="00000500000000000000" pitchFamily="2" charset="0"/>
            </a:endParaRPr>
          </a:p>
          <a:p>
            <a:pPr marL="285750" lvl="0" indent="-285750" algn="just">
              <a:lnSpc>
                <a:spcPct val="120000"/>
              </a:lnSpc>
              <a:spcAft>
                <a:spcPts val="0"/>
              </a:spcAft>
              <a:buBlip>
                <a:blip r:embed="rId5"/>
              </a:buBlip>
            </a:pPr>
            <a:r>
              <a:rPr lang="es-ES" sz="1600" dirty="0">
                <a:solidFill>
                  <a:srgbClr val="033453"/>
                </a:solidFill>
                <a:latin typeface="Alegreya Sans" panose="00000500000000000000" pitchFamily="2" charset="0"/>
              </a:rPr>
              <a:t>Contenidos de la fase a distancia.</a:t>
            </a:r>
          </a:p>
          <a:p>
            <a:pPr marL="285750" lvl="0" indent="-285750" algn="just">
              <a:lnSpc>
                <a:spcPct val="120000"/>
              </a:lnSpc>
              <a:spcAft>
                <a:spcPts val="0"/>
              </a:spcAft>
              <a:buBlip>
                <a:blip r:embed="rId5"/>
              </a:buBlip>
            </a:pPr>
            <a:r>
              <a:rPr lang="es-ES" sz="1600" dirty="0">
                <a:solidFill>
                  <a:srgbClr val="033453"/>
                </a:solidFill>
                <a:latin typeface="Alegreya Sans" panose="00000500000000000000" pitchFamily="2" charset="0"/>
              </a:rPr>
              <a:t>Módulos COMET</a:t>
            </a:r>
            <a:r>
              <a:rPr lang="es-ES" sz="1600" dirty="0" smtClean="0">
                <a:solidFill>
                  <a:srgbClr val="033453"/>
                </a:solidFill>
                <a:latin typeface="Alegreya Sans" panose="00000500000000000000" pitchFamily="2" charset="0"/>
              </a:rPr>
              <a:t>.</a:t>
            </a:r>
          </a:p>
          <a:p>
            <a:pPr marL="285750" lvl="0" indent="-285750" algn="just">
              <a:lnSpc>
                <a:spcPct val="120000"/>
              </a:lnSpc>
              <a:spcAft>
                <a:spcPts val="1200"/>
              </a:spcAft>
              <a:buBlip>
                <a:blip r:embed="rId5"/>
              </a:buBlip>
            </a:pPr>
            <a:r>
              <a:rPr lang="es-ES" sz="1600" dirty="0">
                <a:solidFill>
                  <a:srgbClr val="033453"/>
                </a:solidFill>
                <a:latin typeface="Alegreya Sans" panose="00000500000000000000" pitchFamily="2" charset="0"/>
              </a:rPr>
              <a:t>EUMETRAIN: </a:t>
            </a:r>
            <a:r>
              <a:rPr lang="es-ES" sz="1600" dirty="0">
                <a:solidFill>
                  <a:srgbClr val="033453"/>
                </a:solidFill>
                <a:latin typeface="Alegreya Sans" panose="00000500000000000000" pitchFamily="2" charset="0"/>
                <a:hlinkClick r:id="rId6"/>
              </a:rPr>
              <a:t>https://</a:t>
            </a:r>
            <a:r>
              <a:rPr lang="es-ES" sz="1600" dirty="0" smtClean="0">
                <a:solidFill>
                  <a:srgbClr val="033453"/>
                </a:solidFill>
                <a:latin typeface="Alegreya Sans" panose="00000500000000000000" pitchFamily="2" charset="0"/>
                <a:hlinkClick r:id="rId6"/>
              </a:rPr>
              <a:t>resources.eumetrain.org/satmanu/index_conc.html</a:t>
            </a:r>
            <a:r>
              <a:rPr lang="es-ES" sz="1600" dirty="0">
                <a:solidFill>
                  <a:srgbClr val="033453"/>
                </a:solidFill>
                <a:latin typeface="Alegreya Sans" panose="00000500000000000000" pitchFamily="2" charset="0"/>
              </a:rPr>
              <a:t>.</a:t>
            </a:r>
          </a:p>
          <a:p>
            <a:pPr algn="just">
              <a:lnSpc>
                <a:spcPct val="120000"/>
              </a:lnSpc>
              <a:spcAft>
                <a:spcPts val="300"/>
              </a:spcAft>
            </a:pPr>
            <a:r>
              <a:rPr lang="es-ES" sz="1600" b="1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Otros enlaces de interés:</a:t>
            </a:r>
          </a:p>
          <a:p>
            <a:pPr marL="285750" lvl="0" indent="-285750" algn="just">
              <a:lnSpc>
                <a:spcPct val="120000"/>
              </a:lnSpc>
              <a:spcAft>
                <a:spcPts val="0"/>
              </a:spcAft>
              <a:buBlip>
                <a:blip r:embed="rId5"/>
              </a:buBlip>
            </a:pP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</a:rPr>
              <a:t>ECMWF: </a:t>
            </a:r>
            <a:r>
              <a:rPr lang="es-ES" sz="1600" dirty="0">
                <a:solidFill>
                  <a:schemeClr val="tx2"/>
                </a:solidFill>
                <a:latin typeface="Alegreya Sans" panose="00000500000000000000" pitchFamily="2" charset="0"/>
                <a:hlinkClick r:id="rId7"/>
              </a:rPr>
              <a:t>https://apps.ecmwf.int/webapps/opencharts</a:t>
            </a:r>
            <a:r>
              <a:rPr lang="es-ES" sz="16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.</a:t>
            </a:r>
          </a:p>
          <a:p>
            <a:pPr marL="285750" lvl="0" indent="-285750" algn="just">
              <a:lnSpc>
                <a:spcPct val="120000"/>
              </a:lnSpc>
              <a:spcAft>
                <a:spcPts val="0"/>
              </a:spcAft>
              <a:buBlip>
                <a:blip r:embed="rId5"/>
              </a:buBlip>
            </a:pPr>
            <a:r>
              <a:rPr lang="es-ES" sz="1600" dirty="0">
                <a:solidFill>
                  <a:srgbClr val="033453"/>
                </a:solidFill>
                <a:latin typeface="Alegreya Sans" panose="00000500000000000000" pitchFamily="2" charset="0"/>
              </a:rPr>
              <a:t>Tropical </a:t>
            </a:r>
            <a:r>
              <a:rPr lang="es-ES" sz="1600" dirty="0" err="1">
                <a:solidFill>
                  <a:srgbClr val="033453"/>
                </a:solidFill>
                <a:latin typeface="Alegreya Sans" panose="00000500000000000000" pitchFamily="2" charset="0"/>
              </a:rPr>
              <a:t>Tidbits</a:t>
            </a:r>
            <a:r>
              <a:rPr lang="es-ES" sz="1600" dirty="0">
                <a:solidFill>
                  <a:srgbClr val="033453"/>
                </a:solidFill>
                <a:latin typeface="Alegreya Sans" panose="00000500000000000000" pitchFamily="2" charset="0"/>
              </a:rPr>
              <a:t>: </a:t>
            </a:r>
            <a:r>
              <a:rPr lang="es-ES" sz="1600" dirty="0">
                <a:solidFill>
                  <a:srgbClr val="033453"/>
                </a:solidFill>
                <a:latin typeface="Alegreya Sans" panose="00000500000000000000" pitchFamily="2" charset="0"/>
                <a:hlinkClick r:id="rId8"/>
              </a:rPr>
              <a:t>https://www.tropicaltidbits.com</a:t>
            </a:r>
            <a:r>
              <a:rPr lang="es-ES" sz="1600" dirty="0" smtClean="0">
                <a:solidFill>
                  <a:srgbClr val="033453"/>
                </a:solidFill>
                <a:latin typeface="Alegreya Sans" panose="00000500000000000000" pitchFamily="2" charset="0"/>
                <a:hlinkClick r:id="rId8"/>
              </a:rPr>
              <a:t>/</a:t>
            </a:r>
            <a:r>
              <a:rPr lang="es-ES" sz="1600" dirty="0" smtClean="0">
                <a:solidFill>
                  <a:srgbClr val="033453"/>
                </a:solidFill>
                <a:latin typeface="Alegreya Sans" panose="00000500000000000000" pitchFamily="2" charset="0"/>
              </a:rPr>
              <a:t>.</a:t>
            </a:r>
          </a:p>
          <a:p>
            <a:pPr marL="285750" lvl="0" indent="-285750" algn="just">
              <a:lnSpc>
                <a:spcPct val="120000"/>
              </a:lnSpc>
              <a:spcAft>
                <a:spcPts val="0"/>
              </a:spcAft>
              <a:buBlip>
                <a:blip r:embed="rId5"/>
              </a:buBlip>
            </a:pPr>
            <a:r>
              <a:rPr lang="es-ES" sz="1600" dirty="0" err="1" smtClean="0">
                <a:solidFill>
                  <a:srgbClr val="033453"/>
                </a:solidFill>
                <a:latin typeface="Alegreya Sans" panose="00000500000000000000" pitchFamily="2" charset="0"/>
              </a:rPr>
              <a:t>Weathernerds</a:t>
            </a:r>
            <a:r>
              <a:rPr lang="es-ES" sz="1600" dirty="0">
                <a:solidFill>
                  <a:srgbClr val="033453"/>
                </a:solidFill>
                <a:latin typeface="Alegreya Sans" panose="00000500000000000000" pitchFamily="2" charset="0"/>
              </a:rPr>
              <a:t>: </a:t>
            </a:r>
            <a:r>
              <a:rPr lang="es-ES" sz="1600" dirty="0">
                <a:solidFill>
                  <a:srgbClr val="033453"/>
                </a:solidFill>
                <a:latin typeface="Alegreya Sans" panose="00000500000000000000" pitchFamily="2" charset="0"/>
                <a:hlinkClick r:id="rId9"/>
              </a:rPr>
              <a:t>https://www.weathernerds.org/home.html</a:t>
            </a:r>
            <a:r>
              <a:rPr lang="es-ES" sz="1600" dirty="0">
                <a:solidFill>
                  <a:srgbClr val="033453"/>
                </a:solidFill>
                <a:latin typeface="Alegreya Sans" panose="00000500000000000000" pitchFamily="2" charset="0"/>
              </a:rPr>
              <a:t>.</a:t>
            </a:r>
          </a:p>
          <a:p>
            <a:pPr marL="285750" lvl="0" indent="-285750" algn="just">
              <a:lnSpc>
                <a:spcPct val="120000"/>
              </a:lnSpc>
              <a:spcAft>
                <a:spcPts val="0"/>
              </a:spcAft>
              <a:buBlip>
                <a:blip r:embed="rId5"/>
              </a:buBlip>
            </a:pPr>
            <a:r>
              <a:rPr lang="es-ES" sz="1600" dirty="0" err="1" smtClean="0">
                <a:solidFill>
                  <a:srgbClr val="033453"/>
                </a:solidFill>
                <a:latin typeface="Alegreya Sans" panose="00000500000000000000" pitchFamily="2" charset="0"/>
              </a:rPr>
              <a:t>Wundermap</a:t>
            </a:r>
            <a:r>
              <a:rPr lang="es-ES" sz="1600" dirty="0" smtClean="0">
                <a:solidFill>
                  <a:srgbClr val="033453"/>
                </a:solidFill>
                <a:latin typeface="Alegreya Sans" panose="00000500000000000000" pitchFamily="2" charset="0"/>
              </a:rPr>
              <a:t>: </a:t>
            </a:r>
            <a:r>
              <a:rPr lang="es-ES" sz="1600" dirty="0" smtClean="0">
                <a:solidFill>
                  <a:srgbClr val="033453"/>
                </a:solidFill>
                <a:latin typeface="Alegreya Sans" panose="00000500000000000000" pitchFamily="2" charset="0"/>
                <a:hlinkClick r:id="rId10"/>
              </a:rPr>
              <a:t>https://www.wunderground.com/wundermap</a:t>
            </a:r>
            <a:r>
              <a:rPr lang="es-ES" sz="1600" dirty="0" smtClean="0">
                <a:solidFill>
                  <a:srgbClr val="033453"/>
                </a:solidFill>
                <a:latin typeface="Alegreya Sans" panose="00000500000000000000" pitchFamily="2" charset="0"/>
              </a:rPr>
              <a:t>.</a:t>
            </a:r>
          </a:p>
          <a:p>
            <a:pPr marL="285750" lvl="0" indent="-285750" algn="just">
              <a:lnSpc>
                <a:spcPct val="120000"/>
              </a:lnSpc>
              <a:spcAft>
                <a:spcPts val="0"/>
              </a:spcAft>
              <a:buBlip>
                <a:blip r:embed="rId5"/>
              </a:buBlip>
            </a:pPr>
            <a:r>
              <a:rPr lang="es-ES" sz="1600" dirty="0" smtClean="0">
                <a:solidFill>
                  <a:srgbClr val="033453"/>
                </a:solidFill>
                <a:latin typeface="Alegreya Sans" panose="00000500000000000000" pitchFamily="2" charset="0"/>
              </a:rPr>
              <a:t>OMJ </a:t>
            </a:r>
            <a:r>
              <a:rPr lang="es-ES" sz="1600" dirty="0">
                <a:solidFill>
                  <a:srgbClr val="033453"/>
                </a:solidFill>
                <a:latin typeface="Alegreya Sans" panose="00000500000000000000" pitchFamily="2" charset="0"/>
              </a:rPr>
              <a:t>en NCICS: </a:t>
            </a:r>
            <a:r>
              <a:rPr lang="es-ES" sz="1600" dirty="0">
                <a:solidFill>
                  <a:srgbClr val="033453"/>
                </a:solidFill>
                <a:latin typeface="Alegreya Sans" panose="00000500000000000000" pitchFamily="2" charset="0"/>
                <a:hlinkClick r:id="rId11"/>
              </a:rPr>
              <a:t>https://ncics.org/portfolio/monitor/mjo/v1</a:t>
            </a:r>
            <a:r>
              <a:rPr lang="es-ES" sz="1600" dirty="0" smtClean="0">
                <a:solidFill>
                  <a:srgbClr val="033453"/>
                </a:solidFill>
                <a:latin typeface="Alegreya Sans" panose="00000500000000000000" pitchFamily="2" charset="0"/>
                <a:hlinkClick r:id="rId11"/>
              </a:rPr>
              <a:t>/</a:t>
            </a:r>
            <a:r>
              <a:rPr lang="es-ES" sz="1600" dirty="0" smtClean="0">
                <a:solidFill>
                  <a:srgbClr val="033453"/>
                </a:solidFill>
                <a:latin typeface="Alegreya Sans" panose="00000500000000000000" pitchFamily="2" charset="0"/>
              </a:rPr>
              <a:t>.</a:t>
            </a:r>
          </a:p>
          <a:p>
            <a:pPr marL="285750" lvl="0" indent="-285750" algn="just">
              <a:lnSpc>
                <a:spcPct val="120000"/>
              </a:lnSpc>
              <a:spcAft>
                <a:spcPts val="0"/>
              </a:spcAft>
              <a:buBlip>
                <a:blip r:embed="rId5"/>
              </a:buBlip>
            </a:pPr>
            <a:r>
              <a:rPr lang="es-ES" sz="1600" dirty="0">
                <a:solidFill>
                  <a:srgbClr val="033453"/>
                </a:solidFill>
                <a:latin typeface="Alegreya Sans" panose="00000500000000000000" pitchFamily="2" charset="0"/>
              </a:rPr>
              <a:t>ENSO en NOAA: </a:t>
            </a:r>
            <a:r>
              <a:rPr lang="es-ES" sz="1600" dirty="0">
                <a:solidFill>
                  <a:srgbClr val="033453"/>
                </a:solidFill>
                <a:latin typeface="Alegreya Sans" panose="00000500000000000000" pitchFamily="2" charset="0"/>
                <a:hlinkClick r:id="rId12"/>
              </a:rPr>
              <a:t>https://</a:t>
            </a:r>
            <a:r>
              <a:rPr lang="es-ES" sz="1600" dirty="0" smtClean="0">
                <a:solidFill>
                  <a:srgbClr val="033453"/>
                </a:solidFill>
                <a:latin typeface="Alegreya Sans" panose="00000500000000000000" pitchFamily="2" charset="0"/>
                <a:hlinkClick r:id="rId12"/>
              </a:rPr>
              <a:t>www.cpc.ncep.noaa.gov/products/precip/CWlink/MJO/enso.shtml</a:t>
            </a:r>
            <a:r>
              <a:rPr lang="es-ES" sz="1600" dirty="0" smtClean="0">
                <a:solidFill>
                  <a:srgbClr val="033453"/>
                </a:solidFill>
                <a:latin typeface="Alegreya Sans" panose="00000500000000000000" pitchFamily="2" charset="0"/>
              </a:rPr>
              <a:t>.</a:t>
            </a:r>
          </a:p>
          <a:p>
            <a:pPr marL="285750" lvl="0" indent="-285750" algn="just">
              <a:lnSpc>
                <a:spcPct val="120000"/>
              </a:lnSpc>
              <a:spcAft>
                <a:spcPts val="0"/>
              </a:spcAft>
              <a:buBlip>
                <a:blip r:embed="rId5"/>
              </a:buBlip>
            </a:pPr>
            <a:r>
              <a:rPr lang="es-ES" sz="1600" dirty="0">
                <a:solidFill>
                  <a:srgbClr val="033453"/>
                </a:solidFill>
                <a:latin typeface="Alegreya Sans" panose="00000500000000000000" pitchFamily="2" charset="0"/>
              </a:rPr>
              <a:t>Fases del SAMS: </a:t>
            </a:r>
            <a:r>
              <a:rPr lang="es-ES" sz="1600" dirty="0">
                <a:solidFill>
                  <a:srgbClr val="033453"/>
                </a:solidFill>
                <a:latin typeface="Alegreya Sans" panose="00000500000000000000" pitchFamily="2" charset="0"/>
                <a:hlinkClick r:id="rId13"/>
              </a:rPr>
              <a:t>https://www.cpc.ncep.noaa.gov/products/Global_Monsoons/American_Monsoons/SAMS-Phases</a:t>
            </a:r>
            <a:r>
              <a:rPr lang="es-ES" sz="1600" dirty="0" smtClean="0">
                <a:solidFill>
                  <a:srgbClr val="033453"/>
                </a:solidFill>
                <a:latin typeface="Alegreya Sans" panose="00000500000000000000" pitchFamily="2" charset="0"/>
                <a:hlinkClick r:id="rId13"/>
              </a:rPr>
              <a:t>/</a:t>
            </a:r>
            <a:r>
              <a:rPr lang="es-ES" sz="1600" dirty="0" smtClean="0">
                <a:solidFill>
                  <a:srgbClr val="033453"/>
                </a:solidFill>
                <a:latin typeface="Alegreya Sans" panose="00000500000000000000" pitchFamily="2" charset="0"/>
              </a:rPr>
              <a:t>.</a:t>
            </a:r>
          </a:p>
          <a:p>
            <a:pPr marL="285750" lvl="0" indent="-285750" algn="just">
              <a:lnSpc>
                <a:spcPct val="120000"/>
              </a:lnSpc>
              <a:spcAft>
                <a:spcPts val="0"/>
              </a:spcAft>
              <a:buBlip>
                <a:blip r:embed="rId5"/>
              </a:buBlip>
            </a:pPr>
            <a:r>
              <a:rPr lang="es-ES" sz="1600" dirty="0" err="1" smtClean="0">
                <a:solidFill>
                  <a:srgbClr val="033453"/>
                </a:solidFill>
                <a:latin typeface="Alegreya Sans" panose="00000500000000000000" pitchFamily="2" charset="0"/>
              </a:rPr>
              <a:t>Monthly</a:t>
            </a:r>
            <a:r>
              <a:rPr lang="es-ES" sz="1600" dirty="0" smtClean="0">
                <a:solidFill>
                  <a:srgbClr val="033453"/>
                </a:solidFill>
                <a:latin typeface="Alegreya Sans" panose="00000500000000000000" pitchFamily="2" charset="0"/>
              </a:rPr>
              <a:t>/</a:t>
            </a:r>
            <a:r>
              <a:rPr lang="es-ES" sz="1600" dirty="0" err="1" smtClean="0">
                <a:solidFill>
                  <a:srgbClr val="033453"/>
                </a:solidFill>
                <a:latin typeface="Alegreya Sans" panose="00000500000000000000" pitchFamily="2" charset="0"/>
              </a:rPr>
              <a:t>Seasonal</a:t>
            </a:r>
            <a:r>
              <a:rPr lang="es-ES" sz="1600" dirty="0" smtClean="0">
                <a:solidFill>
                  <a:srgbClr val="033453"/>
                </a:solidFill>
                <a:latin typeface="Alegreya Sans" panose="00000500000000000000" pitchFamily="2" charset="0"/>
              </a:rPr>
              <a:t> </a:t>
            </a:r>
            <a:r>
              <a:rPr lang="es-ES" sz="1600" dirty="0" err="1" smtClean="0">
                <a:solidFill>
                  <a:srgbClr val="033453"/>
                </a:solidFill>
                <a:latin typeface="Alegreya Sans" panose="00000500000000000000" pitchFamily="2" charset="0"/>
              </a:rPr>
              <a:t>Climate</a:t>
            </a:r>
            <a:r>
              <a:rPr lang="es-ES" sz="1600" dirty="0" smtClean="0">
                <a:solidFill>
                  <a:srgbClr val="033453"/>
                </a:solidFill>
                <a:latin typeface="Alegreya Sans" panose="00000500000000000000" pitchFamily="2" charset="0"/>
              </a:rPr>
              <a:t> </a:t>
            </a:r>
            <a:r>
              <a:rPr lang="es-ES" sz="1600" dirty="0" err="1" smtClean="0">
                <a:solidFill>
                  <a:srgbClr val="033453"/>
                </a:solidFill>
                <a:latin typeface="Alegreya Sans" panose="00000500000000000000" pitchFamily="2" charset="0"/>
              </a:rPr>
              <a:t>Composites</a:t>
            </a:r>
            <a:r>
              <a:rPr lang="es-ES" sz="1600" dirty="0">
                <a:solidFill>
                  <a:srgbClr val="033453"/>
                </a:solidFill>
                <a:latin typeface="Alegreya Sans" panose="00000500000000000000" pitchFamily="2" charset="0"/>
              </a:rPr>
              <a:t> en NOAA: </a:t>
            </a:r>
            <a:r>
              <a:rPr lang="es-ES" sz="1600" dirty="0">
                <a:solidFill>
                  <a:srgbClr val="033453"/>
                </a:solidFill>
                <a:latin typeface="Alegreya Sans" panose="00000500000000000000" pitchFamily="2" charset="0"/>
                <a:hlinkClick r:id="rId14"/>
              </a:rPr>
              <a:t>https://</a:t>
            </a:r>
            <a:r>
              <a:rPr lang="es-ES" sz="1600" dirty="0" smtClean="0">
                <a:solidFill>
                  <a:srgbClr val="033453"/>
                </a:solidFill>
                <a:latin typeface="Alegreya Sans" panose="00000500000000000000" pitchFamily="2" charset="0"/>
                <a:hlinkClick r:id="rId14"/>
              </a:rPr>
              <a:t>psl.noaa.gov/cgi-bin/data/composites/printpage.pl</a:t>
            </a:r>
            <a:r>
              <a:rPr lang="es-ES" sz="1600" dirty="0" smtClean="0">
                <a:solidFill>
                  <a:srgbClr val="033453"/>
                </a:solidFill>
                <a:latin typeface="Alegreya Sans" panose="00000500000000000000" pitchFamily="2" charset="0"/>
              </a:rPr>
              <a:t>.</a:t>
            </a:r>
          </a:p>
          <a:p>
            <a:pPr marL="285750" indent="-285750" algn="just">
              <a:lnSpc>
                <a:spcPct val="120000"/>
              </a:lnSpc>
              <a:spcAft>
                <a:spcPts val="0"/>
              </a:spcAft>
              <a:buBlip>
                <a:blip r:embed="rId5"/>
              </a:buBlip>
            </a:pPr>
            <a:r>
              <a:rPr lang="es-ES" sz="1600" dirty="0">
                <a:solidFill>
                  <a:srgbClr val="033453"/>
                </a:solidFill>
                <a:latin typeface="Alegreya Sans" panose="00000500000000000000" pitchFamily="2" charset="0"/>
              </a:rPr>
              <a:t>HYSPLIT en NOAA: </a:t>
            </a:r>
            <a:r>
              <a:rPr lang="es-ES" sz="1600" dirty="0">
                <a:solidFill>
                  <a:srgbClr val="033453"/>
                </a:solidFill>
                <a:latin typeface="Alegreya Sans" panose="00000500000000000000" pitchFamily="2" charset="0"/>
                <a:hlinkClick r:id="rId15"/>
              </a:rPr>
              <a:t>https://www.ready.noaa.gov/HYSPLIT_traj.php</a:t>
            </a:r>
            <a:r>
              <a:rPr lang="es-ES" sz="1600" dirty="0" smtClean="0">
                <a:solidFill>
                  <a:srgbClr val="033453"/>
                </a:solidFill>
                <a:latin typeface="Alegreya Sans" panose="00000500000000000000" pitchFamily="2" charset="0"/>
              </a:rPr>
              <a:t>.</a:t>
            </a:r>
            <a:endParaRPr lang="es-ES" sz="1600" dirty="0">
              <a:solidFill>
                <a:srgbClr val="033453"/>
              </a:solidFill>
              <a:latin typeface="Alegreya Sa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14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contenido 2"/>
          <p:cNvSpPr>
            <a:spLocks noGrp="1"/>
          </p:cNvSpPr>
          <p:nvPr>
            <p:ph idx="1"/>
          </p:nvPr>
        </p:nvSpPr>
        <p:spPr>
          <a:xfrm>
            <a:off x="586800" y="1310184"/>
            <a:ext cx="11021102" cy="5141416"/>
          </a:xfrm>
          <a:prstGeom prst="roundRect">
            <a:avLst>
              <a:gd name="adj" fmla="val 3175"/>
            </a:avLst>
          </a:prstGeom>
          <a:solidFill>
            <a:schemeClr val="l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288000" tIns="144000" rIns="288000" bIns="180000" rtlCol="0">
            <a:normAutofit/>
          </a:bodyPr>
          <a:lstStyle/>
          <a:p>
            <a:pPr marL="0" indent="0" algn="just" fontAlgn="auto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s-ES" sz="2000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 </a:t>
            </a:r>
            <a:endParaRPr lang="es-ES" sz="2000" dirty="0">
              <a:solidFill>
                <a:schemeClr val="tx2"/>
              </a:solidFill>
              <a:latin typeface="Alegreya Sans" panose="00000500000000000000" pitchFamily="2" charset="0"/>
            </a:endParaRPr>
          </a:p>
        </p:txBody>
      </p:sp>
      <p:grpSp>
        <p:nvGrpSpPr>
          <p:cNvPr id="4" name="Grupo 3"/>
          <p:cNvGrpSpPr>
            <a:grpSpLocks noChangeAspect="1"/>
          </p:cNvGrpSpPr>
          <p:nvPr/>
        </p:nvGrpSpPr>
        <p:grpSpPr>
          <a:xfrm>
            <a:off x="7287902" y="430737"/>
            <a:ext cx="4320000" cy="675892"/>
            <a:chOff x="-2920746" y="1652487"/>
            <a:chExt cx="14265935" cy="223200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2967" y="1652487"/>
              <a:ext cx="4312222" cy="2232000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20746" y="1652487"/>
              <a:ext cx="9953713" cy="2232000"/>
            </a:xfrm>
            <a:prstGeom prst="rect">
              <a:avLst/>
            </a:prstGeom>
          </p:spPr>
        </p:pic>
      </p:grpSp>
      <p:sp>
        <p:nvSpPr>
          <p:cNvPr id="12" name="Título 1"/>
          <p:cNvSpPr txBox="1">
            <a:spLocks/>
          </p:cNvSpPr>
          <p:nvPr/>
        </p:nvSpPr>
        <p:spPr bwMode="auto">
          <a:xfrm>
            <a:off x="586800" y="449789"/>
            <a:ext cx="6084000" cy="504000"/>
          </a:xfrm>
          <a:prstGeom prst="roundRect">
            <a:avLst/>
          </a:prstGeom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 eaLnBrk="1" fontAlgn="auto" hangingPunct="1">
              <a:spcAft>
                <a:spcPts val="0"/>
              </a:spcAft>
              <a:defRPr/>
            </a:pPr>
            <a:r>
              <a:rPr lang="es-ES" sz="2200" b="1" dirty="0" smtClean="0">
                <a:solidFill>
                  <a:schemeClr val="tx2"/>
                </a:solidFill>
                <a:latin typeface="Alegreya Sans" panose="00000500000000000000" pitchFamily="2" charset="0"/>
              </a:rPr>
              <a:t>Alumnado</a:t>
            </a:r>
            <a:endParaRPr lang="es-ES" sz="2200" b="1" dirty="0">
              <a:solidFill>
                <a:schemeClr val="tx2"/>
              </a:solidFill>
              <a:latin typeface="Alegreya Sans" panose="00000500000000000000" pitchFamily="2" charset="0"/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3659876" y="6506192"/>
            <a:ext cx="487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solidFill>
                  <a:schemeClr val="accent2">
                    <a:lumMod val="75000"/>
                  </a:schemeClr>
                </a:solidFill>
                <a:latin typeface="Alegreya Sans" panose="00000500000000000000" pitchFamily="2" charset="0"/>
              </a:rPr>
              <a:t>Elaboración y presentación de informes de casos de estudio</a:t>
            </a:r>
            <a:endParaRPr lang="es-ES" sz="1400" dirty="0">
              <a:solidFill>
                <a:schemeClr val="accent2">
                  <a:lumMod val="75000"/>
                </a:schemeClr>
              </a:solidFill>
              <a:latin typeface="Alegreya Sans" panose="00000500000000000000" pitchFamily="2" charset="0"/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589993"/>
              </p:ext>
            </p:extLst>
          </p:nvPr>
        </p:nvGraphicFramePr>
        <p:xfrm>
          <a:off x="824700" y="1701572"/>
          <a:ext cx="59400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000">
                  <a:extLst>
                    <a:ext uri="{9D8B030D-6E8A-4147-A177-3AD203B41FA5}">
                      <a16:colId xmlns:a16="http://schemas.microsoft.com/office/drawing/2014/main" val="1392789261"/>
                    </a:ext>
                  </a:extLst>
                </a:gridCol>
                <a:gridCol w="1944000">
                  <a:extLst>
                    <a:ext uri="{9D8B030D-6E8A-4147-A177-3AD203B41FA5}">
                      <a16:colId xmlns:a16="http://schemas.microsoft.com/office/drawing/2014/main" val="965320046"/>
                    </a:ext>
                  </a:extLst>
                </a:gridCol>
                <a:gridCol w="1944000">
                  <a:extLst>
                    <a:ext uri="{9D8B030D-6E8A-4147-A177-3AD203B41FA5}">
                      <a16:colId xmlns:a16="http://schemas.microsoft.com/office/drawing/2014/main" val="2323922729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058261862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Número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APELLIDOS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NOMBRE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PAÍS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55865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Castro Rubio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Zulma Fernanda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Colombia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37028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2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Contreras Hernández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err="1" smtClean="0"/>
                        <a:t>Wilke</a:t>
                      </a:r>
                      <a:r>
                        <a:rPr lang="es-ES" sz="1600" dirty="0" smtClean="0"/>
                        <a:t> Rolando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Costa Rica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07871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3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err="1" smtClean="0"/>
                        <a:t>Cotto</a:t>
                      </a:r>
                      <a:r>
                        <a:rPr lang="es-ES" sz="1600" dirty="0" smtClean="0"/>
                        <a:t> </a:t>
                      </a:r>
                      <a:r>
                        <a:rPr lang="es-ES" sz="1600" dirty="0" err="1" smtClean="0"/>
                        <a:t>Galmarini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Pablo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Uruguay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67397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4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De </a:t>
                      </a:r>
                      <a:r>
                        <a:rPr lang="es-ES" sz="1600" dirty="0" err="1" smtClean="0"/>
                        <a:t>Aragão</a:t>
                      </a:r>
                      <a:r>
                        <a:rPr lang="es-ES" sz="1600" baseline="0" dirty="0" smtClean="0"/>
                        <a:t> Santos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err="1" smtClean="0"/>
                        <a:t>Quilson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Brasil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33904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5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Donoso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Franco</a:t>
                      </a:r>
                      <a:r>
                        <a:rPr lang="es-ES" sz="1600" baseline="0" dirty="0" smtClean="0"/>
                        <a:t> Ignacio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Argentina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94385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6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González Méndez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José Roberto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El Salvador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46778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7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Ortega Martínez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Víctor Anderson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Honduras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87269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8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Santayana Núñez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Néstor Eduardo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Uruguay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32264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9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err="1" smtClean="0"/>
                        <a:t>Tromp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err="1" smtClean="0"/>
                        <a:t>Rodney</a:t>
                      </a:r>
                      <a:r>
                        <a:rPr lang="es-ES" sz="1600" dirty="0" smtClean="0"/>
                        <a:t> R.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Aruba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8391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10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Valderrama Arteaga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Juan Benito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Perú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9618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11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Vásquez Castellar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Nelson Miguel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/>
                        <a:t>Colombia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7767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12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err="1" smtClean="0"/>
                        <a:t>Vrutaal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err="1" smtClean="0"/>
                        <a:t>Charlon</a:t>
                      </a:r>
                      <a:endParaRPr lang="es-E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err="1" smtClean="0"/>
                        <a:t>Curaçao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598227"/>
                  </a:ext>
                </a:extLst>
              </a:tr>
            </a:tbl>
          </a:graphicData>
        </a:graphic>
      </p:graphicFrame>
      <p:sp>
        <p:nvSpPr>
          <p:cNvPr id="9" name="Rectángulo redondeado 8"/>
          <p:cNvSpPr/>
          <p:nvPr/>
        </p:nvSpPr>
        <p:spPr>
          <a:xfrm>
            <a:off x="7091740" y="1663473"/>
            <a:ext cx="4284000" cy="1044000"/>
          </a:xfrm>
          <a:prstGeom prst="roundRect">
            <a:avLst>
              <a:gd name="adj" fmla="val 13857"/>
            </a:avLst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809625" indent="-809625">
              <a:spcAft>
                <a:spcPts val="300"/>
              </a:spcAft>
            </a:pPr>
            <a:r>
              <a:rPr lang="es-ES" sz="1500" b="1" dirty="0" smtClean="0"/>
              <a:t>GRUPO 1:</a:t>
            </a:r>
            <a:r>
              <a:rPr lang="es-ES" sz="1500" dirty="0" smtClean="0"/>
              <a:t> Pablo </a:t>
            </a:r>
            <a:r>
              <a:rPr lang="es-ES" sz="1500" dirty="0" err="1" smtClean="0"/>
              <a:t>Cotto</a:t>
            </a:r>
            <a:r>
              <a:rPr lang="es-ES" sz="1500" dirty="0" smtClean="0"/>
              <a:t> </a:t>
            </a:r>
            <a:r>
              <a:rPr lang="es-ES" sz="1500" dirty="0" err="1" smtClean="0"/>
              <a:t>Galmarini</a:t>
            </a:r>
            <a:r>
              <a:rPr lang="es-ES" sz="1500" dirty="0" smtClean="0"/>
              <a:t>, Franco Ignacio Donoso y Néstor Eduardo Santayana Núñez.</a:t>
            </a:r>
          </a:p>
          <a:p>
            <a:pPr marL="895350" indent="-895350"/>
            <a:r>
              <a:rPr lang="es-ES" sz="1500" b="1" dirty="0" err="1" smtClean="0"/>
              <a:t>usr</a:t>
            </a:r>
            <a:r>
              <a:rPr lang="es-ES" sz="1500" b="1" dirty="0" smtClean="0"/>
              <a:t>:</a:t>
            </a:r>
            <a:r>
              <a:rPr lang="es-ES" sz="1500" dirty="0" smtClean="0"/>
              <a:t> pibm1 </a:t>
            </a:r>
            <a:r>
              <a:rPr lang="es-ES" sz="1500" b="1" dirty="0" err="1" smtClean="0"/>
              <a:t>pass</a:t>
            </a:r>
            <a:r>
              <a:rPr lang="es-ES" sz="1500" b="1" dirty="0" smtClean="0"/>
              <a:t>:</a:t>
            </a:r>
            <a:r>
              <a:rPr lang="es-ES" sz="1500" dirty="0" smtClean="0"/>
              <a:t> pibm1</a:t>
            </a:r>
            <a:endParaRPr lang="es-ES" sz="1500" dirty="0"/>
          </a:p>
        </p:txBody>
      </p:sp>
      <p:sp>
        <p:nvSpPr>
          <p:cNvPr id="21" name="Rectángulo redondeado 20"/>
          <p:cNvSpPr/>
          <p:nvPr/>
        </p:nvSpPr>
        <p:spPr>
          <a:xfrm>
            <a:off x="7091740" y="2843217"/>
            <a:ext cx="4284000" cy="1044000"/>
          </a:xfrm>
          <a:prstGeom prst="roundRect">
            <a:avLst>
              <a:gd name="adj" fmla="val 13857"/>
            </a:avLst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809625" indent="-809625">
              <a:spcAft>
                <a:spcPts val="300"/>
              </a:spcAft>
            </a:pPr>
            <a:r>
              <a:rPr lang="es-ES" sz="1500" b="1" dirty="0" smtClean="0"/>
              <a:t>GRUPO 2:</a:t>
            </a:r>
            <a:r>
              <a:rPr lang="es-ES" sz="1500" dirty="0" smtClean="0"/>
              <a:t> Zulma Fernanda Castro Rubio, </a:t>
            </a:r>
            <a:r>
              <a:rPr lang="es-ES" sz="1500" dirty="0" err="1" smtClean="0"/>
              <a:t>Quilson</a:t>
            </a:r>
            <a:r>
              <a:rPr lang="es-ES" sz="1500" dirty="0" smtClean="0"/>
              <a:t> De </a:t>
            </a:r>
            <a:r>
              <a:rPr lang="es-ES" sz="1500" dirty="0" err="1" smtClean="0"/>
              <a:t>Aragão</a:t>
            </a:r>
            <a:r>
              <a:rPr lang="es-ES" sz="1500" dirty="0" smtClean="0"/>
              <a:t> Santos y Juan Benito Valderrama Arteaga.</a:t>
            </a:r>
            <a:endParaRPr lang="es-ES" sz="1500" dirty="0"/>
          </a:p>
          <a:p>
            <a:pPr marL="895350" indent="-895350"/>
            <a:r>
              <a:rPr lang="es-ES" sz="1500" b="1" dirty="0" err="1"/>
              <a:t>usr</a:t>
            </a:r>
            <a:r>
              <a:rPr lang="es-ES" sz="1500" b="1" dirty="0"/>
              <a:t>:</a:t>
            </a:r>
            <a:r>
              <a:rPr lang="es-ES" sz="1500" dirty="0"/>
              <a:t> </a:t>
            </a:r>
            <a:r>
              <a:rPr lang="es-ES" sz="1500" dirty="0" smtClean="0"/>
              <a:t>pibm2 </a:t>
            </a:r>
            <a:r>
              <a:rPr lang="es-ES" sz="1500" b="1" dirty="0" err="1"/>
              <a:t>pass</a:t>
            </a:r>
            <a:r>
              <a:rPr lang="es-ES" sz="1500" b="1" dirty="0"/>
              <a:t>:</a:t>
            </a:r>
            <a:r>
              <a:rPr lang="es-ES" sz="1500" dirty="0"/>
              <a:t> </a:t>
            </a:r>
            <a:r>
              <a:rPr lang="es-ES" sz="1500" dirty="0" smtClean="0"/>
              <a:t>pibm2</a:t>
            </a:r>
            <a:endParaRPr lang="es-ES" sz="1500" dirty="0"/>
          </a:p>
        </p:txBody>
      </p:sp>
      <p:sp>
        <p:nvSpPr>
          <p:cNvPr id="22" name="Rectángulo redondeado 21"/>
          <p:cNvSpPr/>
          <p:nvPr/>
        </p:nvSpPr>
        <p:spPr>
          <a:xfrm>
            <a:off x="7091740" y="4022961"/>
            <a:ext cx="4284000" cy="1044000"/>
          </a:xfrm>
          <a:prstGeom prst="roundRect">
            <a:avLst>
              <a:gd name="adj" fmla="val 13857"/>
            </a:avLst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809625" indent="-809625">
              <a:spcAft>
                <a:spcPts val="300"/>
              </a:spcAft>
            </a:pPr>
            <a:r>
              <a:rPr lang="es-ES" sz="1500" b="1" dirty="0" smtClean="0"/>
              <a:t>GRUPO 3:</a:t>
            </a:r>
            <a:r>
              <a:rPr lang="es-ES" sz="1500" dirty="0" smtClean="0"/>
              <a:t> </a:t>
            </a:r>
            <a:r>
              <a:rPr lang="es-ES" sz="1500" dirty="0" err="1" smtClean="0"/>
              <a:t>Wilke</a:t>
            </a:r>
            <a:r>
              <a:rPr lang="es-ES" sz="1500" dirty="0" smtClean="0"/>
              <a:t> Rolando Contreras Hernández, José Roberto González Méndez y Víctor Anderson Ortega Martínez.</a:t>
            </a:r>
          </a:p>
          <a:p>
            <a:pPr marL="895350" indent="-895350"/>
            <a:r>
              <a:rPr lang="es-ES" sz="1500" b="1" dirty="0" err="1" smtClean="0"/>
              <a:t>usr</a:t>
            </a:r>
            <a:r>
              <a:rPr lang="es-ES" sz="1500" b="1" dirty="0"/>
              <a:t>:</a:t>
            </a:r>
            <a:r>
              <a:rPr lang="es-ES" sz="1500" dirty="0"/>
              <a:t> </a:t>
            </a:r>
            <a:r>
              <a:rPr lang="es-ES" sz="1500" dirty="0" smtClean="0"/>
              <a:t>pibm3 </a:t>
            </a:r>
            <a:r>
              <a:rPr lang="es-ES" sz="1500" b="1" dirty="0" err="1"/>
              <a:t>pass</a:t>
            </a:r>
            <a:r>
              <a:rPr lang="es-ES" sz="1500" b="1" dirty="0"/>
              <a:t>:</a:t>
            </a:r>
            <a:r>
              <a:rPr lang="es-ES" sz="1500" dirty="0"/>
              <a:t> </a:t>
            </a:r>
            <a:r>
              <a:rPr lang="es-ES" sz="1500" dirty="0" smtClean="0"/>
              <a:t>pibm3</a:t>
            </a:r>
            <a:endParaRPr lang="es-ES" sz="1500" dirty="0"/>
          </a:p>
        </p:txBody>
      </p:sp>
      <p:sp>
        <p:nvSpPr>
          <p:cNvPr id="23" name="Rectángulo redondeado 22"/>
          <p:cNvSpPr/>
          <p:nvPr/>
        </p:nvSpPr>
        <p:spPr>
          <a:xfrm>
            <a:off x="7091740" y="5202706"/>
            <a:ext cx="4284000" cy="1044000"/>
          </a:xfrm>
          <a:prstGeom prst="roundRect">
            <a:avLst>
              <a:gd name="adj" fmla="val 13857"/>
            </a:avLst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809625" indent="-809625">
              <a:spcAft>
                <a:spcPts val="300"/>
              </a:spcAft>
            </a:pPr>
            <a:r>
              <a:rPr lang="es-ES" sz="1500" b="1" dirty="0" smtClean="0"/>
              <a:t>GRUPO 4:</a:t>
            </a:r>
            <a:r>
              <a:rPr lang="es-ES" sz="1500" dirty="0" smtClean="0"/>
              <a:t> </a:t>
            </a:r>
            <a:r>
              <a:rPr lang="es-ES" sz="1500" dirty="0" err="1" smtClean="0"/>
              <a:t>Rodney</a:t>
            </a:r>
            <a:r>
              <a:rPr lang="es-ES" sz="1500" dirty="0" smtClean="0"/>
              <a:t> R. </a:t>
            </a:r>
            <a:r>
              <a:rPr lang="es-ES" sz="1500" dirty="0" err="1" smtClean="0"/>
              <a:t>Tromp</a:t>
            </a:r>
            <a:r>
              <a:rPr lang="es-ES" sz="1500" dirty="0" smtClean="0"/>
              <a:t>, Nelson Miguel Vásquez Castellar y </a:t>
            </a:r>
            <a:r>
              <a:rPr lang="es-ES" sz="1500" dirty="0" err="1" smtClean="0"/>
              <a:t>Charlon</a:t>
            </a:r>
            <a:r>
              <a:rPr lang="es-ES" sz="1500" dirty="0" smtClean="0"/>
              <a:t> </a:t>
            </a:r>
            <a:r>
              <a:rPr lang="es-ES" sz="1500" dirty="0" err="1" smtClean="0"/>
              <a:t>Vrutaal</a:t>
            </a:r>
            <a:r>
              <a:rPr lang="es-ES" sz="1500" dirty="0" smtClean="0"/>
              <a:t>.</a:t>
            </a:r>
          </a:p>
          <a:p>
            <a:pPr marL="809625" indent="-809625"/>
            <a:r>
              <a:rPr lang="es-ES" sz="1500" b="1" dirty="0" err="1" smtClean="0"/>
              <a:t>usr</a:t>
            </a:r>
            <a:r>
              <a:rPr lang="es-ES" sz="1500" b="1" dirty="0"/>
              <a:t>:</a:t>
            </a:r>
            <a:r>
              <a:rPr lang="es-ES" sz="1500" dirty="0"/>
              <a:t> </a:t>
            </a:r>
            <a:r>
              <a:rPr lang="es-ES" sz="1500" dirty="0" smtClean="0"/>
              <a:t>pibm4 </a:t>
            </a:r>
            <a:r>
              <a:rPr lang="es-ES" sz="1500" b="1" dirty="0" err="1"/>
              <a:t>pass</a:t>
            </a:r>
            <a:r>
              <a:rPr lang="es-ES" sz="1500" b="1" dirty="0"/>
              <a:t>:</a:t>
            </a:r>
            <a:r>
              <a:rPr lang="es-ES" sz="1500" dirty="0"/>
              <a:t> </a:t>
            </a:r>
            <a:r>
              <a:rPr lang="es-ES" sz="1500" dirty="0" smtClean="0"/>
              <a:t>pibm4</a:t>
            </a:r>
            <a:endParaRPr lang="es-ES" sz="1500" dirty="0"/>
          </a:p>
        </p:txBody>
      </p:sp>
    </p:spTree>
    <p:extLst>
      <p:ext uri="{BB962C8B-B14F-4D97-AF65-F5344CB8AC3E}">
        <p14:creationId xmlns:p14="http://schemas.microsoft.com/office/powerpoint/2010/main" val="334432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/>
          <p:cNvSpPr/>
          <p:nvPr/>
        </p:nvSpPr>
        <p:spPr>
          <a:xfrm>
            <a:off x="-11745" y="-7773"/>
            <a:ext cx="12220161" cy="6857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93"/>
          <a:stretch/>
        </p:blipFill>
        <p:spPr>
          <a:xfrm>
            <a:off x="0" y="0"/>
            <a:ext cx="2175388" cy="21600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0" y="4562487"/>
            <a:ext cx="2801813" cy="229892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1" y="2209456"/>
            <a:ext cx="4493166" cy="210536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266"/>
          <a:stretch/>
        </p:blipFill>
        <p:spPr>
          <a:xfrm>
            <a:off x="2242904" y="0"/>
            <a:ext cx="3171877" cy="216000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297" y="-2"/>
            <a:ext cx="3394286" cy="216000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198" y="2205944"/>
            <a:ext cx="2320196" cy="2320196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4098" y="-2"/>
            <a:ext cx="3234783" cy="216000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824" y="2282190"/>
            <a:ext cx="2933701" cy="2200276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55"/>
          <a:stretch/>
        </p:blipFill>
        <p:spPr>
          <a:xfrm>
            <a:off x="3205656" y="4570262"/>
            <a:ext cx="4942489" cy="2287738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773" y="4333874"/>
            <a:ext cx="3701063" cy="252412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44" y="2211198"/>
            <a:ext cx="2314941" cy="2314941"/>
          </a:xfrm>
          <a:prstGeom prst="rect">
            <a:avLst/>
          </a:prstGeom>
        </p:spPr>
      </p:pic>
      <p:sp>
        <p:nvSpPr>
          <p:cNvPr id="19" name="Rectángulo redondeado 18"/>
          <p:cNvSpPr/>
          <p:nvPr/>
        </p:nvSpPr>
        <p:spPr>
          <a:xfrm>
            <a:off x="3478115" y="2769256"/>
            <a:ext cx="5235771" cy="1580166"/>
          </a:xfrm>
          <a:prstGeom prst="roundRect">
            <a:avLst/>
          </a:prstGeom>
          <a:solidFill>
            <a:schemeClr val="lt1">
              <a:alpha val="7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spcAft>
                <a:spcPts val="1200"/>
              </a:spcAft>
            </a:pPr>
            <a:r>
              <a:rPr lang="es-ES" sz="4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alibri" panose="020F0502020204030204" pitchFamily="34" charset="0"/>
              </a:rPr>
              <a:t>¡A POR ELLO</a:t>
            </a:r>
            <a:r>
              <a:rPr lang="es-ES" sz="4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alibri" panose="020F0502020204030204" pitchFamily="34" charset="0"/>
              </a:rPr>
              <a:t>!</a:t>
            </a:r>
          </a:p>
          <a:p>
            <a:pPr lvl="0"/>
            <a:r>
              <a:rPr lang="es-ES" dirty="0">
                <a:solidFill>
                  <a:prstClr val="black"/>
                </a:solidFill>
                <a:latin typeface="Calibri" panose="020F0502020204030204" pitchFamily="34" charset="0"/>
                <a:hlinkClick r:id="rId14"/>
              </a:rPr>
              <a:t>http://sureste.aemet.es:81/dokuwiki/doku.php</a:t>
            </a:r>
            <a:r>
              <a:rPr lang="es-ES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588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AEMET">
      <a:dk1>
        <a:sysClr val="windowText" lastClr="000000"/>
      </a:dk1>
      <a:lt1>
        <a:sysClr val="window" lastClr="FFFFFF"/>
      </a:lt1>
      <a:dk2>
        <a:srgbClr val="033453"/>
      </a:dk2>
      <a:lt2>
        <a:srgbClr val="B6BED1"/>
      </a:lt2>
      <a:accent1>
        <a:srgbClr val="585D84"/>
      </a:accent1>
      <a:accent2>
        <a:srgbClr val="C1372F"/>
      </a:accent2>
      <a:accent3>
        <a:srgbClr val="3AAD21"/>
      </a:accent3>
      <a:accent4>
        <a:srgbClr val="2B6ABC"/>
      </a:accent4>
      <a:accent5>
        <a:srgbClr val="27C3F3"/>
      </a:accent5>
      <a:accent6>
        <a:srgbClr val="EBC200"/>
      </a:accent6>
      <a:hlink>
        <a:srgbClr val="0000FF"/>
      </a:hlink>
      <a:folHlink>
        <a:srgbClr val="800080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3734</TotalTime>
  <Words>1208</Words>
  <Application>Microsoft Office PowerPoint</Application>
  <PresentationFormat>Panorámica</PresentationFormat>
  <Paragraphs>357</Paragraphs>
  <Slides>14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2" baseType="lpstr">
      <vt:lpstr>msgothic</vt:lpstr>
      <vt:lpstr>Arial</vt:lpstr>
      <vt:lpstr>Times New Roman</vt:lpstr>
      <vt:lpstr>Calibri Light</vt:lpstr>
      <vt:lpstr>Alegreya Sans</vt:lpstr>
      <vt:lpstr>Calibri</vt:lpstr>
      <vt:lpstr>Georgia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AEMet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Ricardo García Tagle</dc:creator>
  <cp:lastModifiedBy>Fran</cp:lastModifiedBy>
  <cp:revision>271</cp:revision>
  <dcterms:created xsi:type="dcterms:W3CDTF">2016-11-07T08:34:13Z</dcterms:created>
  <dcterms:modified xsi:type="dcterms:W3CDTF">2022-10-01T09:03:26Z</dcterms:modified>
</cp:coreProperties>
</file>