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16"/>
  </p:notesMasterIdLst>
  <p:handoutMasterIdLst>
    <p:handoutMasterId r:id="rId17"/>
  </p:handoutMasterIdLst>
  <p:sldIdLst>
    <p:sldId id="1326" r:id="rId5"/>
    <p:sldId id="1345" r:id="rId6"/>
    <p:sldId id="1349" r:id="rId7"/>
    <p:sldId id="1359" r:id="rId8"/>
    <p:sldId id="1354" r:id="rId9"/>
    <p:sldId id="1355" r:id="rId10"/>
    <p:sldId id="1357" r:id="rId11"/>
    <p:sldId id="1358" r:id="rId12"/>
    <p:sldId id="1360" r:id="rId13"/>
    <p:sldId id="1353" r:id="rId14"/>
    <p:sldId id="1314" r:id="rId15"/>
  </p:sldIdLst>
  <p:sldSz cx="12192000" cy="6858000"/>
  <p:notesSz cx="6797675" cy="9926638"/>
  <p:embeddedFontLst>
    <p:embeddedFont>
      <p:font typeface="Calibri" panose="020F0502020204030204" pitchFamily="34" charset="0"/>
      <p:regular r:id="rId18"/>
      <p:bold r:id="rId19"/>
      <p:italic r:id="rId20"/>
      <p:boldItalic r:id="rId21"/>
    </p:embeddedFont>
    <p:embeddedFont>
      <p:font typeface="Segoe UI" panose="020B0502040204020203" pitchFamily="34" charset="0"/>
      <p:regular r:id="rId22"/>
      <p:bold r:id="rId23"/>
      <p:italic r:id="rId24"/>
      <p:boldItalic r:id="rId25"/>
    </p:embeddedFont>
    <p:embeddedFont>
      <p:font typeface="Univers LT Std 55" panose="020B0604020202020204" charset="0"/>
      <p:regular r:id="rId26"/>
      <p:bold r:id="rId27"/>
      <p:italic r:id="rId28"/>
      <p:boldItalic r:id="rId29"/>
    </p:embeddedFont>
    <p:embeddedFont>
      <p:font typeface="Verdana" panose="020B0604030504040204" pitchFamily="34" charset="0"/>
      <p:regular r:id="rId30"/>
      <p:bold r:id="rId31"/>
      <p:italic r:id="rId32"/>
      <p:boldItalic r:id="rId33"/>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guide id="3" pos="1980" userDrawn="1">
          <p15:clr>
            <a:srgbClr val="A4A3A4"/>
          </p15:clr>
        </p15:guide>
        <p15:guide id="4" pos="567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BAA"/>
    <a:srgbClr val="FAA61A"/>
    <a:srgbClr val="013DA5"/>
    <a:srgbClr val="0070C0"/>
    <a:srgbClr val="290AD9"/>
    <a:srgbClr val="A50022"/>
    <a:srgbClr val="70BF54"/>
    <a:srgbClr val="00B5D5"/>
    <a:srgbClr val="36B5C5"/>
    <a:srgbClr val="007D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8" d="100"/>
          <a:sy n="118" d="100"/>
        </p:scale>
        <p:origin x="610" y="86"/>
      </p:cViewPr>
      <p:guideLst>
        <p:guide orient="horz" pos="2137"/>
        <p:guide pos="3840"/>
        <p:guide pos="1980"/>
        <p:guide pos="5677"/>
      </p:guideLst>
    </p:cSldViewPr>
  </p:slideViewPr>
  <p:notesTextViewPr>
    <p:cViewPr>
      <p:scale>
        <a:sx n="3" d="2"/>
        <a:sy n="3" d="2"/>
      </p:scale>
      <p:origin x="0" y="0"/>
    </p:cViewPr>
  </p:notesTextViewPr>
  <p:sorterViewPr>
    <p:cViewPr varScale="1">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font" Target="fonts/font1.fntdata"/><Relationship Id="rId26" Type="http://schemas.openxmlformats.org/officeDocument/2006/relationships/font" Target="fonts/font9.fntdata"/><Relationship Id="rId21" Type="http://schemas.openxmlformats.org/officeDocument/2006/relationships/font" Target="fonts/font4.fntdata"/><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5" Type="http://schemas.openxmlformats.org/officeDocument/2006/relationships/font" Target="fonts/font8.fntdata"/><Relationship Id="rId33" Type="http://schemas.openxmlformats.org/officeDocument/2006/relationships/font" Target="fonts/font16.fntdata"/><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7.fntdata"/><Relationship Id="rId32" Type="http://schemas.openxmlformats.org/officeDocument/2006/relationships/font" Target="fonts/font15.fntdata"/><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6.fntdata"/><Relationship Id="rId28" Type="http://schemas.openxmlformats.org/officeDocument/2006/relationships/font" Target="fonts/font11.fntdata"/><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590552485767497"/>
          <c:y val="5.8941924822162595E-2"/>
          <c:w val="0.54829526962082076"/>
          <c:h val="0.86999264707033042"/>
        </c:manualLayout>
      </c:layout>
      <c:doughnutChart>
        <c:varyColors val="1"/>
        <c:ser>
          <c:idx val="0"/>
          <c:order val="0"/>
          <c:tx>
            <c:strRef>
              <c:f>Sheet1!$B$1</c:f>
              <c:strCache>
                <c:ptCount val="1"/>
                <c:pt idx="0">
                  <c:v>value</c:v>
                </c:pt>
              </c:strCache>
            </c:strRef>
          </c:tx>
          <c:spPr>
            <a:ln w="28575">
              <a:noFill/>
            </a:ln>
            <a:effectLst/>
            <a:scene3d>
              <a:camera prst="orthographicFront"/>
              <a:lightRig rig="threePt" dir="t"/>
            </a:scene3d>
            <a:sp3d/>
          </c:spPr>
          <c:dPt>
            <c:idx val="0"/>
            <c:bubble3D val="0"/>
            <c:spPr>
              <a:solidFill>
                <a:srgbClr val="005BAA"/>
              </a:solidFill>
              <a:ln w="28575">
                <a:noFill/>
              </a:ln>
              <a:effectLst/>
              <a:scene3d>
                <a:camera prst="orthographicFront"/>
                <a:lightRig rig="threePt" dir="t"/>
              </a:scene3d>
              <a:sp3d/>
            </c:spPr>
            <c:extLst>
              <c:ext xmlns:c16="http://schemas.microsoft.com/office/drawing/2014/chart" uri="{C3380CC4-5D6E-409C-BE32-E72D297353CC}">
                <c16:uniqueId val="{00000001-BC55-4805-BDCB-2D575D1044AB}"/>
              </c:ext>
            </c:extLst>
          </c:dPt>
          <c:dPt>
            <c:idx val="1"/>
            <c:bubble3D val="0"/>
            <c:spPr>
              <a:solidFill>
                <a:srgbClr val="00B5D5"/>
              </a:solidFill>
              <a:ln w="28575">
                <a:noFill/>
              </a:ln>
              <a:effectLst/>
              <a:scene3d>
                <a:camera prst="orthographicFront"/>
                <a:lightRig rig="threePt" dir="t"/>
              </a:scene3d>
              <a:sp3d/>
            </c:spPr>
            <c:extLst>
              <c:ext xmlns:c16="http://schemas.microsoft.com/office/drawing/2014/chart" uri="{C3380CC4-5D6E-409C-BE32-E72D297353CC}">
                <c16:uniqueId val="{00000003-BC55-4805-BDCB-2D575D1044AB}"/>
              </c:ext>
            </c:extLst>
          </c:dPt>
          <c:dPt>
            <c:idx val="2"/>
            <c:bubble3D val="0"/>
            <c:spPr>
              <a:solidFill>
                <a:srgbClr val="FAA61A"/>
              </a:solidFill>
              <a:ln w="28575">
                <a:noFill/>
              </a:ln>
              <a:effectLst/>
              <a:scene3d>
                <a:camera prst="orthographicFront"/>
                <a:lightRig rig="threePt" dir="t"/>
              </a:scene3d>
              <a:sp3d/>
            </c:spPr>
            <c:extLst>
              <c:ext xmlns:c16="http://schemas.microsoft.com/office/drawing/2014/chart" uri="{C3380CC4-5D6E-409C-BE32-E72D297353CC}">
                <c16:uniqueId val="{00000005-BC55-4805-BDCB-2D575D1044AB}"/>
              </c:ext>
            </c:extLst>
          </c:dPt>
          <c:dPt>
            <c:idx val="3"/>
            <c:bubble3D val="0"/>
            <c:spPr>
              <a:solidFill>
                <a:srgbClr val="70BF54"/>
              </a:solidFill>
              <a:ln w="28575">
                <a:noFill/>
              </a:ln>
              <a:effectLst/>
              <a:scene3d>
                <a:camera prst="orthographicFront"/>
                <a:lightRig rig="threePt" dir="t"/>
              </a:scene3d>
              <a:sp3d/>
            </c:spPr>
            <c:extLst>
              <c:ext xmlns:c16="http://schemas.microsoft.com/office/drawing/2014/chart" uri="{C3380CC4-5D6E-409C-BE32-E72D297353CC}">
                <c16:uniqueId val="{00000007-BC55-4805-BDCB-2D575D1044AB}"/>
              </c:ext>
            </c:extLst>
          </c:dPt>
          <c:dLbls>
            <c:delete val="1"/>
          </c:dLbls>
          <c:cat>
            <c:strRef>
              <c:f>Sheet1!$A$2:$A$5</c:f>
              <c:strCache>
                <c:ptCount val="4"/>
                <c:pt idx="0">
                  <c:v>Sale</c:v>
                </c:pt>
                <c:pt idx="1">
                  <c:v>Revenue</c:v>
                </c:pt>
                <c:pt idx="2">
                  <c:v>Profit</c:v>
                </c:pt>
                <c:pt idx="3">
                  <c:v>Expenditure</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BC55-4805-BDCB-2D575D1044AB}"/>
            </c:ext>
          </c:extLst>
        </c:ser>
        <c:dLbls>
          <c:showLegendKey val="0"/>
          <c:showVal val="0"/>
          <c:showCatName val="0"/>
          <c:showSerName val="0"/>
          <c:showPercent val="1"/>
          <c:showBubbleSize val="0"/>
          <c:showLeaderLines val="1"/>
        </c:dLbls>
        <c:firstSliceAng val="0"/>
        <c:holeSize val="65"/>
      </c:doughnutChart>
      <c:spPr>
        <a:noFill/>
        <a:ln>
          <a:noFill/>
        </a:ln>
        <a:effectLst/>
      </c:spPr>
    </c:plotArea>
    <c:plotVisOnly val="1"/>
    <c:dispBlanksAs val="gap"/>
    <c:showDLblsOverMax val="0"/>
  </c:chart>
  <c:spPr>
    <a:noFill/>
    <a:ln>
      <a:noFill/>
    </a:ln>
    <a:effectLst/>
  </c:spPr>
  <c:txPr>
    <a:bodyPr/>
    <a:lstStyle/>
    <a:p>
      <a:pPr>
        <a:defRPr sz="1200"/>
      </a:pPr>
      <a:endParaRPr lang="en-CH"/>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1994C5B1-5D64-DD4B-84CE-49467066B0F1}"/>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s-ES">
              <a:latin typeface="Arial" panose="020B0604020202020204" pitchFamily="34" charset="0"/>
            </a:endParaRPr>
          </a:p>
        </p:txBody>
      </p:sp>
      <p:sp>
        <p:nvSpPr>
          <p:cNvPr id="3" name="Marcador de fecha 2">
            <a:extLst>
              <a:ext uri="{FF2B5EF4-FFF2-40B4-BE49-F238E27FC236}">
                <a16:creationId xmlns:a16="http://schemas.microsoft.com/office/drawing/2014/main" id="{BA8A759C-D84B-4B42-8853-5AD67C229766}"/>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73D2DC6E-1291-DF47-962B-9B9061A83F1C}" type="datetimeFigureOut">
              <a:rPr lang="es-ES" smtClean="0">
                <a:latin typeface="Arial" panose="020B0604020202020204" pitchFamily="34" charset="0"/>
              </a:rPr>
              <a:t>18/04/2024</a:t>
            </a:fld>
            <a:endParaRPr lang="es-ES">
              <a:latin typeface="Arial" panose="020B0604020202020204" pitchFamily="34" charset="0"/>
            </a:endParaRPr>
          </a:p>
        </p:txBody>
      </p:sp>
      <p:sp>
        <p:nvSpPr>
          <p:cNvPr id="4" name="Marcador de pie de página 3">
            <a:extLst>
              <a:ext uri="{FF2B5EF4-FFF2-40B4-BE49-F238E27FC236}">
                <a16:creationId xmlns:a16="http://schemas.microsoft.com/office/drawing/2014/main" id="{9AD584F3-7A75-DD44-B0D1-77A51EC86041}"/>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s-ES">
              <a:latin typeface="Arial" panose="020B0604020202020204" pitchFamily="34" charset="0"/>
            </a:endParaRPr>
          </a:p>
        </p:txBody>
      </p:sp>
      <p:sp>
        <p:nvSpPr>
          <p:cNvPr id="5" name="Marcador de número de diapositiva 4">
            <a:extLst>
              <a:ext uri="{FF2B5EF4-FFF2-40B4-BE49-F238E27FC236}">
                <a16:creationId xmlns:a16="http://schemas.microsoft.com/office/drawing/2014/main" id="{245AAE84-ECC6-E14F-A668-AAE3D7218602}"/>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BB41CD7D-B8C2-994D-ACDC-667552003B3D}" type="slidenum">
              <a:rPr lang="es-ES" smtClean="0">
                <a:latin typeface="Arial" panose="020B0604020202020204" pitchFamily="34" charset="0"/>
              </a:rPr>
              <a:t>‹#›</a:t>
            </a:fld>
            <a:endParaRPr lang="es-ES">
              <a:latin typeface="Arial" panose="020B0604020202020204" pitchFamily="34" charset="0"/>
            </a:endParaRPr>
          </a:p>
        </p:txBody>
      </p:sp>
    </p:spTree>
    <p:extLst>
      <p:ext uri="{BB962C8B-B14F-4D97-AF65-F5344CB8AC3E}">
        <p14:creationId xmlns:p14="http://schemas.microsoft.com/office/powerpoint/2010/main" val="17230815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EA55EE6F-449F-4C67-91D8-A42ECC863387}" type="datetimeFigureOut">
              <a:rPr lang="en-US" smtClean="0"/>
              <a:t>4/18/2024</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C7ADB20-D4A1-4748-BA66-A2B3CA7322A9}" type="slidenum">
              <a:rPr lang="en-US" smtClean="0"/>
              <a:t>‹#›</a:t>
            </a:fld>
            <a:endParaRPr lang="en-US"/>
          </a:p>
        </p:txBody>
      </p:sp>
    </p:spTree>
    <p:extLst>
      <p:ext uri="{BB962C8B-B14F-4D97-AF65-F5344CB8AC3E}">
        <p14:creationId xmlns:p14="http://schemas.microsoft.com/office/powerpoint/2010/main" val="2413367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fld id="{BC7ADB20-D4A1-4748-BA66-A2B3CA7322A9}" type="slidenum">
              <a:rPr lang="en-US" smtClean="0"/>
              <a:t>1</a:t>
            </a:fld>
            <a:endParaRPr lang="en-US"/>
          </a:p>
        </p:txBody>
      </p:sp>
    </p:spTree>
    <p:extLst>
      <p:ext uri="{BB962C8B-B14F-4D97-AF65-F5344CB8AC3E}">
        <p14:creationId xmlns:p14="http://schemas.microsoft.com/office/powerpoint/2010/main" val="1332784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R"/>
          </a:p>
        </p:txBody>
      </p:sp>
      <p:sp>
        <p:nvSpPr>
          <p:cNvPr id="4" name="Slide Number Placeholder 3"/>
          <p:cNvSpPr>
            <a:spLocks noGrp="1"/>
          </p:cNvSpPr>
          <p:nvPr>
            <p:ph type="sldNum" sz="quarter" idx="5"/>
          </p:nvPr>
        </p:nvSpPr>
        <p:spPr/>
        <p:txBody>
          <a:bodyPr/>
          <a:lstStyle/>
          <a:p>
            <a:fld id="{BC7ADB20-D4A1-4748-BA66-A2B3CA7322A9}" type="slidenum">
              <a:rPr lang="en-US" smtClean="0"/>
              <a:t>2</a:t>
            </a:fld>
            <a:endParaRPr lang="en-US"/>
          </a:p>
        </p:txBody>
      </p:sp>
    </p:spTree>
    <p:extLst>
      <p:ext uri="{BB962C8B-B14F-4D97-AF65-F5344CB8AC3E}">
        <p14:creationId xmlns:p14="http://schemas.microsoft.com/office/powerpoint/2010/main" val="3612840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R"/>
          </a:p>
        </p:txBody>
      </p:sp>
      <p:sp>
        <p:nvSpPr>
          <p:cNvPr id="4" name="Slide Number Placeholder 3"/>
          <p:cNvSpPr>
            <a:spLocks noGrp="1"/>
          </p:cNvSpPr>
          <p:nvPr>
            <p:ph type="sldNum" sz="quarter" idx="5"/>
          </p:nvPr>
        </p:nvSpPr>
        <p:spPr/>
        <p:txBody>
          <a:bodyPr/>
          <a:lstStyle/>
          <a:p>
            <a:fld id="{BC7ADB20-D4A1-4748-BA66-A2B3CA7322A9}" type="slidenum">
              <a:rPr lang="en-US" smtClean="0"/>
              <a:t>3</a:t>
            </a:fld>
            <a:endParaRPr lang="en-US"/>
          </a:p>
        </p:txBody>
      </p:sp>
    </p:spTree>
    <p:extLst>
      <p:ext uri="{BB962C8B-B14F-4D97-AF65-F5344CB8AC3E}">
        <p14:creationId xmlns:p14="http://schemas.microsoft.com/office/powerpoint/2010/main" val="1642320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R"/>
          </a:p>
        </p:txBody>
      </p:sp>
      <p:sp>
        <p:nvSpPr>
          <p:cNvPr id="4" name="Slide Number Placeholder 3"/>
          <p:cNvSpPr>
            <a:spLocks noGrp="1"/>
          </p:cNvSpPr>
          <p:nvPr>
            <p:ph type="sldNum" sz="quarter" idx="5"/>
          </p:nvPr>
        </p:nvSpPr>
        <p:spPr/>
        <p:txBody>
          <a:bodyPr/>
          <a:lstStyle/>
          <a:p>
            <a:fld id="{BC7ADB20-D4A1-4748-BA66-A2B3CA7322A9}" type="slidenum">
              <a:rPr lang="en-US" smtClean="0"/>
              <a:t>4</a:t>
            </a:fld>
            <a:endParaRPr lang="en-US"/>
          </a:p>
        </p:txBody>
      </p:sp>
    </p:spTree>
    <p:extLst>
      <p:ext uri="{BB962C8B-B14F-4D97-AF65-F5344CB8AC3E}">
        <p14:creationId xmlns:p14="http://schemas.microsoft.com/office/powerpoint/2010/main" val="811650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7ADB20-D4A1-4748-BA66-A2B3CA7322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6789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R"/>
          </a:p>
        </p:txBody>
      </p:sp>
      <p:sp>
        <p:nvSpPr>
          <p:cNvPr id="4" name="Slide Number Placeholder 3"/>
          <p:cNvSpPr>
            <a:spLocks noGrp="1"/>
          </p:cNvSpPr>
          <p:nvPr>
            <p:ph type="sldNum" sz="quarter" idx="5"/>
          </p:nvPr>
        </p:nvSpPr>
        <p:spPr/>
        <p:txBody>
          <a:bodyPr/>
          <a:lstStyle/>
          <a:p>
            <a:fld id="{BC7ADB20-D4A1-4748-BA66-A2B3CA7322A9}" type="slidenum">
              <a:rPr lang="en-US" smtClean="0"/>
              <a:t>6</a:t>
            </a:fld>
            <a:endParaRPr lang="en-US"/>
          </a:p>
        </p:txBody>
      </p:sp>
    </p:spTree>
    <p:extLst>
      <p:ext uri="{BB962C8B-B14F-4D97-AF65-F5344CB8AC3E}">
        <p14:creationId xmlns:p14="http://schemas.microsoft.com/office/powerpoint/2010/main" val="324958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R"/>
          </a:p>
        </p:txBody>
      </p:sp>
      <p:sp>
        <p:nvSpPr>
          <p:cNvPr id="4" name="Slide Number Placeholder 3"/>
          <p:cNvSpPr>
            <a:spLocks noGrp="1"/>
          </p:cNvSpPr>
          <p:nvPr>
            <p:ph type="sldNum" sz="quarter" idx="5"/>
          </p:nvPr>
        </p:nvSpPr>
        <p:spPr/>
        <p:txBody>
          <a:bodyPr/>
          <a:lstStyle/>
          <a:p>
            <a:fld id="{BC7ADB20-D4A1-4748-BA66-A2B3CA7322A9}" type="slidenum">
              <a:rPr lang="en-US" smtClean="0"/>
              <a:t>7</a:t>
            </a:fld>
            <a:endParaRPr lang="en-US"/>
          </a:p>
        </p:txBody>
      </p:sp>
    </p:spTree>
    <p:extLst>
      <p:ext uri="{BB962C8B-B14F-4D97-AF65-F5344CB8AC3E}">
        <p14:creationId xmlns:p14="http://schemas.microsoft.com/office/powerpoint/2010/main" val="36128404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R"/>
          </a:p>
        </p:txBody>
      </p:sp>
      <p:sp>
        <p:nvSpPr>
          <p:cNvPr id="4" name="Slide Number Placeholder 3"/>
          <p:cNvSpPr>
            <a:spLocks noGrp="1"/>
          </p:cNvSpPr>
          <p:nvPr>
            <p:ph type="sldNum" sz="quarter" idx="5"/>
          </p:nvPr>
        </p:nvSpPr>
        <p:spPr/>
        <p:txBody>
          <a:bodyPr/>
          <a:lstStyle/>
          <a:p>
            <a:fld id="{BC7ADB20-D4A1-4748-BA66-A2B3CA7322A9}" type="slidenum">
              <a:rPr lang="en-US" smtClean="0"/>
              <a:t>10</a:t>
            </a:fld>
            <a:endParaRPr lang="en-US"/>
          </a:p>
        </p:txBody>
      </p:sp>
    </p:spTree>
    <p:extLst>
      <p:ext uri="{BB962C8B-B14F-4D97-AF65-F5344CB8AC3E}">
        <p14:creationId xmlns:p14="http://schemas.microsoft.com/office/powerpoint/2010/main" val="22456750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quare-images">
    <p:spTree>
      <p:nvGrpSpPr>
        <p:cNvPr id="1" name=""/>
        <p:cNvGrpSpPr/>
        <p:nvPr/>
      </p:nvGrpSpPr>
      <p:grpSpPr>
        <a:xfrm>
          <a:off x="0" y="0"/>
          <a:ext cx="0" cy="0"/>
          <a:chOff x="0" y="0"/>
          <a:chExt cx="0" cy="0"/>
        </a:xfrm>
      </p:grpSpPr>
      <p:pic>
        <p:nvPicPr>
          <p:cNvPr id="6" name="Picture 5" descr="Logo&#10;&#10;Description automatically generated with low confidence">
            <a:extLst>
              <a:ext uri="{FF2B5EF4-FFF2-40B4-BE49-F238E27FC236}">
                <a16:creationId xmlns:a16="http://schemas.microsoft.com/office/drawing/2014/main" id="{02AFE16C-2473-0565-452E-AB86D7679E95}"/>
              </a:ext>
            </a:extLst>
          </p:cNvPr>
          <p:cNvPicPr>
            <a:picLocks noChangeAspect="1"/>
          </p:cNvPicPr>
          <p:nvPr userDrawn="1"/>
        </p:nvPicPr>
        <p:blipFill>
          <a:blip r:embed="rId2"/>
          <a:stretch>
            <a:fillRect/>
          </a:stretch>
        </p:blipFill>
        <p:spPr>
          <a:xfrm>
            <a:off x="760723" y="-18261"/>
            <a:ext cx="3042445" cy="1187715"/>
          </a:xfrm>
          <a:prstGeom prst="rect">
            <a:avLst/>
          </a:prstGeom>
        </p:spPr>
      </p:pic>
      <p:sp>
        <p:nvSpPr>
          <p:cNvPr id="10" name="Marcador de posición de imagen 9">
            <a:extLst>
              <a:ext uri="{FF2B5EF4-FFF2-40B4-BE49-F238E27FC236}">
                <a16:creationId xmlns:a16="http://schemas.microsoft.com/office/drawing/2014/main" id="{0AC09B4D-F42F-714A-848A-CE26871CDE15}"/>
              </a:ext>
            </a:extLst>
          </p:cNvPr>
          <p:cNvSpPr>
            <a:spLocks noGrp="1"/>
          </p:cNvSpPr>
          <p:nvPr>
            <p:ph type="pic" sz="quarter" idx="14" hasCustomPrompt="1"/>
          </p:nvPr>
        </p:nvSpPr>
        <p:spPr>
          <a:xfrm>
            <a:off x="5208588" y="1879600"/>
            <a:ext cx="1339850" cy="1684338"/>
          </a:xfrm>
          <a:prstGeom prst="rect">
            <a:avLst/>
          </a:prstGeom>
          <a:solidFill>
            <a:schemeClr val="tx1">
              <a:lumMod val="85000"/>
              <a:lumOff val="15000"/>
            </a:schemeClr>
          </a:solidFill>
        </p:spPr>
        <p:txBody>
          <a:bodyPr anchor="ctr">
            <a:normAutofit/>
          </a:bodyPr>
          <a:lstStyle>
            <a:lvl1pPr algn="ctr">
              <a:defRPr sz="900">
                <a:solidFill>
                  <a:schemeClr val="bg1"/>
                </a:solidFill>
              </a:defRPr>
            </a:lvl1pPr>
          </a:lstStyle>
          <a:p>
            <a:r>
              <a:rPr lang="es-ES" err="1"/>
              <a:t>Your</a:t>
            </a:r>
            <a:r>
              <a:rPr lang="es-ES"/>
              <a:t> </a:t>
            </a:r>
            <a:r>
              <a:rPr lang="es-ES" err="1"/>
              <a:t>image</a:t>
            </a:r>
            <a:r>
              <a:rPr lang="es-ES"/>
              <a:t> </a:t>
            </a:r>
            <a:r>
              <a:rPr lang="es-ES" err="1"/>
              <a:t>here</a:t>
            </a:r>
            <a:endParaRPr lang="es-ES"/>
          </a:p>
        </p:txBody>
      </p:sp>
      <p:sp>
        <p:nvSpPr>
          <p:cNvPr id="11" name="Marcador de posición de imagen 9">
            <a:extLst>
              <a:ext uri="{FF2B5EF4-FFF2-40B4-BE49-F238E27FC236}">
                <a16:creationId xmlns:a16="http://schemas.microsoft.com/office/drawing/2014/main" id="{6203C20F-E878-7745-A366-EB1EEA4CAB94}"/>
              </a:ext>
            </a:extLst>
          </p:cNvPr>
          <p:cNvSpPr>
            <a:spLocks noGrp="1"/>
          </p:cNvSpPr>
          <p:nvPr>
            <p:ph type="pic" sz="quarter" idx="15" hasCustomPrompt="1"/>
          </p:nvPr>
        </p:nvSpPr>
        <p:spPr>
          <a:xfrm>
            <a:off x="8815388" y="1879600"/>
            <a:ext cx="1339850" cy="1684338"/>
          </a:xfrm>
          <a:prstGeom prst="rect">
            <a:avLst/>
          </a:prstGeom>
          <a:solidFill>
            <a:schemeClr val="tx1">
              <a:lumMod val="85000"/>
              <a:lumOff val="15000"/>
            </a:schemeClr>
          </a:solidFill>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900">
                <a:solidFill>
                  <a:schemeClr val="bg1"/>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ES" err="1"/>
              <a:t>Your</a:t>
            </a:r>
            <a:r>
              <a:rPr lang="es-ES"/>
              <a:t> </a:t>
            </a:r>
            <a:r>
              <a:rPr lang="es-ES" err="1"/>
              <a:t>image</a:t>
            </a:r>
            <a:r>
              <a:rPr lang="es-ES"/>
              <a:t> </a:t>
            </a:r>
            <a:r>
              <a:rPr lang="es-ES" err="1"/>
              <a:t>here</a:t>
            </a:r>
            <a:endParaRPr lang="es-ES"/>
          </a:p>
        </p:txBody>
      </p:sp>
      <p:sp>
        <p:nvSpPr>
          <p:cNvPr id="12" name="Marcador de posición de imagen 9">
            <a:extLst>
              <a:ext uri="{FF2B5EF4-FFF2-40B4-BE49-F238E27FC236}">
                <a16:creationId xmlns:a16="http://schemas.microsoft.com/office/drawing/2014/main" id="{B9F55B83-D026-7544-BF73-70F5BFCBAA07}"/>
              </a:ext>
            </a:extLst>
          </p:cNvPr>
          <p:cNvSpPr>
            <a:spLocks noGrp="1"/>
          </p:cNvSpPr>
          <p:nvPr>
            <p:ph type="pic" sz="quarter" idx="16" hasCustomPrompt="1"/>
          </p:nvPr>
        </p:nvSpPr>
        <p:spPr>
          <a:xfrm>
            <a:off x="5208588" y="4279900"/>
            <a:ext cx="1339850" cy="1684338"/>
          </a:xfrm>
          <a:prstGeom prst="rect">
            <a:avLst/>
          </a:prstGeom>
          <a:solidFill>
            <a:schemeClr val="tx1">
              <a:lumMod val="85000"/>
              <a:lumOff val="15000"/>
            </a:schemeClr>
          </a:solidFill>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900">
                <a:solidFill>
                  <a:schemeClr val="bg1"/>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ES" err="1"/>
              <a:t>Your</a:t>
            </a:r>
            <a:r>
              <a:rPr lang="es-ES"/>
              <a:t> </a:t>
            </a:r>
            <a:r>
              <a:rPr lang="es-ES" err="1"/>
              <a:t>image</a:t>
            </a:r>
            <a:r>
              <a:rPr lang="es-ES"/>
              <a:t> </a:t>
            </a:r>
            <a:r>
              <a:rPr lang="es-ES" err="1"/>
              <a:t>here</a:t>
            </a:r>
            <a:endParaRPr lang="es-ES"/>
          </a:p>
        </p:txBody>
      </p:sp>
      <p:sp>
        <p:nvSpPr>
          <p:cNvPr id="13" name="Marcador de posición de imagen 9">
            <a:extLst>
              <a:ext uri="{FF2B5EF4-FFF2-40B4-BE49-F238E27FC236}">
                <a16:creationId xmlns:a16="http://schemas.microsoft.com/office/drawing/2014/main" id="{9C3D87E3-091F-AC41-95B4-2D73D9F0DB13}"/>
              </a:ext>
            </a:extLst>
          </p:cNvPr>
          <p:cNvSpPr>
            <a:spLocks noGrp="1"/>
          </p:cNvSpPr>
          <p:nvPr>
            <p:ph type="pic" sz="quarter" idx="17" hasCustomPrompt="1"/>
          </p:nvPr>
        </p:nvSpPr>
        <p:spPr>
          <a:xfrm>
            <a:off x="8815388" y="4279900"/>
            <a:ext cx="1339850" cy="1684338"/>
          </a:xfrm>
          <a:prstGeom prst="rect">
            <a:avLst/>
          </a:prstGeom>
          <a:solidFill>
            <a:schemeClr val="tx1">
              <a:lumMod val="85000"/>
              <a:lumOff val="15000"/>
            </a:schemeClr>
          </a:solidFill>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900">
                <a:solidFill>
                  <a:schemeClr val="bg1"/>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ES" err="1"/>
              <a:t>Your</a:t>
            </a:r>
            <a:r>
              <a:rPr lang="es-ES"/>
              <a:t> </a:t>
            </a:r>
            <a:r>
              <a:rPr lang="es-ES" err="1"/>
              <a:t>image</a:t>
            </a:r>
            <a:r>
              <a:rPr lang="es-ES"/>
              <a:t> </a:t>
            </a:r>
            <a:r>
              <a:rPr lang="es-ES" err="1"/>
              <a:t>here</a:t>
            </a:r>
            <a:endParaRPr lang="es-ES"/>
          </a:p>
        </p:txBody>
      </p:sp>
      <p:cxnSp>
        <p:nvCxnSpPr>
          <p:cNvPr id="5" name="Straight Connector 2">
            <a:extLst>
              <a:ext uri="{FF2B5EF4-FFF2-40B4-BE49-F238E27FC236}">
                <a16:creationId xmlns:a16="http://schemas.microsoft.com/office/drawing/2014/main" id="{C4283362-401A-F1CC-C52C-CCA6A44D5E09}"/>
              </a:ext>
            </a:extLst>
          </p:cNvPr>
          <p:cNvCxnSpPr/>
          <p:nvPr userDrawn="1"/>
        </p:nvCxnSpPr>
        <p:spPr>
          <a:xfrm>
            <a:off x="0" y="1113452"/>
            <a:ext cx="12192000" cy="0"/>
          </a:xfrm>
          <a:prstGeom prst="line">
            <a:avLst/>
          </a:prstGeom>
          <a:ln w="19050">
            <a:solidFill>
              <a:srgbClr val="005BAA"/>
            </a:solidFill>
          </a:ln>
        </p:spPr>
        <p:style>
          <a:lnRef idx="1">
            <a:schemeClr val="accent1"/>
          </a:lnRef>
          <a:fillRef idx="0">
            <a:schemeClr val="accent1"/>
          </a:fillRef>
          <a:effectRef idx="0">
            <a:schemeClr val="accent1"/>
          </a:effectRef>
          <a:fontRef idx="minor">
            <a:schemeClr val="tx1"/>
          </a:fontRef>
        </p:style>
      </p:cxnSp>
      <p:sp>
        <p:nvSpPr>
          <p:cNvPr id="8" name="CuadroTexto 2">
            <a:extLst>
              <a:ext uri="{FF2B5EF4-FFF2-40B4-BE49-F238E27FC236}">
                <a16:creationId xmlns:a16="http://schemas.microsoft.com/office/drawing/2014/main" id="{95B55443-453C-4DEE-8BCA-F99CC8B4B9BB}"/>
              </a:ext>
            </a:extLst>
          </p:cNvPr>
          <p:cNvSpPr txBox="1"/>
          <p:nvPr userDrawn="1"/>
        </p:nvSpPr>
        <p:spPr>
          <a:xfrm>
            <a:off x="845684" y="1851185"/>
            <a:ext cx="3042444" cy="461665"/>
          </a:xfrm>
          <a:prstGeom prst="rect">
            <a:avLst/>
          </a:prstGeom>
          <a:noFill/>
        </p:spPr>
        <p:txBody>
          <a:bodyPr wrap="square" rtlCol="0">
            <a:spAutoFit/>
          </a:bodyPr>
          <a:lstStyle/>
          <a:p>
            <a:r>
              <a:rPr lang="hr-HR" sz="2400">
                <a:solidFill>
                  <a:schemeClr val="tx1">
                    <a:lumMod val="95000"/>
                    <a:lumOff val="5000"/>
                  </a:schemeClr>
                </a:solidFill>
                <a:latin typeface="Verdana" panose="020B0604030504040204" pitchFamily="34" charset="0"/>
                <a:ea typeface="Verdana" panose="020B0604030504040204" pitchFamily="34" charset="0"/>
                <a:cs typeface="Roboto" panose="02000000000000000000" pitchFamily="2" charset="0"/>
              </a:rPr>
              <a:t>1</a:t>
            </a:r>
            <a:r>
              <a:rPr lang="es-ES" sz="2400">
                <a:solidFill>
                  <a:schemeClr val="tx1">
                    <a:lumMod val="95000"/>
                    <a:lumOff val="5000"/>
                  </a:schemeClr>
                </a:solidFill>
                <a:latin typeface="Verdana" panose="020B0604030504040204" pitchFamily="34" charset="0"/>
                <a:ea typeface="Verdana" panose="020B0604030504040204" pitchFamily="34" charset="0"/>
                <a:cs typeface="Roboto" panose="02000000000000000000" pitchFamily="2" charset="0"/>
              </a:rPr>
              <a:t>.1 </a:t>
            </a:r>
            <a:r>
              <a:rPr lang="hr-HR" sz="2400" err="1">
                <a:solidFill>
                  <a:schemeClr val="tx1">
                    <a:lumMod val="95000"/>
                    <a:lumOff val="5000"/>
                  </a:schemeClr>
                </a:solidFill>
                <a:latin typeface="Verdana" panose="020B0604030504040204" pitchFamily="34" charset="0"/>
                <a:ea typeface="Verdana" panose="020B0604030504040204" pitchFamily="34" charset="0"/>
                <a:cs typeface="Roboto" panose="02000000000000000000" pitchFamily="2" charset="0"/>
              </a:rPr>
              <a:t>Lorem</a:t>
            </a:r>
            <a:r>
              <a:rPr lang="hr-HR" sz="2400">
                <a:solidFill>
                  <a:schemeClr val="tx1">
                    <a:lumMod val="95000"/>
                    <a:lumOff val="5000"/>
                  </a:schemeClr>
                </a:solidFill>
                <a:latin typeface="Verdana" panose="020B0604030504040204" pitchFamily="34" charset="0"/>
                <a:ea typeface="Verdana" panose="020B0604030504040204" pitchFamily="34" charset="0"/>
                <a:cs typeface="Roboto" panose="02000000000000000000" pitchFamily="2" charset="0"/>
              </a:rPr>
              <a:t> </a:t>
            </a:r>
            <a:r>
              <a:rPr lang="hr-HR" sz="2400" err="1">
                <a:solidFill>
                  <a:schemeClr val="tx1">
                    <a:lumMod val="95000"/>
                    <a:lumOff val="5000"/>
                  </a:schemeClr>
                </a:solidFill>
                <a:latin typeface="Verdana" panose="020B0604030504040204" pitchFamily="34" charset="0"/>
                <a:ea typeface="Verdana" panose="020B0604030504040204" pitchFamily="34" charset="0"/>
                <a:cs typeface="Roboto" panose="02000000000000000000" pitchFamily="2" charset="0"/>
              </a:rPr>
              <a:t>ipsum</a:t>
            </a:r>
            <a:endParaRPr lang="es-ES" sz="2400">
              <a:solidFill>
                <a:schemeClr val="tx1">
                  <a:lumMod val="95000"/>
                  <a:lumOff val="5000"/>
                </a:schemeClr>
              </a:solidFill>
              <a:latin typeface="Verdana" panose="020B0604030504040204" pitchFamily="34" charset="0"/>
              <a:ea typeface="Verdana" panose="020B0604030504040204" pitchFamily="34" charset="0"/>
              <a:cs typeface="Roboto" panose="02000000000000000000" pitchFamily="2" charset="0"/>
            </a:endParaRPr>
          </a:p>
        </p:txBody>
      </p:sp>
      <p:sp>
        <p:nvSpPr>
          <p:cNvPr id="9" name="CuadroTexto 8">
            <a:extLst>
              <a:ext uri="{FF2B5EF4-FFF2-40B4-BE49-F238E27FC236}">
                <a16:creationId xmlns:a16="http://schemas.microsoft.com/office/drawing/2014/main" id="{0FA90B4F-430A-ED76-56F5-277ACC139BFC}"/>
              </a:ext>
            </a:extLst>
          </p:cNvPr>
          <p:cNvSpPr txBox="1"/>
          <p:nvPr userDrawn="1"/>
        </p:nvSpPr>
        <p:spPr>
          <a:xfrm>
            <a:off x="6857776" y="2452929"/>
            <a:ext cx="1586424" cy="584775"/>
          </a:xfrm>
          <a:prstGeom prst="rect">
            <a:avLst/>
          </a:prstGeom>
          <a:noFill/>
        </p:spPr>
        <p:txBody>
          <a:bodyPr wrap="square" rtlCol="0">
            <a:spAutoFit/>
          </a:bodyPr>
          <a:lstStyle/>
          <a:p>
            <a:r>
              <a:rPr lang="hr-HR" sz="1600" err="1">
                <a:latin typeface="Verdana" panose="020B0604030504040204" pitchFamily="34" charset="0"/>
                <a:ea typeface="Verdana" panose="020B0604030504040204" pitchFamily="34" charset="0"/>
              </a:rPr>
              <a:t>Lorem</a:t>
            </a:r>
            <a:endParaRPr lang="hr-HR" sz="1600">
              <a:latin typeface="Verdana" panose="020B0604030504040204" pitchFamily="34" charset="0"/>
              <a:ea typeface="Verdana" panose="020B0604030504040204" pitchFamily="34" charset="0"/>
            </a:endParaRPr>
          </a:p>
          <a:p>
            <a:r>
              <a:rPr lang="hr-HR" sz="1600" err="1">
                <a:latin typeface="Verdana" panose="020B0604030504040204" pitchFamily="34" charset="0"/>
                <a:ea typeface="Verdana" panose="020B0604030504040204" pitchFamily="34" charset="0"/>
              </a:rPr>
              <a:t>Ipsum</a:t>
            </a:r>
            <a:endParaRPr lang="es-ES" sz="1600">
              <a:latin typeface="Verdana" panose="020B0604030504040204" pitchFamily="34" charset="0"/>
              <a:ea typeface="Verdana" panose="020B0604030504040204" pitchFamily="34" charset="0"/>
            </a:endParaRPr>
          </a:p>
        </p:txBody>
      </p:sp>
      <p:sp>
        <p:nvSpPr>
          <p:cNvPr id="14" name="CuadroTexto 16">
            <a:extLst>
              <a:ext uri="{FF2B5EF4-FFF2-40B4-BE49-F238E27FC236}">
                <a16:creationId xmlns:a16="http://schemas.microsoft.com/office/drawing/2014/main" id="{406CABAF-C8CB-146F-0AAF-CACEED1E7067}"/>
              </a:ext>
            </a:extLst>
          </p:cNvPr>
          <p:cNvSpPr txBox="1"/>
          <p:nvPr userDrawn="1"/>
        </p:nvSpPr>
        <p:spPr>
          <a:xfrm>
            <a:off x="10456792" y="2452929"/>
            <a:ext cx="1103837" cy="584775"/>
          </a:xfrm>
          <a:prstGeom prst="rect">
            <a:avLst/>
          </a:prstGeom>
          <a:noFill/>
        </p:spPr>
        <p:txBody>
          <a:bodyPr wrap="square" rtlCol="0">
            <a:spAutoFit/>
          </a:bodyPr>
          <a:lstStyle/>
          <a:p>
            <a:r>
              <a:rPr lang="hr-HR" sz="1600" err="1">
                <a:latin typeface="Verdana" panose="020B0604030504040204" pitchFamily="34" charset="0"/>
                <a:ea typeface="Verdana" panose="020B0604030504040204" pitchFamily="34" charset="0"/>
              </a:rPr>
              <a:t>Lorem</a:t>
            </a:r>
            <a:endParaRPr lang="hr-HR" sz="1600">
              <a:latin typeface="Verdana" panose="020B0604030504040204" pitchFamily="34" charset="0"/>
              <a:ea typeface="Verdana" panose="020B0604030504040204" pitchFamily="34" charset="0"/>
            </a:endParaRPr>
          </a:p>
          <a:p>
            <a:r>
              <a:rPr lang="hr-HR" sz="1600" err="1">
                <a:latin typeface="Verdana" panose="020B0604030504040204" pitchFamily="34" charset="0"/>
                <a:ea typeface="Verdana" panose="020B0604030504040204" pitchFamily="34" charset="0"/>
              </a:rPr>
              <a:t>Ipsum</a:t>
            </a:r>
            <a:endParaRPr lang="es-ES" sz="1600">
              <a:latin typeface="Verdana" panose="020B0604030504040204" pitchFamily="34" charset="0"/>
              <a:ea typeface="Verdana" panose="020B0604030504040204" pitchFamily="34" charset="0"/>
            </a:endParaRPr>
          </a:p>
        </p:txBody>
      </p:sp>
      <p:sp>
        <p:nvSpPr>
          <p:cNvPr id="15" name="CuadroTexto 19">
            <a:extLst>
              <a:ext uri="{FF2B5EF4-FFF2-40B4-BE49-F238E27FC236}">
                <a16:creationId xmlns:a16="http://schemas.microsoft.com/office/drawing/2014/main" id="{BEC19989-D9E1-A1C7-5BBB-05AACB261AFC}"/>
              </a:ext>
            </a:extLst>
          </p:cNvPr>
          <p:cNvSpPr txBox="1"/>
          <p:nvPr userDrawn="1"/>
        </p:nvSpPr>
        <p:spPr>
          <a:xfrm>
            <a:off x="6857776" y="4864605"/>
            <a:ext cx="1586424" cy="584775"/>
          </a:xfrm>
          <a:prstGeom prst="rect">
            <a:avLst/>
          </a:prstGeom>
          <a:noFill/>
        </p:spPr>
        <p:txBody>
          <a:bodyPr wrap="square" rtlCol="0">
            <a:spAutoFit/>
          </a:bodyPr>
          <a:lstStyle/>
          <a:p>
            <a:r>
              <a:rPr lang="hr-HR" sz="1600" err="1">
                <a:latin typeface="Verdana" panose="020B0604030504040204" pitchFamily="34" charset="0"/>
                <a:ea typeface="Verdana" panose="020B0604030504040204" pitchFamily="34" charset="0"/>
              </a:rPr>
              <a:t>Lorem</a:t>
            </a:r>
            <a:endParaRPr lang="hr-HR" sz="1600">
              <a:latin typeface="Verdana" panose="020B0604030504040204" pitchFamily="34" charset="0"/>
              <a:ea typeface="Verdana" panose="020B0604030504040204" pitchFamily="34" charset="0"/>
            </a:endParaRPr>
          </a:p>
          <a:p>
            <a:r>
              <a:rPr lang="hr-HR" sz="1600" err="1">
                <a:latin typeface="Verdana" panose="020B0604030504040204" pitchFamily="34" charset="0"/>
                <a:ea typeface="Verdana" panose="020B0604030504040204" pitchFamily="34" charset="0"/>
              </a:rPr>
              <a:t>Ipsum</a:t>
            </a:r>
            <a:endParaRPr lang="es-ES" sz="1600">
              <a:latin typeface="Verdana" panose="020B0604030504040204" pitchFamily="34" charset="0"/>
              <a:ea typeface="Verdana" panose="020B0604030504040204" pitchFamily="34" charset="0"/>
            </a:endParaRPr>
          </a:p>
        </p:txBody>
      </p:sp>
      <p:sp>
        <p:nvSpPr>
          <p:cNvPr id="16" name="CuadroTexto 22">
            <a:extLst>
              <a:ext uri="{FF2B5EF4-FFF2-40B4-BE49-F238E27FC236}">
                <a16:creationId xmlns:a16="http://schemas.microsoft.com/office/drawing/2014/main" id="{5A90660E-FA79-10CD-C580-B5E3BEB8907E}"/>
              </a:ext>
            </a:extLst>
          </p:cNvPr>
          <p:cNvSpPr txBox="1"/>
          <p:nvPr userDrawn="1"/>
        </p:nvSpPr>
        <p:spPr>
          <a:xfrm>
            <a:off x="10456792" y="4864605"/>
            <a:ext cx="1157358" cy="584775"/>
          </a:xfrm>
          <a:prstGeom prst="rect">
            <a:avLst/>
          </a:prstGeom>
          <a:noFill/>
        </p:spPr>
        <p:txBody>
          <a:bodyPr wrap="square" rtlCol="0">
            <a:spAutoFit/>
          </a:bodyPr>
          <a:lstStyle/>
          <a:p>
            <a:r>
              <a:rPr lang="hr-HR" sz="1600" err="1">
                <a:latin typeface="Verdana" panose="020B0604030504040204" pitchFamily="34" charset="0"/>
                <a:ea typeface="Verdana" panose="020B0604030504040204" pitchFamily="34" charset="0"/>
              </a:rPr>
              <a:t>Lorem</a:t>
            </a:r>
            <a:endParaRPr lang="hr-HR" sz="1600">
              <a:latin typeface="Verdana" panose="020B0604030504040204" pitchFamily="34" charset="0"/>
              <a:ea typeface="Verdana" panose="020B0604030504040204" pitchFamily="34" charset="0"/>
            </a:endParaRPr>
          </a:p>
          <a:p>
            <a:r>
              <a:rPr lang="hr-HR" sz="1600" err="1">
                <a:latin typeface="Verdana" panose="020B0604030504040204" pitchFamily="34" charset="0"/>
                <a:ea typeface="Verdana" panose="020B0604030504040204" pitchFamily="34" charset="0"/>
              </a:rPr>
              <a:t>Ipsum</a:t>
            </a:r>
            <a:endParaRPr lang="es-ES" sz="1600">
              <a:latin typeface="Verdana" panose="020B0604030504040204" pitchFamily="34" charset="0"/>
              <a:ea typeface="Verdana" panose="020B0604030504040204" pitchFamily="34" charset="0"/>
            </a:endParaRPr>
          </a:p>
        </p:txBody>
      </p:sp>
      <p:sp>
        <p:nvSpPr>
          <p:cNvPr id="17" name="CuadroTexto 2">
            <a:extLst>
              <a:ext uri="{FF2B5EF4-FFF2-40B4-BE49-F238E27FC236}">
                <a16:creationId xmlns:a16="http://schemas.microsoft.com/office/drawing/2014/main" id="{94BD3326-2C5E-E7FA-857B-F79389521B2F}"/>
              </a:ext>
            </a:extLst>
          </p:cNvPr>
          <p:cNvSpPr txBox="1"/>
          <p:nvPr userDrawn="1"/>
        </p:nvSpPr>
        <p:spPr>
          <a:xfrm>
            <a:off x="845684" y="2666794"/>
            <a:ext cx="4053566" cy="2308324"/>
          </a:xfrm>
          <a:prstGeom prst="rect">
            <a:avLst/>
          </a:prstGeom>
          <a:noFill/>
        </p:spPr>
        <p:txBody>
          <a:bodyPr wrap="square" rtlCol="0">
            <a:spAutoFit/>
          </a:bodyPr>
          <a:lstStyle/>
          <a:p>
            <a:r>
              <a:rPr lang="hr-HR" sz="3600" b="1" err="1">
                <a:solidFill>
                  <a:srgbClr val="42AB37"/>
                </a:solidFill>
                <a:latin typeface="Verdana" panose="020B0604030504040204" pitchFamily="34" charset="0"/>
                <a:ea typeface="Verdana" panose="020B0604030504040204" pitchFamily="34" charset="0"/>
                <a:cs typeface="Roboto" panose="02000000000000000000" pitchFamily="2" charset="0"/>
              </a:rPr>
              <a:t>Lorem</a:t>
            </a:r>
            <a:r>
              <a:rPr lang="hr-HR" sz="3600" b="1">
                <a:solidFill>
                  <a:srgbClr val="42AB37"/>
                </a:solidFill>
                <a:latin typeface="Verdana" panose="020B0604030504040204" pitchFamily="34" charset="0"/>
                <a:ea typeface="Verdana" panose="020B0604030504040204" pitchFamily="34" charset="0"/>
                <a:cs typeface="Roboto" panose="02000000000000000000" pitchFamily="2" charset="0"/>
              </a:rPr>
              <a:t> </a:t>
            </a:r>
            <a:r>
              <a:rPr lang="hr-HR" sz="3600" b="1" err="1">
                <a:solidFill>
                  <a:srgbClr val="42AB37"/>
                </a:solidFill>
                <a:latin typeface="Verdana" panose="020B0604030504040204" pitchFamily="34" charset="0"/>
                <a:ea typeface="Verdana" panose="020B0604030504040204" pitchFamily="34" charset="0"/>
                <a:cs typeface="Roboto" panose="02000000000000000000" pitchFamily="2" charset="0"/>
              </a:rPr>
              <a:t>Ipsum</a:t>
            </a:r>
            <a:endParaRPr lang="hr-HR" sz="3600" b="1">
              <a:solidFill>
                <a:srgbClr val="42AB37"/>
              </a:solidFill>
              <a:latin typeface="Verdana" panose="020B0604030504040204" pitchFamily="34" charset="0"/>
              <a:ea typeface="Verdana" panose="020B0604030504040204" pitchFamily="34" charset="0"/>
              <a:cs typeface="Roboto" panose="02000000000000000000" pitchFamily="2" charset="0"/>
            </a:endParaRPr>
          </a:p>
          <a:p>
            <a:r>
              <a:rPr lang="hr-HR" sz="3600" b="1" err="1">
                <a:solidFill>
                  <a:srgbClr val="42AB37"/>
                </a:solidFill>
                <a:latin typeface="Verdana" panose="020B0604030504040204" pitchFamily="34" charset="0"/>
                <a:ea typeface="Verdana" panose="020B0604030504040204" pitchFamily="34" charset="0"/>
                <a:cs typeface="Roboto" panose="02000000000000000000" pitchFamily="2" charset="0"/>
              </a:rPr>
              <a:t>peria</a:t>
            </a:r>
            <a:r>
              <a:rPr lang="hr-HR" sz="3600" b="1">
                <a:solidFill>
                  <a:srgbClr val="42AB37"/>
                </a:solidFill>
                <a:latin typeface="Verdana" panose="020B0604030504040204" pitchFamily="34" charset="0"/>
                <a:ea typeface="Verdana" panose="020B0604030504040204" pitchFamily="34" charset="0"/>
                <a:cs typeface="Roboto" panose="02000000000000000000" pitchFamily="2" charset="0"/>
              </a:rPr>
              <a:t> </a:t>
            </a:r>
            <a:r>
              <a:rPr lang="hr-HR" sz="3600" b="1" err="1">
                <a:solidFill>
                  <a:srgbClr val="42AB37"/>
                </a:solidFill>
                <a:latin typeface="Verdana" panose="020B0604030504040204" pitchFamily="34" charset="0"/>
                <a:ea typeface="Verdana" panose="020B0604030504040204" pitchFamily="34" charset="0"/>
                <a:cs typeface="Roboto" panose="02000000000000000000" pitchFamily="2" charset="0"/>
              </a:rPr>
              <a:t>quatures</a:t>
            </a:r>
            <a:r>
              <a:rPr lang="hr-HR" sz="3600" b="1">
                <a:solidFill>
                  <a:srgbClr val="42AB37"/>
                </a:solidFill>
                <a:latin typeface="Verdana" panose="020B0604030504040204" pitchFamily="34" charset="0"/>
                <a:ea typeface="Verdana" panose="020B0604030504040204" pitchFamily="34" charset="0"/>
                <a:cs typeface="Roboto" panose="02000000000000000000" pitchFamily="2" charset="0"/>
              </a:rPr>
              <a:t> </a:t>
            </a:r>
            <a:r>
              <a:rPr lang="hr-HR" sz="3600" b="1" err="1">
                <a:solidFill>
                  <a:srgbClr val="42AB37"/>
                </a:solidFill>
                <a:latin typeface="Verdana" panose="020B0604030504040204" pitchFamily="34" charset="0"/>
                <a:ea typeface="Verdana" panose="020B0604030504040204" pitchFamily="34" charset="0"/>
                <a:cs typeface="Roboto" panose="02000000000000000000" pitchFamily="2" charset="0"/>
              </a:rPr>
              <a:t>qui</a:t>
            </a:r>
            <a:r>
              <a:rPr lang="hr-HR" sz="3600" b="1">
                <a:solidFill>
                  <a:srgbClr val="42AB37"/>
                </a:solidFill>
                <a:latin typeface="Verdana" panose="020B0604030504040204" pitchFamily="34" charset="0"/>
                <a:ea typeface="Verdana" panose="020B0604030504040204" pitchFamily="34" charset="0"/>
                <a:cs typeface="Roboto" panose="02000000000000000000" pitchFamily="2" charset="0"/>
              </a:rPr>
              <a:t> </a:t>
            </a:r>
            <a:r>
              <a:rPr lang="hr-HR" sz="3600" b="1" err="1">
                <a:solidFill>
                  <a:srgbClr val="42AB37"/>
                </a:solidFill>
                <a:latin typeface="Verdana" panose="020B0604030504040204" pitchFamily="34" charset="0"/>
                <a:ea typeface="Verdana" panose="020B0604030504040204" pitchFamily="34" charset="0"/>
                <a:cs typeface="Roboto" panose="02000000000000000000" pitchFamily="2" charset="0"/>
              </a:rPr>
              <a:t>quatas</a:t>
            </a:r>
            <a:r>
              <a:rPr lang="hr-HR" sz="3600" b="1">
                <a:solidFill>
                  <a:srgbClr val="42AB37"/>
                </a:solidFill>
                <a:latin typeface="Verdana" panose="020B0604030504040204" pitchFamily="34" charset="0"/>
                <a:ea typeface="Verdana" panose="020B0604030504040204" pitchFamily="34" charset="0"/>
                <a:cs typeface="Roboto" panose="02000000000000000000" pitchFamily="2" charset="0"/>
              </a:rPr>
              <a:t> </a:t>
            </a:r>
            <a:r>
              <a:rPr lang="hr-HR" sz="3600" b="1" err="1">
                <a:solidFill>
                  <a:srgbClr val="42AB37"/>
                </a:solidFill>
                <a:latin typeface="Verdana" panose="020B0604030504040204" pitchFamily="34" charset="0"/>
                <a:ea typeface="Verdana" panose="020B0604030504040204" pitchFamily="34" charset="0"/>
                <a:cs typeface="Roboto" panose="02000000000000000000" pitchFamily="2" charset="0"/>
              </a:rPr>
              <a:t>son</a:t>
            </a:r>
            <a:r>
              <a:rPr lang="hr-HR" sz="3600" b="1">
                <a:solidFill>
                  <a:srgbClr val="42AB37"/>
                </a:solidFill>
                <a:latin typeface="Verdana" panose="020B0604030504040204" pitchFamily="34" charset="0"/>
                <a:ea typeface="Verdana" panose="020B0604030504040204" pitchFamily="34" charset="0"/>
                <a:cs typeface="Roboto" panose="02000000000000000000" pitchFamily="2" charset="0"/>
              </a:rPr>
              <a:t> </a:t>
            </a:r>
            <a:r>
              <a:rPr lang="hr-HR" sz="3600" b="1" err="1">
                <a:solidFill>
                  <a:srgbClr val="42AB37"/>
                </a:solidFill>
                <a:latin typeface="Verdana" panose="020B0604030504040204" pitchFamily="34" charset="0"/>
                <a:ea typeface="Verdana" panose="020B0604030504040204" pitchFamily="34" charset="0"/>
                <a:cs typeface="Roboto" panose="02000000000000000000" pitchFamily="2" charset="0"/>
              </a:rPr>
              <a:t>deo</a:t>
            </a:r>
            <a:r>
              <a:rPr lang="hr-HR" sz="3600" b="1">
                <a:solidFill>
                  <a:srgbClr val="42AB37"/>
                </a:solidFill>
                <a:latin typeface="Verdana" panose="020B0604030504040204" pitchFamily="34" charset="0"/>
                <a:ea typeface="Verdana" panose="020B0604030504040204" pitchFamily="34" charset="0"/>
                <a:cs typeface="Roboto" panose="02000000000000000000" pitchFamily="2" charset="0"/>
              </a:rPr>
              <a:t> </a:t>
            </a:r>
            <a:r>
              <a:rPr lang="hr-HR" sz="3600" b="1" err="1">
                <a:solidFill>
                  <a:srgbClr val="42AB37"/>
                </a:solidFill>
                <a:latin typeface="Verdana" panose="020B0604030504040204" pitchFamily="34" charset="0"/>
                <a:ea typeface="Verdana" panose="020B0604030504040204" pitchFamily="34" charset="0"/>
                <a:cs typeface="Roboto" panose="02000000000000000000" pitchFamily="2" charset="0"/>
              </a:rPr>
              <a:t>dolenitium</a:t>
            </a:r>
            <a:r>
              <a:rPr lang="hr-HR" sz="3600" b="1">
                <a:solidFill>
                  <a:srgbClr val="42AB37"/>
                </a:solidFill>
                <a:latin typeface="Verdana" panose="020B0604030504040204" pitchFamily="34" charset="0"/>
                <a:ea typeface="Verdana" panose="020B0604030504040204" pitchFamily="34" charset="0"/>
                <a:cs typeface="Roboto" panose="02000000000000000000" pitchFamily="2" charset="0"/>
              </a:rPr>
              <a:t> </a:t>
            </a:r>
          </a:p>
        </p:txBody>
      </p:sp>
    </p:spTree>
    <p:extLst>
      <p:ext uri="{BB962C8B-B14F-4D97-AF65-F5344CB8AC3E}">
        <p14:creationId xmlns:p14="http://schemas.microsoft.com/office/powerpoint/2010/main" val="4033445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seño personalizado">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7071FD6-5E10-0B78-5E7E-FC8BADA63247}"/>
              </a:ext>
            </a:extLst>
          </p:cNvPr>
          <p:cNvSpPr/>
          <p:nvPr userDrawn="1"/>
        </p:nvSpPr>
        <p:spPr>
          <a:xfrm>
            <a:off x="0" y="-18261"/>
            <a:ext cx="6105570" cy="6876261"/>
          </a:xfrm>
          <a:prstGeom prst="rect">
            <a:avLst/>
          </a:prstGeom>
          <a:solidFill>
            <a:srgbClr val="005B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2">
            <a:extLst>
              <a:ext uri="{FF2B5EF4-FFF2-40B4-BE49-F238E27FC236}">
                <a16:creationId xmlns:a16="http://schemas.microsoft.com/office/drawing/2014/main" id="{1142C450-50E3-4CC2-241B-708232D50125}"/>
              </a:ext>
            </a:extLst>
          </p:cNvPr>
          <p:cNvCxnSpPr/>
          <p:nvPr userDrawn="1"/>
        </p:nvCxnSpPr>
        <p:spPr>
          <a:xfrm>
            <a:off x="0" y="1113452"/>
            <a:ext cx="12192000" cy="0"/>
          </a:xfrm>
          <a:prstGeom prst="line">
            <a:avLst/>
          </a:prstGeom>
          <a:ln w="19050">
            <a:solidFill>
              <a:srgbClr val="005BAA"/>
            </a:solidFill>
          </a:ln>
        </p:spPr>
        <p:style>
          <a:lnRef idx="1">
            <a:schemeClr val="accent1"/>
          </a:lnRef>
          <a:fillRef idx="0">
            <a:schemeClr val="accent1"/>
          </a:fillRef>
          <a:effectRef idx="0">
            <a:schemeClr val="accent1"/>
          </a:effectRef>
          <a:fontRef idx="minor">
            <a:schemeClr val="tx1"/>
          </a:fontRef>
        </p:style>
      </p:cxnSp>
      <p:sp>
        <p:nvSpPr>
          <p:cNvPr id="9" name="CuadroTexto 11">
            <a:extLst>
              <a:ext uri="{FF2B5EF4-FFF2-40B4-BE49-F238E27FC236}">
                <a16:creationId xmlns:a16="http://schemas.microsoft.com/office/drawing/2014/main" id="{EE8404CF-60AE-7B2A-9931-947E9CA3DB7C}"/>
              </a:ext>
            </a:extLst>
          </p:cNvPr>
          <p:cNvSpPr txBox="1"/>
          <p:nvPr userDrawn="1"/>
        </p:nvSpPr>
        <p:spPr>
          <a:xfrm>
            <a:off x="758270" y="1928961"/>
            <a:ext cx="4336789" cy="830997"/>
          </a:xfrm>
          <a:prstGeom prst="rect">
            <a:avLst/>
          </a:prstGeom>
          <a:noFill/>
        </p:spPr>
        <p:txBody>
          <a:bodyPr wrap="square" rtlCol="0">
            <a:spAutoFit/>
          </a:bodyPr>
          <a:lstStyle/>
          <a:p>
            <a:r>
              <a:rPr lang="hr-HR" sz="2400">
                <a:solidFill>
                  <a:schemeClr val="bg1"/>
                </a:solidFill>
                <a:latin typeface="Verdana" panose="020B0604030504040204" pitchFamily="34" charset="0"/>
                <a:ea typeface="Verdana" panose="020B0604030504040204" pitchFamily="34" charset="0"/>
                <a:cs typeface="Roboto" panose="02000000000000000000" pitchFamily="2" charset="0"/>
              </a:rPr>
              <a:t>1</a:t>
            </a:r>
            <a:r>
              <a:rPr lang="es-ES" sz="2400">
                <a:solidFill>
                  <a:schemeClr val="bg1"/>
                </a:solidFill>
                <a:latin typeface="Verdana" panose="020B0604030504040204" pitchFamily="34" charset="0"/>
                <a:ea typeface="Verdana" panose="020B0604030504040204" pitchFamily="34" charset="0"/>
                <a:cs typeface="Roboto" panose="02000000000000000000" pitchFamily="2" charset="0"/>
              </a:rPr>
              <a:t>.</a:t>
            </a:r>
            <a:r>
              <a:rPr lang="hr-HR" sz="2400">
                <a:solidFill>
                  <a:schemeClr val="bg1"/>
                </a:solidFill>
                <a:latin typeface="Verdana" panose="020B0604030504040204" pitchFamily="34" charset="0"/>
                <a:ea typeface="Verdana" panose="020B0604030504040204" pitchFamily="34" charset="0"/>
                <a:cs typeface="Roboto" panose="02000000000000000000" pitchFamily="2" charset="0"/>
              </a:rPr>
              <a:t>1</a:t>
            </a:r>
            <a:r>
              <a:rPr lang="es-ES" sz="2400">
                <a:solidFill>
                  <a:schemeClr val="bg1"/>
                </a:solidFill>
                <a:latin typeface="Verdana" panose="020B0604030504040204" pitchFamily="34" charset="0"/>
                <a:ea typeface="Verdana" panose="020B0604030504040204" pitchFamily="34" charset="0"/>
                <a:cs typeface="Roboto" panose="02000000000000000000" pitchFamily="2" charset="0"/>
              </a:rPr>
              <a:t>. </a:t>
            </a:r>
          </a:p>
          <a:p>
            <a:r>
              <a:rPr lang="hr-HR" sz="2400" err="1">
                <a:solidFill>
                  <a:schemeClr val="bg1"/>
                </a:solidFill>
                <a:latin typeface="Verdana" panose="020B0604030504040204" pitchFamily="34" charset="0"/>
                <a:ea typeface="Verdana" panose="020B0604030504040204" pitchFamily="34" charset="0"/>
                <a:cs typeface="Roboto" panose="02000000000000000000" pitchFamily="2" charset="0"/>
              </a:rPr>
              <a:t>Lorem</a:t>
            </a:r>
            <a:r>
              <a:rPr lang="hr-HR" sz="2400">
                <a:solidFill>
                  <a:schemeClr val="bg1"/>
                </a:solidFill>
                <a:latin typeface="Verdana" panose="020B0604030504040204" pitchFamily="34" charset="0"/>
                <a:ea typeface="Verdana" panose="020B0604030504040204" pitchFamily="34" charset="0"/>
                <a:cs typeface="Roboto" panose="02000000000000000000" pitchFamily="2" charset="0"/>
              </a:rPr>
              <a:t> </a:t>
            </a:r>
            <a:r>
              <a:rPr lang="hr-HR" sz="2400" err="1">
                <a:solidFill>
                  <a:schemeClr val="bg1"/>
                </a:solidFill>
                <a:latin typeface="Verdana" panose="020B0604030504040204" pitchFamily="34" charset="0"/>
                <a:ea typeface="Verdana" panose="020B0604030504040204" pitchFamily="34" charset="0"/>
                <a:cs typeface="Roboto" panose="02000000000000000000" pitchFamily="2" charset="0"/>
              </a:rPr>
              <a:t>ipsum</a:t>
            </a:r>
            <a:endParaRPr lang="es-ES" sz="2400">
              <a:solidFill>
                <a:schemeClr val="bg1"/>
              </a:solidFill>
              <a:latin typeface="Verdana" panose="020B0604030504040204" pitchFamily="34" charset="0"/>
              <a:ea typeface="Verdana" panose="020B0604030504040204" pitchFamily="34" charset="0"/>
              <a:cs typeface="Roboto" panose="02000000000000000000" pitchFamily="2" charset="0"/>
            </a:endParaRPr>
          </a:p>
        </p:txBody>
      </p:sp>
      <p:sp>
        <p:nvSpPr>
          <p:cNvPr id="10" name="CuadroTexto 9">
            <a:extLst>
              <a:ext uri="{FF2B5EF4-FFF2-40B4-BE49-F238E27FC236}">
                <a16:creationId xmlns:a16="http://schemas.microsoft.com/office/drawing/2014/main" id="{BBD42A0E-7BD3-FF0A-5BEC-7D48968AD3A0}"/>
              </a:ext>
            </a:extLst>
          </p:cNvPr>
          <p:cNvSpPr txBox="1"/>
          <p:nvPr userDrawn="1"/>
        </p:nvSpPr>
        <p:spPr>
          <a:xfrm>
            <a:off x="750434" y="3343940"/>
            <a:ext cx="3986666" cy="1440010"/>
          </a:xfrm>
          <a:prstGeom prst="rect">
            <a:avLst/>
          </a:prstGeom>
          <a:noFill/>
        </p:spPr>
        <p:txBody>
          <a:bodyPr wrap="square" rtlCol="0">
            <a:spAutoFit/>
          </a:bodyPr>
          <a:lstStyle/>
          <a:p>
            <a:pPr marR="0" algn="l" rtl="0">
              <a:lnSpc>
                <a:spcPct val="150000"/>
              </a:lnSpc>
            </a:pPr>
            <a:r>
              <a:rPr lang="en-US" sz="1800" b="0" i="0" u="none" strike="noStrike" baseline="30000">
                <a:solidFill>
                  <a:schemeClr val="bg1"/>
                </a:solidFill>
                <a:latin typeface="Verdana" panose="020B0604030504040204" pitchFamily="34" charset="0"/>
                <a:ea typeface="Verdana" panose="020B0604030504040204" pitchFamily="34" charset="0"/>
              </a:rPr>
              <a:t>Qui </a:t>
            </a:r>
            <a:r>
              <a:rPr lang="en-US" sz="1800" b="0" i="0" u="none" strike="noStrike" baseline="30000" err="1">
                <a:solidFill>
                  <a:schemeClr val="bg1"/>
                </a:solidFill>
                <a:latin typeface="Verdana" panose="020B0604030504040204" pitchFamily="34" charset="0"/>
                <a:ea typeface="Verdana" panose="020B0604030504040204" pitchFamily="34" charset="0"/>
              </a:rPr>
              <a:t>quas</a:t>
            </a:r>
            <a:r>
              <a:rPr lang="en-US" sz="1800" b="0" i="0" u="none" strike="noStrike" baseline="30000">
                <a:solidFill>
                  <a:schemeClr val="bg1"/>
                </a:solidFill>
                <a:latin typeface="Verdana" panose="020B0604030504040204" pitchFamily="34" charset="0"/>
                <a:ea typeface="Verdana" panose="020B0604030504040204" pitchFamily="34" charset="0"/>
              </a:rPr>
              <a:t> </a:t>
            </a:r>
            <a:r>
              <a:rPr lang="en-US" sz="1800" b="0" i="0" u="none" strike="noStrike" baseline="30000" err="1">
                <a:solidFill>
                  <a:schemeClr val="bg1"/>
                </a:solidFill>
                <a:latin typeface="Verdana" panose="020B0604030504040204" pitchFamily="34" charset="0"/>
                <a:ea typeface="Verdana" panose="020B0604030504040204" pitchFamily="34" charset="0"/>
              </a:rPr>
              <a:t>dit</a:t>
            </a:r>
            <a:r>
              <a:rPr lang="en-US" sz="1800" b="0" i="0" u="none" strike="noStrike" baseline="30000">
                <a:solidFill>
                  <a:schemeClr val="bg1"/>
                </a:solidFill>
                <a:latin typeface="Verdana" panose="020B0604030504040204" pitchFamily="34" charset="0"/>
                <a:ea typeface="Verdana" panose="020B0604030504040204" pitchFamily="34" charset="0"/>
              </a:rPr>
              <a:t> </a:t>
            </a:r>
            <a:r>
              <a:rPr lang="en-US" sz="1800" b="0" i="0" u="none" strike="noStrike" baseline="30000" err="1">
                <a:solidFill>
                  <a:schemeClr val="bg1"/>
                </a:solidFill>
                <a:latin typeface="Verdana" panose="020B0604030504040204" pitchFamily="34" charset="0"/>
                <a:ea typeface="Verdana" panose="020B0604030504040204" pitchFamily="34" charset="0"/>
              </a:rPr>
              <a:t>porero</a:t>
            </a:r>
            <a:r>
              <a:rPr lang="en-US" sz="1800" b="0" i="0" u="none" strike="noStrike" baseline="30000">
                <a:solidFill>
                  <a:schemeClr val="bg1"/>
                </a:solidFill>
                <a:latin typeface="Verdana" panose="020B0604030504040204" pitchFamily="34" charset="0"/>
                <a:ea typeface="Verdana" panose="020B0604030504040204" pitchFamily="34" charset="0"/>
              </a:rPr>
              <a:t> </a:t>
            </a:r>
            <a:r>
              <a:rPr lang="en-US" sz="1800" b="0" i="0" u="none" strike="noStrike" baseline="30000" err="1">
                <a:solidFill>
                  <a:schemeClr val="bg1"/>
                </a:solidFill>
                <a:latin typeface="Verdana" panose="020B0604030504040204" pitchFamily="34" charset="0"/>
                <a:ea typeface="Verdana" panose="020B0604030504040204" pitchFamily="34" charset="0"/>
              </a:rPr>
              <a:t>voluptation</a:t>
            </a:r>
            <a:r>
              <a:rPr lang="en-US" sz="1800" b="0" i="0" u="none" strike="noStrike" baseline="30000">
                <a:solidFill>
                  <a:schemeClr val="bg1"/>
                </a:solidFill>
                <a:latin typeface="Verdana" panose="020B0604030504040204" pitchFamily="34" charset="0"/>
                <a:ea typeface="Verdana" panose="020B0604030504040204" pitchFamily="34" charset="0"/>
              </a:rPr>
              <a:t> re et </a:t>
            </a:r>
            <a:r>
              <a:rPr lang="en-US" sz="1800" b="0" i="0" u="none" strike="noStrike" baseline="30000" err="1">
                <a:solidFill>
                  <a:schemeClr val="bg1"/>
                </a:solidFill>
                <a:latin typeface="Verdana" panose="020B0604030504040204" pitchFamily="34" charset="0"/>
                <a:ea typeface="Verdana" panose="020B0604030504040204" pitchFamily="34" charset="0"/>
              </a:rPr>
              <a:t>el</a:t>
            </a:r>
            <a:r>
              <a:rPr lang="en-US" sz="1800" b="0" i="0" u="none" strike="noStrike" baseline="30000">
                <a:solidFill>
                  <a:schemeClr val="bg1"/>
                </a:solidFill>
                <a:latin typeface="Verdana" panose="020B0604030504040204" pitchFamily="34" charset="0"/>
                <a:ea typeface="Verdana" panose="020B0604030504040204" pitchFamily="34" charset="0"/>
              </a:rPr>
              <a:t> </a:t>
            </a:r>
            <a:r>
              <a:rPr lang="en-US" sz="1800" b="0" i="0" u="none" strike="noStrike" baseline="30000" err="1">
                <a:solidFill>
                  <a:schemeClr val="bg1"/>
                </a:solidFill>
                <a:latin typeface="Verdana" panose="020B0604030504040204" pitchFamily="34" charset="0"/>
                <a:ea typeface="Verdana" panose="020B0604030504040204" pitchFamily="34" charset="0"/>
              </a:rPr>
              <a:t>erumqui</a:t>
            </a:r>
            <a:r>
              <a:rPr lang="en-US" sz="1800" b="0" i="0" u="none" strike="noStrike" baseline="30000">
                <a:solidFill>
                  <a:schemeClr val="bg1"/>
                </a:solidFill>
                <a:latin typeface="Verdana" panose="020B0604030504040204" pitchFamily="34" charset="0"/>
                <a:ea typeface="Verdana" panose="020B0604030504040204" pitchFamily="34" charset="0"/>
              </a:rPr>
              <a:t> </a:t>
            </a:r>
            <a:r>
              <a:rPr lang="en-US" sz="1800" b="0" i="0" u="none" strike="noStrike" baseline="30000" err="1">
                <a:solidFill>
                  <a:schemeClr val="bg1"/>
                </a:solidFill>
                <a:latin typeface="Verdana" panose="020B0604030504040204" pitchFamily="34" charset="0"/>
                <a:ea typeface="Verdana" panose="020B0604030504040204" pitchFamily="34" charset="0"/>
              </a:rPr>
              <a:t>dipsus</a:t>
            </a:r>
            <a:r>
              <a:rPr lang="en-US" sz="1800" b="0" i="0" u="none" strike="noStrike" baseline="30000">
                <a:solidFill>
                  <a:schemeClr val="bg1"/>
                </a:solidFill>
                <a:latin typeface="Verdana" panose="020B0604030504040204" pitchFamily="34" charset="0"/>
                <a:ea typeface="Verdana" panose="020B0604030504040204" pitchFamily="34" charset="0"/>
              </a:rPr>
              <a:t> que </a:t>
            </a:r>
            <a:r>
              <a:rPr lang="en-US" sz="1800" b="0" i="0" u="none" strike="noStrike" baseline="30000" err="1">
                <a:solidFill>
                  <a:schemeClr val="bg1"/>
                </a:solidFill>
                <a:latin typeface="Verdana" panose="020B0604030504040204" pitchFamily="34" charset="0"/>
                <a:ea typeface="Verdana" panose="020B0604030504040204" pitchFamily="34" charset="0"/>
              </a:rPr>
              <a:t>nos</a:t>
            </a:r>
            <a:r>
              <a:rPr lang="en-US" sz="1800" b="0" i="0" u="none" strike="noStrike" baseline="30000">
                <a:solidFill>
                  <a:schemeClr val="bg1"/>
                </a:solidFill>
                <a:latin typeface="Verdana" panose="020B0604030504040204" pitchFamily="34" charset="0"/>
                <a:ea typeface="Verdana" panose="020B0604030504040204" pitchFamily="34" charset="0"/>
              </a:rPr>
              <a:t> </a:t>
            </a:r>
            <a:r>
              <a:rPr lang="en-US" sz="1800" b="0" i="0" u="none" strike="noStrike" baseline="30000" err="1">
                <a:solidFill>
                  <a:schemeClr val="bg1"/>
                </a:solidFill>
                <a:latin typeface="Verdana" panose="020B0604030504040204" pitchFamily="34" charset="0"/>
                <a:ea typeface="Verdana" panose="020B0604030504040204" pitchFamily="34" charset="0"/>
              </a:rPr>
              <a:t>adio</a:t>
            </a:r>
            <a:r>
              <a:rPr lang="en-US" sz="1800" b="0" i="0" u="none" strike="noStrike" baseline="30000">
                <a:solidFill>
                  <a:schemeClr val="bg1"/>
                </a:solidFill>
                <a:latin typeface="Verdana" panose="020B0604030504040204" pitchFamily="34" charset="0"/>
                <a:ea typeface="Verdana" panose="020B0604030504040204" pitchFamily="34" charset="0"/>
              </a:rPr>
              <a:t> mod </a:t>
            </a:r>
            <a:r>
              <a:rPr lang="en-US" sz="1800" b="0" i="0" u="none" strike="noStrike" baseline="30000" err="1">
                <a:solidFill>
                  <a:schemeClr val="bg1"/>
                </a:solidFill>
                <a:latin typeface="Verdana" panose="020B0604030504040204" pitchFamily="34" charset="0"/>
                <a:ea typeface="Verdana" panose="020B0604030504040204" pitchFamily="34" charset="0"/>
              </a:rPr>
              <a:t>ut</a:t>
            </a:r>
            <a:r>
              <a:rPr lang="en-US" sz="1800" b="0" i="0" u="none" strike="noStrike" baseline="30000">
                <a:solidFill>
                  <a:schemeClr val="bg1"/>
                </a:solidFill>
                <a:latin typeface="Verdana" panose="020B0604030504040204" pitchFamily="34" charset="0"/>
                <a:ea typeface="Verdana" panose="020B0604030504040204" pitchFamily="34" charset="0"/>
              </a:rPr>
              <a:t> rest </a:t>
            </a:r>
            <a:r>
              <a:rPr lang="en-US" sz="1800" b="0" i="0" u="none" strike="noStrike" baseline="30000" err="1">
                <a:solidFill>
                  <a:schemeClr val="bg1"/>
                </a:solidFill>
                <a:latin typeface="Verdana" panose="020B0604030504040204" pitchFamily="34" charset="0"/>
                <a:ea typeface="Verdana" panose="020B0604030504040204" pitchFamily="34" charset="0"/>
              </a:rPr>
              <a:t>accum</a:t>
            </a:r>
            <a:r>
              <a:rPr lang="en-US" sz="1800" b="0" i="0" u="none" strike="noStrike" baseline="30000">
                <a:solidFill>
                  <a:schemeClr val="bg1"/>
                </a:solidFill>
                <a:latin typeface="Verdana" panose="020B0604030504040204" pitchFamily="34" charset="0"/>
                <a:ea typeface="Verdana" panose="020B0604030504040204" pitchFamily="34" charset="0"/>
              </a:rPr>
              <a:t> </a:t>
            </a:r>
            <a:r>
              <a:rPr lang="en-US" sz="1800" b="0" i="0" u="none" strike="noStrike" baseline="30000" err="1">
                <a:solidFill>
                  <a:schemeClr val="bg1"/>
                </a:solidFill>
                <a:latin typeface="Verdana" panose="020B0604030504040204" pitchFamily="34" charset="0"/>
                <a:ea typeface="Verdana" panose="020B0604030504040204" pitchFamily="34" charset="0"/>
              </a:rPr>
              <a:t>autempo</a:t>
            </a:r>
            <a:r>
              <a:rPr lang="en-US" sz="1800" b="0" i="0" u="none" strike="noStrike" baseline="30000">
                <a:solidFill>
                  <a:schemeClr val="bg1"/>
                </a:solidFill>
                <a:latin typeface="Verdana" panose="020B0604030504040204" pitchFamily="34" charset="0"/>
                <a:ea typeface="Verdana" panose="020B0604030504040204" pitchFamily="34" charset="0"/>
              </a:rPr>
              <a:t> </a:t>
            </a:r>
            <a:r>
              <a:rPr lang="en-US" sz="1800" b="0" i="0" u="none" strike="noStrike" baseline="30000" err="1">
                <a:solidFill>
                  <a:schemeClr val="bg1"/>
                </a:solidFill>
                <a:latin typeface="Verdana" panose="020B0604030504040204" pitchFamily="34" charset="0"/>
                <a:ea typeface="Verdana" panose="020B0604030504040204" pitchFamily="34" charset="0"/>
              </a:rPr>
              <a:t>riossin</a:t>
            </a:r>
            <a:r>
              <a:rPr lang="en-US" sz="1800" b="0" i="0" u="none" strike="noStrike" baseline="30000">
                <a:solidFill>
                  <a:schemeClr val="bg1"/>
                </a:solidFill>
                <a:latin typeface="Verdana" panose="020B0604030504040204" pitchFamily="34" charset="0"/>
                <a:ea typeface="Verdana" panose="020B0604030504040204" pitchFamily="34" charset="0"/>
              </a:rPr>
              <a:t> </a:t>
            </a:r>
            <a:r>
              <a:rPr lang="en-US" sz="1800" b="0" i="0" u="none" strike="noStrike" baseline="30000" err="1">
                <a:solidFill>
                  <a:schemeClr val="bg1"/>
                </a:solidFill>
                <a:latin typeface="Verdana" panose="020B0604030504040204" pitchFamily="34" charset="0"/>
                <a:ea typeface="Verdana" panose="020B0604030504040204" pitchFamily="34" charset="0"/>
              </a:rPr>
              <a:t>totaeriti</a:t>
            </a:r>
            <a:r>
              <a:rPr lang="en-US" sz="1800" b="0" i="0" u="none" strike="noStrike" baseline="30000">
                <a:solidFill>
                  <a:schemeClr val="bg1"/>
                </a:solidFill>
                <a:latin typeface="Verdana" panose="020B0604030504040204" pitchFamily="34" charset="0"/>
                <a:ea typeface="Verdana" panose="020B0604030504040204" pitchFamily="34" charset="0"/>
              </a:rPr>
              <a:t> </a:t>
            </a:r>
            <a:r>
              <a:rPr lang="en-US" sz="1800" b="0" i="0" u="none" strike="noStrike" baseline="30000" err="1">
                <a:solidFill>
                  <a:schemeClr val="bg1"/>
                </a:solidFill>
                <a:latin typeface="Verdana" panose="020B0604030504040204" pitchFamily="34" charset="0"/>
                <a:ea typeface="Verdana" panose="020B0604030504040204" pitchFamily="34" charset="0"/>
              </a:rPr>
              <a:t>blaborum</a:t>
            </a:r>
            <a:r>
              <a:rPr lang="en-US" sz="1800" b="0" i="0" u="none" strike="noStrike" baseline="30000">
                <a:solidFill>
                  <a:schemeClr val="bg1"/>
                </a:solidFill>
                <a:latin typeface="Verdana" panose="020B0604030504040204" pitchFamily="34" charset="0"/>
                <a:ea typeface="Verdana" panose="020B0604030504040204" pitchFamily="34" charset="0"/>
              </a:rPr>
              <a:t> </a:t>
            </a:r>
            <a:r>
              <a:rPr lang="en-US" sz="1800" b="0" i="0" u="none" strike="noStrike" baseline="30000" err="1">
                <a:solidFill>
                  <a:schemeClr val="bg1"/>
                </a:solidFill>
                <a:latin typeface="Verdana" panose="020B0604030504040204" pitchFamily="34" charset="0"/>
                <a:ea typeface="Verdana" panose="020B0604030504040204" pitchFamily="34" charset="0"/>
              </a:rPr>
              <a:t>debitat</a:t>
            </a:r>
            <a:r>
              <a:rPr lang="en-US" sz="1800" b="0" i="0" u="none" strike="noStrike" baseline="30000">
                <a:solidFill>
                  <a:schemeClr val="bg1"/>
                </a:solidFill>
                <a:latin typeface="Verdana" panose="020B0604030504040204" pitchFamily="34" charset="0"/>
                <a:ea typeface="Verdana" panose="020B0604030504040204" pitchFamily="34" charset="0"/>
              </a:rPr>
              <a:t> </a:t>
            </a:r>
            <a:r>
              <a:rPr lang="en-US" sz="1800" b="0" i="0" u="none" strike="noStrike" baseline="30000" err="1">
                <a:solidFill>
                  <a:schemeClr val="bg1"/>
                </a:solidFill>
                <a:latin typeface="Verdana" panose="020B0604030504040204" pitchFamily="34" charset="0"/>
                <a:ea typeface="Verdana" panose="020B0604030504040204" pitchFamily="34" charset="0"/>
              </a:rPr>
              <a:t>enditae</a:t>
            </a:r>
            <a:r>
              <a:rPr lang="en-US" sz="1800" b="0" i="0" u="none" strike="noStrike" baseline="30000">
                <a:solidFill>
                  <a:schemeClr val="bg1"/>
                </a:solidFill>
                <a:latin typeface="Verdana" panose="020B0604030504040204" pitchFamily="34" charset="0"/>
                <a:ea typeface="Verdana" panose="020B0604030504040204" pitchFamily="34" charset="0"/>
              </a:rPr>
              <a:t> </a:t>
            </a:r>
            <a:r>
              <a:rPr lang="en-US" sz="1800" b="0" i="0" u="none" strike="noStrike" baseline="30000" err="1">
                <a:solidFill>
                  <a:schemeClr val="bg1"/>
                </a:solidFill>
                <a:latin typeface="Verdana" panose="020B0604030504040204" pitchFamily="34" charset="0"/>
                <a:ea typeface="Verdana" panose="020B0604030504040204" pitchFamily="34" charset="0"/>
              </a:rPr>
              <a:t>percillutet</a:t>
            </a:r>
            <a:r>
              <a:rPr lang="en-US" sz="1800" b="0" i="0" u="none" strike="noStrike" baseline="30000">
                <a:solidFill>
                  <a:schemeClr val="bg1"/>
                </a:solidFill>
                <a:latin typeface="Verdana" panose="020B0604030504040204" pitchFamily="34" charset="0"/>
                <a:ea typeface="Verdana" panose="020B0604030504040204" pitchFamily="34" charset="0"/>
              </a:rPr>
              <a:t> </a:t>
            </a:r>
            <a:r>
              <a:rPr lang="en-US" sz="1800" b="0" i="0" u="none" strike="noStrike" baseline="30000" err="1">
                <a:solidFill>
                  <a:schemeClr val="bg1"/>
                </a:solidFill>
                <a:latin typeface="Verdana" panose="020B0604030504040204" pitchFamily="34" charset="0"/>
                <a:ea typeface="Verdana" panose="020B0604030504040204" pitchFamily="34" charset="0"/>
              </a:rPr>
              <a:t>fugia</a:t>
            </a:r>
            <a:r>
              <a:rPr lang="en-US" sz="1800" b="0" i="0" u="none" strike="noStrike" baseline="30000">
                <a:solidFill>
                  <a:schemeClr val="bg1"/>
                </a:solidFill>
                <a:latin typeface="Verdana" panose="020B0604030504040204" pitchFamily="34" charset="0"/>
                <a:ea typeface="Verdana" panose="020B0604030504040204" pitchFamily="34" charset="0"/>
              </a:rPr>
              <a:t> </a:t>
            </a:r>
            <a:r>
              <a:rPr lang="en-US" sz="1800" b="0" i="0" u="none" strike="noStrike" baseline="30000" err="1">
                <a:solidFill>
                  <a:schemeClr val="bg1"/>
                </a:solidFill>
                <a:latin typeface="Verdana" panose="020B0604030504040204" pitchFamily="34" charset="0"/>
                <a:ea typeface="Verdana" panose="020B0604030504040204" pitchFamily="34" charset="0"/>
              </a:rPr>
              <a:t>etus</a:t>
            </a:r>
            <a:r>
              <a:rPr lang="en-US" sz="1800" b="0" i="0" u="none" strike="noStrike" baseline="30000">
                <a:solidFill>
                  <a:schemeClr val="bg1"/>
                </a:solidFill>
                <a:latin typeface="Verdana" panose="020B0604030504040204" pitchFamily="34" charset="0"/>
                <a:ea typeface="Verdana" panose="020B0604030504040204" pitchFamily="34" charset="0"/>
              </a:rPr>
              <a:t> </a:t>
            </a:r>
            <a:r>
              <a:rPr lang="en-US" sz="1800" b="0" i="0" u="none" strike="noStrike" baseline="30000" err="1">
                <a:solidFill>
                  <a:schemeClr val="bg1"/>
                </a:solidFill>
                <a:latin typeface="Verdana" panose="020B0604030504040204" pitchFamily="34" charset="0"/>
                <a:ea typeface="Verdana" panose="020B0604030504040204" pitchFamily="34" charset="0"/>
              </a:rPr>
              <a:t>eos</a:t>
            </a:r>
            <a:r>
              <a:rPr lang="en-US" sz="1800" b="0" i="0" u="none" strike="noStrike" baseline="30000">
                <a:solidFill>
                  <a:schemeClr val="bg1"/>
                </a:solidFill>
                <a:latin typeface="Verdana" panose="020B0604030504040204" pitchFamily="34" charset="0"/>
                <a:ea typeface="Verdana" panose="020B0604030504040204" pitchFamily="34" charset="0"/>
              </a:rPr>
              <a:t> sim </a:t>
            </a:r>
            <a:r>
              <a:rPr lang="en-US" sz="1800" b="0" i="0" u="none" strike="noStrike" baseline="30000" err="1">
                <a:solidFill>
                  <a:schemeClr val="bg1"/>
                </a:solidFill>
                <a:latin typeface="Verdana" panose="020B0604030504040204" pitchFamily="34" charset="0"/>
                <a:ea typeface="Verdana" panose="020B0604030504040204" pitchFamily="34" charset="0"/>
              </a:rPr>
              <a:t>recepra</a:t>
            </a:r>
            <a:r>
              <a:rPr lang="en-US" sz="1800" b="0" i="0" u="none" strike="noStrike" baseline="30000">
                <a:solidFill>
                  <a:schemeClr val="bg1"/>
                </a:solidFill>
                <a:latin typeface="Verdana" panose="020B0604030504040204" pitchFamily="34" charset="0"/>
                <a:ea typeface="Verdana" panose="020B0604030504040204" pitchFamily="34" charset="0"/>
              </a:rPr>
              <a:t> </a:t>
            </a:r>
            <a:r>
              <a:rPr lang="en-US" sz="1800" b="0" i="0" u="none" strike="noStrike" baseline="30000" err="1">
                <a:solidFill>
                  <a:schemeClr val="bg1"/>
                </a:solidFill>
                <a:latin typeface="Verdana" panose="020B0604030504040204" pitchFamily="34" charset="0"/>
                <a:ea typeface="Verdana" panose="020B0604030504040204" pitchFamily="34" charset="0"/>
              </a:rPr>
              <a:t>expeles</a:t>
            </a:r>
            <a:r>
              <a:rPr lang="en-US" sz="1800" b="0" i="0" u="none" strike="noStrike" baseline="30000">
                <a:solidFill>
                  <a:schemeClr val="bg1"/>
                </a:solidFill>
                <a:latin typeface="Verdana" panose="020B0604030504040204" pitchFamily="34" charset="0"/>
                <a:ea typeface="Verdana" panose="020B0604030504040204" pitchFamily="34" charset="0"/>
              </a:rPr>
              <a:t> qui </a:t>
            </a:r>
            <a:r>
              <a:rPr lang="en-US" sz="1800" b="0" i="0" u="none" strike="noStrike" baseline="30000" err="1">
                <a:solidFill>
                  <a:schemeClr val="bg1"/>
                </a:solidFill>
                <a:latin typeface="Verdana" panose="020B0604030504040204" pitchFamily="34" charset="0"/>
                <a:ea typeface="Verdana" panose="020B0604030504040204" pitchFamily="34" charset="0"/>
              </a:rPr>
              <a:t>tem</a:t>
            </a:r>
            <a:r>
              <a:rPr lang="en-US" sz="1800" b="0" i="0" u="none" strike="noStrike" baseline="30000">
                <a:solidFill>
                  <a:schemeClr val="bg1"/>
                </a:solidFill>
                <a:latin typeface="Verdana" panose="020B0604030504040204" pitchFamily="34" charset="0"/>
                <a:ea typeface="Verdana" panose="020B0604030504040204" pitchFamily="34" charset="0"/>
              </a:rPr>
              <a:t> </a:t>
            </a:r>
            <a:r>
              <a:rPr lang="en-US" sz="1800" b="0" i="0" u="none" strike="noStrike" baseline="30000" err="1">
                <a:solidFill>
                  <a:schemeClr val="bg1"/>
                </a:solidFill>
                <a:latin typeface="Verdana" panose="020B0604030504040204" pitchFamily="34" charset="0"/>
                <a:ea typeface="Verdana" panose="020B0604030504040204" pitchFamily="34" charset="0"/>
              </a:rPr>
              <a:t>nim</a:t>
            </a:r>
            <a:r>
              <a:rPr lang="en-US" sz="1800" b="0" i="0" u="none" strike="noStrike" baseline="30000">
                <a:solidFill>
                  <a:schemeClr val="bg1"/>
                </a:solidFill>
                <a:latin typeface="Verdana" panose="020B0604030504040204" pitchFamily="34" charset="0"/>
                <a:ea typeface="Verdana" panose="020B0604030504040204" pitchFamily="34" charset="0"/>
              </a:rPr>
              <a:t> </a:t>
            </a:r>
            <a:r>
              <a:rPr lang="en-US" sz="1800" b="0" i="0" u="none" strike="noStrike" baseline="30000" err="1">
                <a:solidFill>
                  <a:schemeClr val="bg1"/>
                </a:solidFill>
                <a:latin typeface="Verdana" panose="020B0604030504040204" pitchFamily="34" charset="0"/>
                <a:ea typeface="Verdana" panose="020B0604030504040204" pitchFamily="34" charset="0"/>
              </a:rPr>
              <a:t>volectiae</a:t>
            </a:r>
            <a:r>
              <a:rPr lang="hr-HR" sz="1800" b="0" i="0" u="none" strike="noStrike" baseline="30000">
                <a:solidFill>
                  <a:schemeClr val="bg1"/>
                </a:solidFill>
                <a:latin typeface="Verdana" panose="020B0604030504040204" pitchFamily="34" charset="0"/>
                <a:ea typeface="Verdana" panose="020B0604030504040204" pitchFamily="34" charset="0"/>
              </a:rPr>
              <a:t>.</a:t>
            </a:r>
            <a:endParaRPr lang="en-US" sz="1800" b="0" i="0" u="none" strike="noStrike" baseline="30000">
              <a:solidFill>
                <a:schemeClr val="bg1"/>
              </a:solidFill>
              <a:latin typeface="Verdana" panose="020B0604030504040204" pitchFamily="34" charset="0"/>
              <a:ea typeface="Verdana" panose="020B0604030504040204" pitchFamily="34" charset="0"/>
            </a:endParaRPr>
          </a:p>
        </p:txBody>
      </p:sp>
      <p:graphicFrame>
        <p:nvGraphicFramePr>
          <p:cNvPr id="11" name="Chart 3">
            <a:extLst>
              <a:ext uri="{FF2B5EF4-FFF2-40B4-BE49-F238E27FC236}">
                <a16:creationId xmlns:a16="http://schemas.microsoft.com/office/drawing/2014/main" id="{C9007DC4-AA7B-F2CC-A8D8-A4B3596AEDC2}"/>
              </a:ext>
            </a:extLst>
          </p:cNvPr>
          <p:cNvGraphicFramePr/>
          <p:nvPr userDrawn="1">
            <p:extLst>
              <p:ext uri="{D42A27DB-BD31-4B8C-83A1-F6EECF244321}">
                <p14:modId xmlns:p14="http://schemas.microsoft.com/office/powerpoint/2010/main" val="3741084357"/>
              </p:ext>
            </p:extLst>
          </p:nvPr>
        </p:nvGraphicFramePr>
        <p:xfrm>
          <a:off x="6302057" y="1090694"/>
          <a:ext cx="4791658" cy="4213605"/>
        </p:xfrm>
        <a:graphic>
          <a:graphicData uri="http://schemas.openxmlformats.org/drawingml/2006/chart">
            <c:chart xmlns:c="http://schemas.openxmlformats.org/drawingml/2006/chart" xmlns:r="http://schemas.openxmlformats.org/officeDocument/2006/relationships" r:id="rId2"/>
          </a:graphicData>
        </a:graphic>
      </p:graphicFrame>
      <p:sp>
        <p:nvSpPr>
          <p:cNvPr id="12" name="Rectángulo 3">
            <a:extLst>
              <a:ext uri="{FF2B5EF4-FFF2-40B4-BE49-F238E27FC236}">
                <a16:creationId xmlns:a16="http://schemas.microsoft.com/office/drawing/2014/main" id="{6031634C-C936-CB5A-16B9-AF97F0D86BAD}"/>
              </a:ext>
            </a:extLst>
          </p:cNvPr>
          <p:cNvSpPr/>
          <p:nvPr userDrawn="1"/>
        </p:nvSpPr>
        <p:spPr>
          <a:xfrm>
            <a:off x="7766366" y="2827583"/>
            <a:ext cx="1487836" cy="769441"/>
          </a:xfrm>
          <a:prstGeom prst="rect">
            <a:avLst/>
          </a:prstGeom>
        </p:spPr>
        <p:txBody>
          <a:bodyPr wrap="square">
            <a:spAutoFit/>
          </a:bodyPr>
          <a:lstStyle/>
          <a:p>
            <a:pPr algn="ctr"/>
            <a:r>
              <a:rPr lang="es-ES" sz="4400">
                <a:solidFill>
                  <a:schemeClr val="tx1">
                    <a:lumMod val="75000"/>
                    <a:lumOff val="25000"/>
                  </a:schemeClr>
                </a:solidFill>
                <a:latin typeface="Verdana" panose="020B0604030504040204" pitchFamily="34" charset="0"/>
                <a:ea typeface="Verdana" panose="020B0604030504040204" pitchFamily="34" charset="0"/>
              </a:rPr>
              <a:t>5</a:t>
            </a:r>
            <a:r>
              <a:rPr lang="es-ES" sz="2800">
                <a:solidFill>
                  <a:schemeClr val="tx1">
                    <a:lumMod val="75000"/>
                    <a:lumOff val="25000"/>
                  </a:schemeClr>
                </a:solidFill>
                <a:latin typeface="Verdana" panose="020B0604030504040204" pitchFamily="34" charset="0"/>
                <a:ea typeface="Verdana" panose="020B0604030504040204" pitchFamily="34" charset="0"/>
              </a:rPr>
              <a:t>%</a:t>
            </a:r>
            <a:endParaRPr lang="es-ES" sz="4400">
              <a:solidFill>
                <a:schemeClr val="tx1">
                  <a:lumMod val="75000"/>
                  <a:lumOff val="25000"/>
                </a:schemeClr>
              </a:solidFill>
              <a:latin typeface="Verdana" panose="020B0604030504040204" pitchFamily="34" charset="0"/>
              <a:ea typeface="Verdana" panose="020B0604030504040204" pitchFamily="34" charset="0"/>
            </a:endParaRPr>
          </a:p>
        </p:txBody>
      </p:sp>
      <p:grpSp>
        <p:nvGrpSpPr>
          <p:cNvPr id="13" name="Group 4">
            <a:extLst>
              <a:ext uri="{FF2B5EF4-FFF2-40B4-BE49-F238E27FC236}">
                <a16:creationId xmlns:a16="http://schemas.microsoft.com/office/drawing/2014/main" id="{C8EB8475-8277-E49A-6775-6C146550214F}"/>
              </a:ext>
            </a:extLst>
          </p:cNvPr>
          <p:cNvGrpSpPr/>
          <p:nvPr userDrawn="1"/>
        </p:nvGrpSpPr>
        <p:grpSpPr>
          <a:xfrm>
            <a:off x="7430183" y="4891236"/>
            <a:ext cx="2097259" cy="773014"/>
            <a:chOff x="1315133" y="5304299"/>
            <a:chExt cx="2097259" cy="773014"/>
          </a:xfrm>
        </p:grpSpPr>
        <p:sp>
          <p:nvSpPr>
            <p:cNvPr id="14" name="CuadroTexto 28">
              <a:extLst>
                <a:ext uri="{FF2B5EF4-FFF2-40B4-BE49-F238E27FC236}">
                  <a16:creationId xmlns:a16="http://schemas.microsoft.com/office/drawing/2014/main" id="{4A1126F8-21BF-E77C-3685-3CB90506CC87}"/>
                </a:ext>
              </a:extLst>
            </p:cNvPr>
            <p:cNvSpPr txBox="1"/>
            <p:nvPr/>
          </p:nvSpPr>
          <p:spPr>
            <a:xfrm>
              <a:off x="1499509" y="5304299"/>
              <a:ext cx="766010" cy="276999"/>
            </a:xfrm>
            <a:prstGeom prst="rect">
              <a:avLst/>
            </a:prstGeom>
            <a:noFill/>
          </p:spPr>
          <p:txBody>
            <a:bodyPr wrap="square" rtlCol="0">
              <a:spAutoFit/>
            </a:bodyPr>
            <a:lstStyle/>
            <a:p>
              <a:pPr>
                <a:spcAft>
                  <a:spcPts val="600"/>
                </a:spcAft>
              </a:pPr>
              <a:r>
                <a:rPr lang="es-ES" sz="1200">
                  <a:solidFill>
                    <a:schemeClr val="tx1">
                      <a:lumMod val="75000"/>
                      <a:lumOff val="25000"/>
                    </a:schemeClr>
                  </a:solidFill>
                  <a:latin typeface="Verdana" panose="020B0604030504040204" pitchFamily="34" charset="0"/>
                  <a:ea typeface="Verdana" panose="020B0604030504040204" pitchFamily="34" charset="0"/>
                  <a:cs typeface="Arial" panose="020B0604020202020204" pitchFamily="34" charset="0"/>
                </a:rPr>
                <a:t>Serie 1</a:t>
              </a:r>
              <a:endParaRPr lang="es-ES">
                <a:solidFill>
                  <a:schemeClr val="tx1">
                    <a:lumMod val="75000"/>
                    <a:lumOff val="25000"/>
                  </a:schemeClr>
                </a:solidFill>
                <a:latin typeface="Verdana" panose="020B0604030504040204" pitchFamily="34" charset="0"/>
                <a:ea typeface="Verdana" panose="020B0604030504040204" pitchFamily="34" charset="0"/>
                <a:cs typeface="Arial" panose="020B0604020202020204" pitchFamily="34" charset="0"/>
              </a:endParaRPr>
            </a:p>
          </p:txBody>
        </p:sp>
        <p:sp>
          <p:nvSpPr>
            <p:cNvPr id="15" name="Elipse 29">
              <a:extLst>
                <a:ext uri="{FF2B5EF4-FFF2-40B4-BE49-F238E27FC236}">
                  <a16:creationId xmlns:a16="http://schemas.microsoft.com/office/drawing/2014/main" id="{170FBC9B-A12F-6A1F-5BD4-45C652B6CD3A}"/>
                </a:ext>
              </a:extLst>
            </p:cNvPr>
            <p:cNvSpPr/>
            <p:nvPr/>
          </p:nvSpPr>
          <p:spPr>
            <a:xfrm>
              <a:off x="1315133" y="5382506"/>
              <a:ext cx="136328" cy="136328"/>
            </a:xfrm>
            <a:prstGeom prst="ellipse">
              <a:avLst/>
            </a:pr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CuadroTexto 30">
              <a:extLst>
                <a:ext uri="{FF2B5EF4-FFF2-40B4-BE49-F238E27FC236}">
                  <a16:creationId xmlns:a16="http://schemas.microsoft.com/office/drawing/2014/main" id="{DE633E6E-EFB6-4BC5-B850-B8193EEAFC63}"/>
                </a:ext>
              </a:extLst>
            </p:cNvPr>
            <p:cNvSpPr txBox="1"/>
            <p:nvPr/>
          </p:nvSpPr>
          <p:spPr>
            <a:xfrm>
              <a:off x="2646382" y="5304299"/>
              <a:ext cx="766010" cy="276999"/>
            </a:xfrm>
            <a:prstGeom prst="rect">
              <a:avLst/>
            </a:prstGeom>
            <a:noFill/>
          </p:spPr>
          <p:txBody>
            <a:bodyPr wrap="square" rtlCol="0">
              <a:spAutoFit/>
            </a:bodyPr>
            <a:lstStyle/>
            <a:p>
              <a:pPr>
                <a:spcAft>
                  <a:spcPts val="600"/>
                </a:spcAft>
              </a:pPr>
              <a:r>
                <a:rPr lang="es-ES" sz="1200">
                  <a:solidFill>
                    <a:schemeClr val="tx1">
                      <a:lumMod val="75000"/>
                      <a:lumOff val="25000"/>
                    </a:schemeClr>
                  </a:solidFill>
                  <a:latin typeface="Verdana" panose="020B0604030504040204" pitchFamily="34" charset="0"/>
                  <a:ea typeface="Verdana" panose="020B0604030504040204" pitchFamily="34" charset="0"/>
                  <a:cs typeface="Arial" panose="020B0604020202020204" pitchFamily="34" charset="0"/>
                </a:rPr>
                <a:t>Serie 2</a:t>
              </a:r>
              <a:endParaRPr lang="es-ES">
                <a:solidFill>
                  <a:schemeClr val="tx1">
                    <a:lumMod val="75000"/>
                    <a:lumOff val="25000"/>
                  </a:schemeClr>
                </a:solidFill>
                <a:latin typeface="Verdana" panose="020B0604030504040204" pitchFamily="34" charset="0"/>
                <a:ea typeface="Verdana" panose="020B0604030504040204" pitchFamily="34" charset="0"/>
                <a:cs typeface="Arial" panose="020B0604020202020204" pitchFamily="34" charset="0"/>
              </a:endParaRPr>
            </a:p>
          </p:txBody>
        </p:sp>
        <p:sp>
          <p:nvSpPr>
            <p:cNvPr id="17" name="Elipse 31">
              <a:extLst>
                <a:ext uri="{FF2B5EF4-FFF2-40B4-BE49-F238E27FC236}">
                  <a16:creationId xmlns:a16="http://schemas.microsoft.com/office/drawing/2014/main" id="{B02981B7-56E8-C6FF-1F46-48F7527621D9}"/>
                </a:ext>
              </a:extLst>
            </p:cNvPr>
            <p:cNvSpPr/>
            <p:nvPr/>
          </p:nvSpPr>
          <p:spPr>
            <a:xfrm>
              <a:off x="2462006" y="5382506"/>
              <a:ext cx="136328" cy="136328"/>
            </a:xfrm>
            <a:prstGeom prst="ellipse">
              <a:avLst/>
            </a:prstGeom>
            <a:solidFill>
              <a:srgbClr val="005B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CuadroTexto 32">
              <a:extLst>
                <a:ext uri="{FF2B5EF4-FFF2-40B4-BE49-F238E27FC236}">
                  <a16:creationId xmlns:a16="http://schemas.microsoft.com/office/drawing/2014/main" id="{A552597B-580D-BB95-DA60-64A597938FA0}"/>
                </a:ext>
              </a:extLst>
            </p:cNvPr>
            <p:cNvSpPr txBox="1"/>
            <p:nvPr/>
          </p:nvSpPr>
          <p:spPr>
            <a:xfrm>
              <a:off x="1499509" y="5800314"/>
              <a:ext cx="766010" cy="276999"/>
            </a:xfrm>
            <a:prstGeom prst="rect">
              <a:avLst/>
            </a:prstGeom>
            <a:noFill/>
          </p:spPr>
          <p:txBody>
            <a:bodyPr wrap="square" rtlCol="0">
              <a:spAutoFit/>
            </a:bodyPr>
            <a:lstStyle/>
            <a:p>
              <a:pPr>
                <a:spcAft>
                  <a:spcPts val="600"/>
                </a:spcAft>
              </a:pPr>
              <a:r>
                <a:rPr lang="es-ES" sz="1200">
                  <a:solidFill>
                    <a:schemeClr val="tx1">
                      <a:lumMod val="75000"/>
                      <a:lumOff val="25000"/>
                    </a:schemeClr>
                  </a:solidFill>
                  <a:latin typeface="Verdana" panose="020B0604030504040204" pitchFamily="34" charset="0"/>
                  <a:ea typeface="Verdana" panose="020B0604030504040204" pitchFamily="34" charset="0"/>
                  <a:cs typeface="Arial" panose="020B0604020202020204" pitchFamily="34" charset="0"/>
                </a:rPr>
                <a:t>Serie 3</a:t>
              </a:r>
              <a:endParaRPr lang="es-ES">
                <a:solidFill>
                  <a:schemeClr val="tx1">
                    <a:lumMod val="75000"/>
                    <a:lumOff val="25000"/>
                  </a:schemeClr>
                </a:solidFill>
                <a:latin typeface="Verdana" panose="020B0604030504040204" pitchFamily="34" charset="0"/>
                <a:ea typeface="Verdana" panose="020B0604030504040204" pitchFamily="34" charset="0"/>
                <a:cs typeface="Arial" panose="020B0604020202020204" pitchFamily="34" charset="0"/>
              </a:endParaRPr>
            </a:p>
          </p:txBody>
        </p:sp>
        <p:sp>
          <p:nvSpPr>
            <p:cNvPr id="19" name="Elipse 33">
              <a:extLst>
                <a:ext uri="{FF2B5EF4-FFF2-40B4-BE49-F238E27FC236}">
                  <a16:creationId xmlns:a16="http://schemas.microsoft.com/office/drawing/2014/main" id="{432C861F-D0C8-F1FF-9035-ADB5D585F727}"/>
                </a:ext>
              </a:extLst>
            </p:cNvPr>
            <p:cNvSpPr/>
            <p:nvPr/>
          </p:nvSpPr>
          <p:spPr>
            <a:xfrm>
              <a:off x="1315133" y="5878521"/>
              <a:ext cx="136328" cy="136328"/>
            </a:xfrm>
            <a:prstGeom prst="ellipse">
              <a:avLst/>
            </a:prstGeom>
            <a:solidFill>
              <a:srgbClr val="70B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CuadroTexto 34">
              <a:extLst>
                <a:ext uri="{FF2B5EF4-FFF2-40B4-BE49-F238E27FC236}">
                  <a16:creationId xmlns:a16="http://schemas.microsoft.com/office/drawing/2014/main" id="{8F880D87-08D2-0F28-2823-2735DE4E25E7}"/>
                </a:ext>
              </a:extLst>
            </p:cNvPr>
            <p:cNvSpPr txBox="1"/>
            <p:nvPr/>
          </p:nvSpPr>
          <p:spPr>
            <a:xfrm>
              <a:off x="2646382" y="5800314"/>
              <a:ext cx="766010" cy="276999"/>
            </a:xfrm>
            <a:prstGeom prst="rect">
              <a:avLst/>
            </a:prstGeom>
            <a:noFill/>
          </p:spPr>
          <p:txBody>
            <a:bodyPr wrap="square" rtlCol="0">
              <a:spAutoFit/>
            </a:bodyPr>
            <a:lstStyle/>
            <a:p>
              <a:pPr>
                <a:spcAft>
                  <a:spcPts val="600"/>
                </a:spcAft>
              </a:pPr>
              <a:r>
                <a:rPr lang="es-ES" sz="1200">
                  <a:solidFill>
                    <a:schemeClr val="tx1">
                      <a:lumMod val="75000"/>
                      <a:lumOff val="25000"/>
                    </a:schemeClr>
                  </a:solidFill>
                  <a:latin typeface="Verdana" panose="020B0604030504040204" pitchFamily="34" charset="0"/>
                  <a:ea typeface="Verdana" panose="020B0604030504040204" pitchFamily="34" charset="0"/>
                  <a:cs typeface="Arial" panose="020B0604020202020204" pitchFamily="34" charset="0"/>
                </a:rPr>
                <a:t>Serie 4</a:t>
              </a:r>
              <a:endParaRPr lang="es-ES">
                <a:solidFill>
                  <a:schemeClr val="tx1">
                    <a:lumMod val="75000"/>
                    <a:lumOff val="25000"/>
                  </a:schemeClr>
                </a:solidFill>
                <a:latin typeface="Verdana" panose="020B0604030504040204" pitchFamily="34" charset="0"/>
                <a:ea typeface="Verdana" panose="020B0604030504040204" pitchFamily="34" charset="0"/>
                <a:cs typeface="Arial" panose="020B0604020202020204" pitchFamily="34" charset="0"/>
              </a:endParaRPr>
            </a:p>
          </p:txBody>
        </p:sp>
        <p:sp>
          <p:nvSpPr>
            <p:cNvPr id="21" name="Elipse 35">
              <a:extLst>
                <a:ext uri="{FF2B5EF4-FFF2-40B4-BE49-F238E27FC236}">
                  <a16:creationId xmlns:a16="http://schemas.microsoft.com/office/drawing/2014/main" id="{16CB823E-6863-4FF6-4891-DC2EDE1055A6}"/>
                </a:ext>
              </a:extLst>
            </p:cNvPr>
            <p:cNvSpPr/>
            <p:nvPr/>
          </p:nvSpPr>
          <p:spPr>
            <a:xfrm>
              <a:off x="2462006" y="5878521"/>
              <a:ext cx="136328" cy="136328"/>
            </a:xfrm>
            <a:prstGeom prst="ellipse">
              <a:avLst/>
            </a:prstGeom>
            <a:solidFill>
              <a:srgbClr val="00B5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pic>
        <p:nvPicPr>
          <p:cNvPr id="23" name="Picture 22" descr="Graphical user interface&#10;&#10;Description automatically generated with low confidence">
            <a:extLst>
              <a:ext uri="{FF2B5EF4-FFF2-40B4-BE49-F238E27FC236}">
                <a16:creationId xmlns:a16="http://schemas.microsoft.com/office/drawing/2014/main" id="{91346F77-E45E-6350-474B-63289C869AC5}"/>
              </a:ext>
            </a:extLst>
          </p:cNvPr>
          <p:cNvPicPr>
            <a:picLocks noChangeAspect="1"/>
          </p:cNvPicPr>
          <p:nvPr userDrawn="1"/>
        </p:nvPicPr>
        <p:blipFill>
          <a:blip r:embed="rId3"/>
          <a:stretch>
            <a:fillRect/>
          </a:stretch>
        </p:blipFill>
        <p:spPr>
          <a:xfrm>
            <a:off x="664645" y="-27494"/>
            <a:ext cx="3042445" cy="1187716"/>
          </a:xfrm>
          <a:prstGeom prst="rect">
            <a:avLst/>
          </a:prstGeom>
        </p:spPr>
      </p:pic>
    </p:spTree>
    <p:extLst>
      <p:ext uri="{BB962C8B-B14F-4D97-AF65-F5344CB8AC3E}">
        <p14:creationId xmlns:p14="http://schemas.microsoft.com/office/powerpoint/2010/main" val="345639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ircle-images">
    <p:spTree>
      <p:nvGrpSpPr>
        <p:cNvPr id="1" name=""/>
        <p:cNvGrpSpPr/>
        <p:nvPr/>
      </p:nvGrpSpPr>
      <p:grpSpPr>
        <a:xfrm>
          <a:off x="0" y="0"/>
          <a:ext cx="0" cy="0"/>
          <a:chOff x="0" y="0"/>
          <a:chExt cx="0" cy="0"/>
        </a:xfrm>
      </p:grpSpPr>
      <p:sp>
        <p:nvSpPr>
          <p:cNvPr id="9" name="Marcador de posición de imagen 8">
            <a:extLst>
              <a:ext uri="{FF2B5EF4-FFF2-40B4-BE49-F238E27FC236}">
                <a16:creationId xmlns:a16="http://schemas.microsoft.com/office/drawing/2014/main" id="{F0DB74E1-8E18-5543-A146-69091537A942}"/>
              </a:ext>
            </a:extLst>
          </p:cNvPr>
          <p:cNvSpPr>
            <a:spLocks noGrp="1"/>
          </p:cNvSpPr>
          <p:nvPr>
            <p:ph type="pic" sz="quarter" idx="15" hasCustomPrompt="1"/>
          </p:nvPr>
        </p:nvSpPr>
        <p:spPr>
          <a:xfrm>
            <a:off x="1070812" y="1574965"/>
            <a:ext cx="1593087" cy="1593087"/>
          </a:xfrm>
          <a:custGeom>
            <a:avLst/>
            <a:gdLst>
              <a:gd name="connsiteX0" fmla="*/ 1806008 w 3612016"/>
              <a:gd name="connsiteY0" fmla="*/ 0 h 3612016"/>
              <a:gd name="connsiteX1" fmla="*/ 3612016 w 3612016"/>
              <a:gd name="connsiteY1" fmla="*/ 1806008 h 3612016"/>
              <a:gd name="connsiteX2" fmla="*/ 1806008 w 3612016"/>
              <a:gd name="connsiteY2" fmla="*/ 3612016 h 3612016"/>
              <a:gd name="connsiteX3" fmla="*/ 0 w 3612016"/>
              <a:gd name="connsiteY3" fmla="*/ 1806008 h 3612016"/>
              <a:gd name="connsiteX4" fmla="*/ 1806008 w 3612016"/>
              <a:gd name="connsiteY4" fmla="*/ 0 h 3612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2016" h="3612016">
                <a:moveTo>
                  <a:pt x="1806008" y="0"/>
                </a:moveTo>
                <a:cubicBezTo>
                  <a:pt x="2803439" y="0"/>
                  <a:pt x="3612016" y="808577"/>
                  <a:pt x="3612016" y="1806008"/>
                </a:cubicBezTo>
                <a:cubicBezTo>
                  <a:pt x="3612016" y="2803439"/>
                  <a:pt x="2803439" y="3612016"/>
                  <a:pt x="1806008" y="3612016"/>
                </a:cubicBezTo>
                <a:cubicBezTo>
                  <a:pt x="808577" y="3612016"/>
                  <a:pt x="0" y="2803439"/>
                  <a:pt x="0" y="1806008"/>
                </a:cubicBezTo>
                <a:cubicBezTo>
                  <a:pt x="0" y="808577"/>
                  <a:pt x="808577" y="0"/>
                  <a:pt x="1806008" y="0"/>
                </a:cubicBezTo>
                <a:close/>
              </a:path>
            </a:pathLst>
          </a:custGeom>
          <a:solidFill>
            <a:srgbClr val="00B5D5"/>
          </a:solid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800"/>
            </a:lvl1pPr>
          </a:lstStyle>
          <a:p>
            <a:r>
              <a:rPr lang="es-ES"/>
              <a:t>Place </a:t>
            </a:r>
            <a:r>
              <a:rPr lang="es-ES" err="1"/>
              <a:t>your</a:t>
            </a:r>
            <a:r>
              <a:rPr lang="es-ES"/>
              <a:t> </a:t>
            </a:r>
            <a:r>
              <a:rPr lang="es-ES" err="1"/>
              <a:t>mage</a:t>
            </a:r>
            <a:endParaRPr lang="es-ES"/>
          </a:p>
        </p:txBody>
      </p:sp>
      <p:sp>
        <p:nvSpPr>
          <p:cNvPr id="11" name="Marcador de posición de imagen 10">
            <a:extLst>
              <a:ext uri="{FF2B5EF4-FFF2-40B4-BE49-F238E27FC236}">
                <a16:creationId xmlns:a16="http://schemas.microsoft.com/office/drawing/2014/main" id="{E04DCE5C-0FBB-2446-BF75-2C546C1DD6DB}"/>
              </a:ext>
            </a:extLst>
          </p:cNvPr>
          <p:cNvSpPr>
            <a:spLocks noGrp="1"/>
          </p:cNvSpPr>
          <p:nvPr>
            <p:ph type="pic" sz="quarter" idx="16" hasCustomPrompt="1"/>
          </p:nvPr>
        </p:nvSpPr>
        <p:spPr>
          <a:xfrm>
            <a:off x="4006847" y="1574965"/>
            <a:ext cx="1593087" cy="1593087"/>
          </a:xfrm>
          <a:custGeom>
            <a:avLst/>
            <a:gdLst>
              <a:gd name="connsiteX0" fmla="*/ 1806008 w 3612016"/>
              <a:gd name="connsiteY0" fmla="*/ 0 h 3612016"/>
              <a:gd name="connsiteX1" fmla="*/ 3612016 w 3612016"/>
              <a:gd name="connsiteY1" fmla="*/ 1806008 h 3612016"/>
              <a:gd name="connsiteX2" fmla="*/ 1806008 w 3612016"/>
              <a:gd name="connsiteY2" fmla="*/ 3612016 h 3612016"/>
              <a:gd name="connsiteX3" fmla="*/ 0 w 3612016"/>
              <a:gd name="connsiteY3" fmla="*/ 1806008 h 3612016"/>
              <a:gd name="connsiteX4" fmla="*/ 1806008 w 3612016"/>
              <a:gd name="connsiteY4" fmla="*/ 0 h 3612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2016" h="3612016">
                <a:moveTo>
                  <a:pt x="1806008" y="0"/>
                </a:moveTo>
                <a:cubicBezTo>
                  <a:pt x="2803439" y="0"/>
                  <a:pt x="3612016" y="808577"/>
                  <a:pt x="3612016" y="1806008"/>
                </a:cubicBezTo>
                <a:cubicBezTo>
                  <a:pt x="3612016" y="2803439"/>
                  <a:pt x="2803439" y="3612016"/>
                  <a:pt x="1806008" y="3612016"/>
                </a:cubicBezTo>
                <a:cubicBezTo>
                  <a:pt x="808577" y="3612016"/>
                  <a:pt x="0" y="2803439"/>
                  <a:pt x="0" y="1806008"/>
                </a:cubicBezTo>
                <a:cubicBezTo>
                  <a:pt x="0" y="808577"/>
                  <a:pt x="808577" y="0"/>
                  <a:pt x="1806008" y="0"/>
                </a:cubicBezTo>
                <a:close/>
              </a:path>
            </a:pathLst>
          </a:custGeom>
          <a:solidFill>
            <a:srgbClr val="00B5D5"/>
          </a:solid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800"/>
            </a:lvl1pPr>
          </a:lstStyle>
          <a:p>
            <a:r>
              <a:rPr lang="es-ES"/>
              <a:t>Place </a:t>
            </a:r>
            <a:r>
              <a:rPr lang="es-ES" err="1"/>
              <a:t>your</a:t>
            </a:r>
            <a:r>
              <a:rPr lang="es-ES"/>
              <a:t> </a:t>
            </a:r>
            <a:r>
              <a:rPr lang="es-ES" err="1"/>
              <a:t>mage</a:t>
            </a:r>
            <a:endParaRPr lang="es-ES"/>
          </a:p>
        </p:txBody>
      </p:sp>
      <p:sp>
        <p:nvSpPr>
          <p:cNvPr id="12" name="Marcador de posición de imagen 11">
            <a:extLst>
              <a:ext uri="{FF2B5EF4-FFF2-40B4-BE49-F238E27FC236}">
                <a16:creationId xmlns:a16="http://schemas.microsoft.com/office/drawing/2014/main" id="{02A6F34B-CDF5-754C-84A0-5BB51F2F0A7D}"/>
              </a:ext>
            </a:extLst>
          </p:cNvPr>
          <p:cNvSpPr>
            <a:spLocks noGrp="1"/>
          </p:cNvSpPr>
          <p:nvPr>
            <p:ph type="pic" sz="quarter" idx="17" hasCustomPrompt="1"/>
          </p:nvPr>
        </p:nvSpPr>
        <p:spPr>
          <a:xfrm>
            <a:off x="6924250" y="1574965"/>
            <a:ext cx="1593087" cy="1593087"/>
          </a:xfrm>
          <a:custGeom>
            <a:avLst/>
            <a:gdLst>
              <a:gd name="connsiteX0" fmla="*/ 1806008 w 3612016"/>
              <a:gd name="connsiteY0" fmla="*/ 0 h 3612016"/>
              <a:gd name="connsiteX1" fmla="*/ 3612016 w 3612016"/>
              <a:gd name="connsiteY1" fmla="*/ 1806008 h 3612016"/>
              <a:gd name="connsiteX2" fmla="*/ 1806008 w 3612016"/>
              <a:gd name="connsiteY2" fmla="*/ 3612016 h 3612016"/>
              <a:gd name="connsiteX3" fmla="*/ 0 w 3612016"/>
              <a:gd name="connsiteY3" fmla="*/ 1806008 h 3612016"/>
              <a:gd name="connsiteX4" fmla="*/ 1806008 w 3612016"/>
              <a:gd name="connsiteY4" fmla="*/ 0 h 3612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2016" h="3612016">
                <a:moveTo>
                  <a:pt x="1806008" y="0"/>
                </a:moveTo>
                <a:cubicBezTo>
                  <a:pt x="2803439" y="0"/>
                  <a:pt x="3612016" y="808577"/>
                  <a:pt x="3612016" y="1806008"/>
                </a:cubicBezTo>
                <a:cubicBezTo>
                  <a:pt x="3612016" y="2803439"/>
                  <a:pt x="2803439" y="3612016"/>
                  <a:pt x="1806008" y="3612016"/>
                </a:cubicBezTo>
                <a:cubicBezTo>
                  <a:pt x="808577" y="3612016"/>
                  <a:pt x="0" y="2803439"/>
                  <a:pt x="0" y="1806008"/>
                </a:cubicBezTo>
                <a:cubicBezTo>
                  <a:pt x="0" y="808577"/>
                  <a:pt x="808577" y="0"/>
                  <a:pt x="1806008" y="0"/>
                </a:cubicBezTo>
                <a:close/>
              </a:path>
            </a:pathLst>
          </a:custGeom>
          <a:solidFill>
            <a:srgbClr val="00B5D5"/>
          </a:solid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800"/>
            </a:lvl1pPr>
          </a:lstStyle>
          <a:p>
            <a:r>
              <a:rPr lang="es-ES"/>
              <a:t>Place </a:t>
            </a:r>
            <a:r>
              <a:rPr lang="es-ES" err="1"/>
              <a:t>your</a:t>
            </a:r>
            <a:r>
              <a:rPr lang="es-ES"/>
              <a:t> </a:t>
            </a:r>
            <a:r>
              <a:rPr lang="es-ES" err="1"/>
              <a:t>mage</a:t>
            </a:r>
            <a:endParaRPr lang="es-ES"/>
          </a:p>
        </p:txBody>
      </p:sp>
      <p:sp>
        <p:nvSpPr>
          <p:cNvPr id="13" name="Marcador de posición de imagen 12">
            <a:extLst>
              <a:ext uri="{FF2B5EF4-FFF2-40B4-BE49-F238E27FC236}">
                <a16:creationId xmlns:a16="http://schemas.microsoft.com/office/drawing/2014/main" id="{DE08859C-9E21-3649-A360-0652754BDEB4}"/>
              </a:ext>
            </a:extLst>
          </p:cNvPr>
          <p:cNvSpPr>
            <a:spLocks noGrp="1"/>
          </p:cNvSpPr>
          <p:nvPr>
            <p:ph type="pic" sz="quarter" idx="18" hasCustomPrompt="1"/>
          </p:nvPr>
        </p:nvSpPr>
        <p:spPr>
          <a:xfrm>
            <a:off x="9710042" y="1574965"/>
            <a:ext cx="1593087" cy="1593087"/>
          </a:xfrm>
          <a:custGeom>
            <a:avLst/>
            <a:gdLst>
              <a:gd name="connsiteX0" fmla="*/ 1806008 w 3612016"/>
              <a:gd name="connsiteY0" fmla="*/ 0 h 3612016"/>
              <a:gd name="connsiteX1" fmla="*/ 3612016 w 3612016"/>
              <a:gd name="connsiteY1" fmla="*/ 1806008 h 3612016"/>
              <a:gd name="connsiteX2" fmla="*/ 1806008 w 3612016"/>
              <a:gd name="connsiteY2" fmla="*/ 3612016 h 3612016"/>
              <a:gd name="connsiteX3" fmla="*/ 0 w 3612016"/>
              <a:gd name="connsiteY3" fmla="*/ 1806008 h 3612016"/>
              <a:gd name="connsiteX4" fmla="*/ 1806008 w 3612016"/>
              <a:gd name="connsiteY4" fmla="*/ 0 h 3612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2016" h="3612016">
                <a:moveTo>
                  <a:pt x="1806008" y="0"/>
                </a:moveTo>
                <a:cubicBezTo>
                  <a:pt x="2803439" y="0"/>
                  <a:pt x="3612016" y="808577"/>
                  <a:pt x="3612016" y="1806008"/>
                </a:cubicBezTo>
                <a:cubicBezTo>
                  <a:pt x="3612016" y="2803439"/>
                  <a:pt x="2803439" y="3612016"/>
                  <a:pt x="1806008" y="3612016"/>
                </a:cubicBezTo>
                <a:cubicBezTo>
                  <a:pt x="808577" y="3612016"/>
                  <a:pt x="0" y="2803439"/>
                  <a:pt x="0" y="1806008"/>
                </a:cubicBezTo>
                <a:cubicBezTo>
                  <a:pt x="0" y="808577"/>
                  <a:pt x="808577" y="0"/>
                  <a:pt x="1806008" y="0"/>
                </a:cubicBezTo>
                <a:close/>
              </a:path>
            </a:pathLst>
          </a:custGeom>
          <a:solidFill>
            <a:srgbClr val="00B5D5"/>
          </a:solid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800"/>
            </a:lvl1pPr>
          </a:lstStyle>
          <a:p>
            <a:r>
              <a:rPr lang="es-ES"/>
              <a:t>Place </a:t>
            </a:r>
            <a:r>
              <a:rPr lang="es-ES" err="1"/>
              <a:t>your</a:t>
            </a:r>
            <a:r>
              <a:rPr lang="es-ES"/>
              <a:t> </a:t>
            </a:r>
            <a:r>
              <a:rPr lang="es-ES" err="1"/>
              <a:t>mage</a:t>
            </a:r>
            <a:endParaRPr lang="es-ES"/>
          </a:p>
        </p:txBody>
      </p:sp>
      <p:cxnSp>
        <p:nvCxnSpPr>
          <p:cNvPr id="5" name="Straight Connector 2">
            <a:extLst>
              <a:ext uri="{FF2B5EF4-FFF2-40B4-BE49-F238E27FC236}">
                <a16:creationId xmlns:a16="http://schemas.microsoft.com/office/drawing/2014/main" id="{86587409-B0D4-859D-1274-EBAE61E9816D}"/>
              </a:ext>
            </a:extLst>
          </p:cNvPr>
          <p:cNvCxnSpPr/>
          <p:nvPr userDrawn="1"/>
        </p:nvCxnSpPr>
        <p:spPr>
          <a:xfrm>
            <a:off x="0" y="1113452"/>
            <a:ext cx="12192000" cy="0"/>
          </a:xfrm>
          <a:prstGeom prst="line">
            <a:avLst/>
          </a:prstGeom>
          <a:ln w="19050">
            <a:solidFill>
              <a:srgbClr val="005BAA"/>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with low confidence">
            <a:extLst>
              <a:ext uri="{FF2B5EF4-FFF2-40B4-BE49-F238E27FC236}">
                <a16:creationId xmlns:a16="http://schemas.microsoft.com/office/drawing/2014/main" id="{E3414EE5-D3B0-829D-4AF9-4290C79EC4D0}"/>
              </a:ext>
            </a:extLst>
          </p:cNvPr>
          <p:cNvPicPr>
            <a:picLocks noChangeAspect="1"/>
          </p:cNvPicPr>
          <p:nvPr userDrawn="1"/>
        </p:nvPicPr>
        <p:blipFill>
          <a:blip r:embed="rId2"/>
          <a:stretch>
            <a:fillRect/>
          </a:stretch>
        </p:blipFill>
        <p:spPr>
          <a:xfrm>
            <a:off x="665473" y="-18261"/>
            <a:ext cx="3042445" cy="1187715"/>
          </a:xfrm>
          <a:prstGeom prst="rect">
            <a:avLst/>
          </a:prstGeom>
        </p:spPr>
      </p:pic>
    </p:spTree>
    <p:extLst>
      <p:ext uri="{BB962C8B-B14F-4D97-AF65-F5344CB8AC3E}">
        <p14:creationId xmlns:p14="http://schemas.microsoft.com/office/powerpoint/2010/main" val="3959067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796B156-96ED-ECC8-2737-E19254139F0A}"/>
              </a:ext>
            </a:extLst>
          </p:cNvPr>
          <p:cNvSpPr/>
          <p:nvPr userDrawn="1"/>
        </p:nvSpPr>
        <p:spPr>
          <a:xfrm>
            <a:off x="0" y="5915770"/>
            <a:ext cx="12192000" cy="942230"/>
          </a:xfrm>
          <a:prstGeom prst="rect">
            <a:avLst/>
          </a:prstGeom>
          <a:solidFill>
            <a:srgbClr val="005B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 company name&#10;&#10;Description automatically generated">
            <a:extLst>
              <a:ext uri="{FF2B5EF4-FFF2-40B4-BE49-F238E27FC236}">
                <a16:creationId xmlns:a16="http://schemas.microsoft.com/office/drawing/2014/main" id="{63C2D2E7-30D0-1B43-7E5E-F34CB1E9EEA0}"/>
              </a:ext>
            </a:extLst>
          </p:cNvPr>
          <p:cNvPicPr>
            <a:picLocks noChangeAspect="1"/>
          </p:cNvPicPr>
          <p:nvPr userDrawn="1"/>
        </p:nvPicPr>
        <p:blipFill>
          <a:blip r:embed="rId2"/>
          <a:stretch>
            <a:fillRect/>
          </a:stretch>
        </p:blipFill>
        <p:spPr>
          <a:xfrm>
            <a:off x="696449" y="5911704"/>
            <a:ext cx="1673040" cy="938534"/>
          </a:xfrm>
          <a:prstGeom prst="rect">
            <a:avLst/>
          </a:prstGeom>
        </p:spPr>
      </p:pic>
    </p:spTree>
    <p:extLst>
      <p:ext uri="{BB962C8B-B14F-4D97-AF65-F5344CB8AC3E}">
        <p14:creationId xmlns:p14="http://schemas.microsoft.com/office/powerpoint/2010/main" val="2813579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EC92B623-09E6-CCC7-C4EB-20CB7A8B7EEB}"/>
              </a:ext>
            </a:extLst>
          </p:cNvPr>
          <p:cNvCxnSpPr/>
          <p:nvPr userDrawn="1"/>
        </p:nvCxnSpPr>
        <p:spPr>
          <a:xfrm>
            <a:off x="0" y="1113452"/>
            <a:ext cx="12192000" cy="0"/>
          </a:xfrm>
          <a:prstGeom prst="line">
            <a:avLst/>
          </a:prstGeom>
          <a:ln w="19050">
            <a:solidFill>
              <a:srgbClr val="005BAA"/>
            </a:solidFill>
          </a:ln>
        </p:spPr>
        <p:style>
          <a:lnRef idx="1">
            <a:schemeClr val="accent1"/>
          </a:lnRef>
          <a:fillRef idx="0">
            <a:schemeClr val="accent1"/>
          </a:fillRef>
          <a:effectRef idx="0">
            <a:schemeClr val="accent1"/>
          </a:effectRef>
          <a:fontRef idx="minor">
            <a:schemeClr val="tx1"/>
          </a:fontRef>
        </p:style>
      </p:cxnSp>
      <p:pic>
        <p:nvPicPr>
          <p:cNvPr id="5" name="Picture 4" descr="Logo&#10;&#10;Description automatically generated with low confidence">
            <a:extLst>
              <a:ext uri="{FF2B5EF4-FFF2-40B4-BE49-F238E27FC236}">
                <a16:creationId xmlns:a16="http://schemas.microsoft.com/office/drawing/2014/main" id="{A631EAE6-9379-1E6F-EF4D-12832EACC943}"/>
              </a:ext>
            </a:extLst>
          </p:cNvPr>
          <p:cNvPicPr>
            <a:picLocks noChangeAspect="1"/>
          </p:cNvPicPr>
          <p:nvPr userDrawn="1"/>
        </p:nvPicPr>
        <p:blipFill>
          <a:blip r:embed="rId2"/>
          <a:stretch>
            <a:fillRect/>
          </a:stretch>
        </p:blipFill>
        <p:spPr>
          <a:xfrm>
            <a:off x="665473" y="-18261"/>
            <a:ext cx="3042445" cy="1187715"/>
          </a:xfrm>
          <a:prstGeom prst="rect">
            <a:avLst/>
          </a:prstGeom>
        </p:spPr>
      </p:pic>
      <p:sp>
        <p:nvSpPr>
          <p:cNvPr id="6" name="Title 1">
            <a:extLst>
              <a:ext uri="{FF2B5EF4-FFF2-40B4-BE49-F238E27FC236}">
                <a16:creationId xmlns:a16="http://schemas.microsoft.com/office/drawing/2014/main" id="{07D90D3A-FED7-3DA3-591A-166640F0EAA6}"/>
              </a:ext>
            </a:extLst>
          </p:cNvPr>
          <p:cNvSpPr>
            <a:spLocks noGrp="1"/>
          </p:cNvSpPr>
          <p:nvPr>
            <p:ph type="title"/>
          </p:nvPr>
        </p:nvSpPr>
        <p:spPr>
          <a:xfrm>
            <a:off x="751691" y="1435039"/>
            <a:ext cx="10515600" cy="1325563"/>
          </a:xfrm>
          <a:prstGeom prst="rect">
            <a:avLst/>
          </a:prstGeom>
        </p:spPr>
        <p:txBody>
          <a:bodyPr anchor="t">
            <a:normAutofit/>
          </a:bodyPr>
          <a:lstStyle>
            <a:lvl1pPr>
              <a:defRPr sz="3600" b="1"/>
            </a:lvl1pPr>
          </a:lstStyle>
          <a:p>
            <a:r>
              <a:rPr lang="en-US"/>
              <a:t>Click to edit Master title style</a:t>
            </a:r>
          </a:p>
        </p:txBody>
      </p:sp>
    </p:spTree>
    <p:extLst>
      <p:ext uri="{BB962C8B-B14F-4D97-AF65-F5344CB8AC3E}">
        <p14:creationId xmlns:p14="http://schemas.microsoft.com/office/powerpoint/2010/main" val="1991455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1122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1285176-3A25-F86A-FDFD-282FA2DF0558}"/>
              </a:ext>
            </a:extLst>
          </p:cNvPr>
          <p:cNvSpPr/>
          <p:nvPr userDrawn="1"/>
        </p:nvSpPr>
        <p:spPr>
          <a:xfrm>
            <a:off x="0" y="0"/>
            <a:ext cx="12192000" cy="6858000"/>
          </a:xfrm>
          <a:prstGeom prst="rect">
            <a:avLst/>
          </a:prstGeom>
          <a:solidFill>
            <a:srgbClr val="005B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9454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ECE9FA53-8711-D548-6B69-E72481104E6A}"/>
              </a:ext>
            </a:extLst>
          </p:cNvPr>
          <p:cNvSpPr>
            <a:spLocks noGrp="1"/>
          </p:cNvSpPr>
          <p:nvPr>
            <p:ph type="pic" sz="quarter" idx="10"/>
          </p:nvPr>
        </p:nvSpPr>
        <p:spPr>
          <a:xfrm>
            <a:off x="6096000" y="0"/>
            <a:ext cx="6096000" cy="6858000"/>
          </a:xfrm>
          <a:prstGeom prst="rect">
            <a:avLst/>
          </a:prstGeom>
        </p:spPr>
        <p:txBody>
          <a:bodyPr/>
          <a:lstStyle/>
          <a:p>
            <a:r>
              <a:rPr lang="en-US"/>
              <a:t>Click icon to add picture</a:t>
            </a:r>
          </a:p>
        </p:txBody>
      </p:sp>
    </p:spTree>
    <p:extLst>
      <p:ext uri="{BB962C8B-B14F-4D97-AF65-F5344CB8AC3E}">
        <p14:creationId xmlns:p14="http://schemas.microsoft.com/office/powerpoint/2010/main" val="627190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3" name="Picture Placeholder 6">
            <a:extLst>
              <a:ext uri="{FF2B5EF4-FFF2-40B4-BE49-F238E27FC236}">
                <a16:creationId xmlns:a16="http://schemas.microsoft.com/office/drawing/2014/main" id="{E8BC0C76-D693-5C29-38D6-A96D5D29BD2F}"/>
              </a:ext>
            </a:extLst>
          </p:cNvPr>
          <p:cNvSpPr>
            <a:spLocks noGrp="1"/>
          </p:cNvSpPr>
          <p:nvPr>
            <p:ph type="pic" sz="quarter" idx="10"/>
          </p:nvPr>
        </p:nvSpPr>
        <p:spPr>
          <a:xfrm>
            <a:off x="4492600" y="0"/>
            <a:ext cx="7699401" cy="6858000"/>
          </a:xfrm>
          <a:solidFill>
            <a:schemeClr val="bg1">
              <a:lumMod val="95000"/>
            </a:schemeClr>
          </a:solidFill>
        </p:spPr>
        <p:txBody>
          <a:bodyPr/>
          <a:lstStyle/>
          <a:p>
            <a:r>
              <a:rPr lang="en-US"/>
              <a:t>Click icon to add picture</a:t>
            </a:r>
          </a:p>
        </p:txBody>
      </p:sp>
    </p:spTree>
    <p:extLst>
      <p:ext uri="{BB962C8B-B14F-4D97-AF65-F5344CB8AC3E}">
        <p14:creationId xmlns:p14="http://schemas.microsoft.com/office/powerpoint/2010/main" val="213820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CF07C7CE-DB8D-3760-38FA-25B168F9B4D7}"/>
              </a:ext>
            </a:extLst>
          </p:cNvPr>
          <p:cNvSpPr>
            <a:spLocks noGrp="1"/>
          </p:cNvSpPr>
          <p:nvPr>
            <p:ph type="pic" sz="quarter" idx="10" hasCustomPrompt="1"/>
          </p:nvPr>
        </p:nvSpPr>
        <p:spPr>
          <a:xfrm>
            <a:off x="762005" y="1643063"/>
            <a:ext cx="10629900" cy="3986212"/>
          </a:xfrm>
          <a:solidFill>
            <a:schemeClr val="bg2"/>
          </a:solidFill>
        </p:spPr>
        <p:txBody>
          <a:bodyPr>
            <a:normAutofit/>
          </a:bodyPr>
          <a:lstStyle>
            <a:lvl1pPr marL="205740" indent="-205740" algn="l">
              <a:defRPr sz="1320" baseline="0">
                <a:latin typeface="Univers LT Std 55" charset="0"/>
              </a:defRPr>
            </a:lvl1pPr>
          </a:lstStyle>
          <a:p>
            <a:pPr marL="274313" marR="0" lvl="0" indent="-274313" algn="l" defTabSz="1097252" rtl="0" eaLnBrk="1" fontAlgn="auto" latinLnBrk="0" hangingPunct="1">
              <a:lnSpc>
                <a:spcPct val="90000"/>
              </a:lnSpc>
              <a:spcBef>
                <a:spcPts val="1200"/>
              </a:spcBef>
              <a:spcAft>
                <a:spcPts val="0"/>
              </a:spcAft>
              <a:buClrTx/>
              <a:buSzTx/>
              <a:tabLst/>
              <a:defRPr/>
            </a:pPr>
            <a:r>
              <a:rPr lang="en-US"/>
              <a:t>You can place a zoomed in view of your map here or place a graph. This slide is optional. </a:t>
            </a:r>
            <a:br>
              <a:rPr lang="en-US"/>
            </a:br>
            <a:r>
              <a:rPr lang="en-US"/>
              <a:t>Whatever best fits your requirement.</a:t>
            </a:r>
          </a:p>
        </p:txBody>
      </p:sp>
    </p:spTree>
    <p:extLst>
      <p:ext uri="{BB962C8B-B14F-4D97-AF65-F5344CB8AC3E}">
        <p14:creationId xmlns:p14="http://schemas.microsoft.com/office/powerpoint/2010/main" val="2466907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Picture Placeholder 1">
            <a:extLst>
              <a:ext uri="{FF2B5EF4-FFF2-40B4-BE49-F238E27FC236}">
                <a16:creationId xmlns:a16="http://schemas.microsoft.com/office/drawing/2014/main" id="{A0110D0B-DA30-D6C8-64D0-4207658D7504}"/>
              </a:ext>
            </a:extLst>
          </p:cNvPr>
          <p:cNvSpPr>
            <a:spLocks noGrp="1"/>
          </p:cNvSpPr>
          <p:nvPr>
            <p:ph type="pic" sz="quarter" idx="10" hasCustomPrompt="1"/>
          </p:nvPr>
        </p:nvSpPr>
        <p:spPr>
          <a:xfrm>
            <a:off x="660403" y="1902186"/>
            <a:ext cx="5286309" cy="3856064"/>
          </a:xfrm>
          <a:solidFill>
            <a:schemeClr val="bg2"/>
          </a:solidFill>
          <a:ln>
            <a:noFill/>
          </a:ln>
        </p:spPr>
        <p:txBody>
          <a:bodyPr>
            <a:normAutofit/>
          </a:bodyPr>
          <a:lstStyle>
            <a:lvl1pPr>
              <a:defRPr sz="1320" baseline="0">
                <a:latin typeface="Arial" charset="0"/>
                <a:ea typeface="Arial" charset="0"/>
                <a:cs typeface="Arial" charset="0"/>
              </a:defRPr>
            </a:lvl1pPr>
          </a:lstStyle>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a:t>Click to add Maps, Graphs, Diagrams, pie charts etc.</a:t>
            </a:r>
          </a:p>
        </p:txBody>
      </p:sp>
      <p:sp>
        <p:nvSpPr>
          <p:cNvPr id="4" name="Picture Placeholder 1">
            <a:extLst>
              <a:ext uri="{FF2B5EF4-FFF2-40B4-BE49-F238E27FC236}">
                <a16:creationId xmlns:a16="http://schemas.microsoft.com/office/drawing/2014/main" id="{DB1E62EF-1C52-57E2-D73C-24DD30DE1E9E}"/>
              </a:ext>
            </a:extLst>
          </p:cNvPr>
          <p:cNvSpPr>
            <a:spLocks noGrp="1"/>
          </p:cNvSpPr>
          <p:nvPr>
            <p:ph type="pic" sz="quarter" idx="12" hasCustomPrompt="1"/>
          </p:nvPr>
        </p:nvSpPr>
        <p:spPr>
          <a:xfrm>
            <a:off x="6203952" y="1902186"/>
            <a:ext cx="5286309" cy="3856064"/>
          </a:xfrm>
          <a:solidFill>
            <a:schemeClr val="bg2"/>
          </a:solidFill>
          <a:ln>
            <a:noFill/>
          </a:ln>
        </p:spPr>
        <p:txBody>
          <a:bodyPr>
            <a:normAutofit/>
          </a:bodyPr>
          <a:lstStyle>
            <a:lvl1pPr>
              <a:defRPr sz="1320" baseline="0">
                <a:latin typeface="Arial" charset="0"/>
                <a:ea typeface="Arial" charset="0"/>
                <a:cs typeface="Arial" charset="0"/>
              </a:defRPr>
            </a:lvl1pPr>
          </a:lstStyle>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a:t>Click to add Maps, Graphs, Diagrams, pie charts etc.</a:t>
            </a:r>
          </a:p>
        </p:txBody>
      </p:sp>
    </p:spTree>
    <p:extLst>
      <p:ext uri="{BB962C8B-B14F-4D97-AF65-F5344CB8AC3E}">
        <p14:creationId xmlns:p14="http://schemas.microsoft.com/office/powerpoint/2010/main" val="4149268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387E8336-08FF-1579-81BF-1DAAA31604C1}"/>
              </a:ext>
            </a:extLst>
          </p:cNvPr>
          <p:cNvSpPr>
            <a:spLocks noGrp="1"/>
          </p:cNvSpPr>
          <p:nvPr>
            <p:ph type="pic" sz="quarter" idx="10"/>
          </p:nvPr>
        </p:nvSpPr>
        <p:spPr>
          <a:xfrm>
            <a:off x="0" y="0"/>
            <a:ext cx="12192000" cy="6858000"/>
          </a:xfrm>
        </p:spPr>
        <p:txBody>
          <a:bodyPr/>
          <a:lstStyle>
            <a:lvl1pPr marL="0" indent="0" algn="ctr">
              <a:buNone/>
              <a:defRPr>
                <a:solidFill>
                  <a:schemeClr val="bg2">
                    <a:lumMod val="20000"/>
                    <a:lumOff val="80000"/>
                  </a:schemeClr>
                </a:solidFill>
              </a:defRPr>
            </a:lvl1pPr>
          </a:lstStyle>
          <a:p>
            <a:r>
              <a:rPr lang="en-US"/>
              <a:t>Click icon to add picture</a:t>
            </a:r>
          </a:p>
        </p:txBody>
      </p:sp>
    </p:spTree>
    <p:extLst>
      <p:ext uri="{BB962C8B-B14F-4D97-AF65-F5344CB8AC3E}">
        <p14:creationId xmlns:p14="http://schemas.microsoft.com/office/powerpoint/2010/main" val="2094512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57242769-D447-C9E9-2AF2-7E75DCAF8B45}"/>
              </a:ext>
            </a:extLst>
          </p:cNvPr>
          <p:cNvSpPr>
            <a:spLocks noGrp="1"/>
          </p:cNvSpPr>
          <p:nvPr>
            <p:ph type="pic" sz="quarter" idx="10" hasCustomPrompt="1"/>
          </p:nvPr>
        </p:nvSpPr>
        <p:spPr>
          <a:xfrm>
            <a:off x="0" y="0"/>
            <a:ext cx="12192000" cy="6858000"/>
          </a:xfrm>
          <a:solidFill>
            <a:schemeClr val="bg1">
              <a:lumMod val="95000"/>
            </a:schemeClr>
          </a:solidFill>
        </p:spPr>
        <p:txBody>
          <a:bodyPr>
            <a:normAutofit/>
          </a:bodyPr>
          <a:lstStyle>
            <a:lvl1pPr>
              <a:defRPr sz="1800" baseline="0">
                <a:latin typeface="Univers LT Std 55" charset="0"/>
              </a:defRPr>
            </a:lvl1pPr>
          </a:lstStyle>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a:t>Click to add the best image you have.</a:t>
            </a:r>
          </a:p>
        </p:txBody>
      </p:sp>
    </p:spTree>
    <p:extLst>
      <p:ext uri="{BB962C8B-B14F-4D97-AF65-F5344CB8AC3E}">
        <p14:creationId xmlns:p14="http://schemas.microsoft.com/office/powerpoint/2010/main" val="1222401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148C2E04-F119-8266-62F5-BEF3349B920A}"/>
              </a:ext>
            </a:extLst>
          </p:cNvPr>
          <p:cNvSpPr>
            <a:spLocks noGrp="1"/>
          </p:cNvSpPr>
          <p:nvPr>
            <p:ph type="pic" sz="quarter" idx="11"/>
          </p:nvPr>
        </p:nvSpPr>
        <p:spPr>
          <a:xfrm>
            <a:off x="0" y="0"/>
            <a:ext cx="12192000" cy="6858000"/>
          </a:xfrm>
        </p:spPr>
        <p:txBody>
          <a:bodyPr/>
          <a:lstStyle>
            <a:lvl1pPr marL="0" indent="0" algn="ctr">
              <a:buNone/>
              <a:defRPr i="1">
                <a:solidFill>
                  <a:srgbClr val="D4D7D9"/>
                </a:solidFill>
              </a:defRPr>
            </a:lvl1pPr>
          </a:lstStyle>
          <a:p>
            <a:r>
              <a:rPr lang="en-US"/>
              <a:t>Click icon to add picture</a:t>
            </a:r>
          </a:p>
        </p:txBody>
      </p:sp>
    </p:spTree>
    <p:extLst>
      <p:ext uri="{BB962C8B-B14F-4D97-AF65-F5344CB8AC3E}">
        <p14:creationId xmlns:p14="http://schemas.microsoft.com/office/powerpoint/2010/main" val="3608203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9B6E3D78-5D18-FEC2-7DA9-8ECA634A39A2}"/>
              </a:ext>
            </a:extLst>
          </p:cNvPr>
          <p:cNvSpPr>
            <a:spLocks noGrp="1"/>
          </p:cNvSpPr>
          <p:nvPr>
            <p:ph type="pic" sz="quarter" idx="12" hasCustomPrompt="1"/>
          </p:nvPr>
        </p:nvSpPr>
        <p:spPr>
          <a:xfrm>
            <a:off x="0" y="657225"/>
            <a:ext cx="4622800" cy="2600326"/>
          </a:xfrm>
          <a:solidFill>
            <a:schemeClr val="bg2"/>
          </a:solidFill>
        </p:spPr>
        <p:txBody>
          <a:bodyPr/>
          <a:lstStyle>
            <a:lvl1pPr marL="274313" marR="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sz="1800" baseline="0">
                <a:latin typeface="Univers LT Std 55" charset="0"/>
              </a:defRPr>
            </a:lvl1pPr>
          </a:lstStyle>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a:t>picture</a:t>
            </a:r>
          </a:p>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endParaRPr lang="en-US"/>
          </a:p>
        </p:txBody>
      </p:sp>
      <p:sp>
        <p:nvSpPr>
          <p:cNvPr id="4" name="Picture Placeholder 11">
            <a:extLst>
              <a:ext uri="{FF2B5EF4-FFF2-40B4-BE49-F238E27FC236}">
                <a16:creationId xmlns:a16="http://schemas.microsoft.com/office/drawing/2014/main" id="{9719C845-83F9-FF4D-A5AC-225E08477CA8}"/>
              </a:ext>
            </a:extLst>
          </p:cNvPr>
          <p:cNvSpPr>
            <a:spLocks noGrp="1"/>
          </p:cNvSpPr>
          <p:nvPr>
            <p:ph type="pic" sz="quarter" idx="13" hasCustomPrompt="1"/>
          </p:nvPr>
        </p:nvSpPr>
        <p:spPr>
          <a:xfrm>
            <a:off x="7569200" y="3743324"/>
            <a:ext cx="4622800" cy="2600326"/>
          </a:xfrm>
          <a:solidFill>
            <a:schemeClr val="bg2"/>
          </a:solidFill>
        </p:spPr>
        <p:txBody>
          <a:bodyPr/>
          <a:lstStyle>
            <a:lvl1pPr marL="274313" marR="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sz="1800" baseline="0">
                <a:latin typeface="Univers LT Std 55" charset="0"/>
              </a:defRPr>
            </a:lvl1pPr>
          </a:lstStyle>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a:t>picture</a:t>
            </a:r>
          </a:p>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762206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558F4651-1D70-E72F-E28B-2EB13D6C56D8}"/>
              </a:ext>
            </a:extLst>
          </p:cNvPr>
          <p:cNvSpPr>
            <a:spLocks noGrp="1"/>
          </p:cNvSpPr>
          <p:nvPr>
            <p:ph type="pic" sz="quarter" idx="10" hasCustomPrompt="1"/>
          </p:nvPr>
        </p:nvSpPr>
        <p:spPr>
          <a:xfrm>
            <a:off x="4891316" y="587829"/>
            <a:ext cx="3164115" cy="2769325"/>
          </a:xfrm>
          <a:solidFill>
            <a:srgbClr val="00B0F0"/>
          </a:solidFill>
        </p:spPr>
        <p:txBody>
          <a:bodyPr/>
          <a:lstStyle>
            <a:lvl1pPr>
              <a:defRPr sz="1800" baseline="0">
                <a:latin typeface="Univers LT Std 55" charset="0"/>
              </a:defRPr>
            </a:lvl1pPr>
          </a:lstStyle>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a:t>picture</a:t>
            </a:r>
          </a:p>
        </p:txBody>
      </p:sp>
      <p:sp>
        <p:nvSpPr>
          <p:cNvPr id="4" name="Picture Placeholder 7">
            <a:extLst>
              <a:ext uri="{FF2B5EF4-FFF2-40B4-BE49-F238E27FC236}">
                <a16:creationId xmlns:a16="http://schemas.microsoft.com/office/drawing/2014/main" id="{D3758FEC-6020-1A2A-AC68-3DD685EE2D74}"/>
              </a:ext>
            </a:extLst>
          </p:cNvPr>
          <p:cNvSpPr>
            <a:spLocks noGrp="1"/>
          </p:cNvSpPr>
          <p:nvPr>
            <p:ph type="pic" sz="quarter" idx="11" hasCustomPrompt="1"/>
          </p:nvPr>
        </p:nvSpPr>
        <p:spPr>
          <a:xfrm>
            <a:off x="8244116" y="587829"/>
            <a:ext cx="3164115" cy="2769325"/>
          </a:xfrm>
          <a:solidFill>
            <a:srgbClr val="00B0F0"/>
          </a:solidFill>
        </p:spPr>
        <p:txBody>
          <a:bodyPr/>
          <a:lstStyle>
            <a:lvl1pPr>
              <a:defRPr sz="1800" baseline="0">
                <a:latin typeface="Univers LT Std 55" charset="0"/>
              </a:defRPr>
            </a:lvl1pPr>
          </a:lstStyle>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a:t>picture</a:t>
            </a:r>
          </a:p>
        </p:txBody>
      </p:sp>
      <p:sp>
        <p:nvSpPr>
          <p:cNvPr id="5" name="Picture Placeholder 7">
            <a:extLst>
              <a:ext uri="{FF2B5EF4-FFF2-40B4-BE49-F238E27FC236}">
                <a16:creationId xmlns:a16="http://schemas.microsoft.com/office/drawing/2014/main" id="{CA290331-ACD8-66D3-1C0C-65EEC34F9096}"/>
              </a:ext>
            </a:extLst>
          </p:cNvPr>
          <p:cNvSpPr>
            <a:spLocks noGrp="1"/>
          </p:cNvSpPr>
          <p:nvPr>
            <p:ph type="pic" sz="quarter" idx="12" hasCustomPrompt="1"/>
          </p:nvPr>
        </p:nvSpPr>
        <p:spPr>
          <a:xfrm>
            <a:off x="8244116" y="3513909"/>
            <a:ext cx="3164115" cy="2769325"/>
          </a:xfrm>
          <a:solidFill>
            <a:srgbClr val="00B0F0"/>
          </a:solidFill>
        </p:spPr>
        <p:txBody>
          <a:bodyPr/>
          <a:lstStyle>
            <a:lvl1pPr>
              <a:defRPr sz="1800" baseline="0">
                <a:latin typeface="Univers LT Std 55" charset="0"/>
              </a:defRPr>
            </a:lvl1pPr>
          </a:lstStyle>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a:t>picture</a:t>
            </a:r>
          </a:p>
        </p:txBody>
      </p:sp>
      <p:sp>
        <p:nvSpPr>
          <p:cNvPr id="6" name="Picture Placeholder 7">
            <a:extLst>
              <a:ext uri="{FF2B5EF4-FFF2-40B4-BE49-F238E27FC236}">
                <a16:creationId xmlns:a16="http://schemas.microsoft.com/office/drawing/2014/main" id="{595FE471-A00D-4C57-D014-C7503F81A97B}"/>
              </a:ext>
            </a:extLst>
          </p:cNvPr>
          <p:cNvSpPr>
            <a:spLocks noGrp="1"/>
          </p:cNvSpPr>
          <p:nvPr>
            <p:ph type="pic" sz="quarter" idx="13" hasCustomPrompt="1"/>
          </p:nvPr>
        </p:nvSpPr>
        <p:spPr>
          <a:xfrm>
            <a:off x="4891316" y="3513909"/>
            <a:ext cx="3164115" cy="2769325"/>
          </a:xfrm>
          <a:solidFill>
            <a:srgbClr val="00B0F0"/>
          </a:solidFill>
        </p:spPr>
        <p:txBody>
          <a:bodyPr/>
          <a:lstStyle>
            <a:lvl1pPr>
              <a:defRPr sz="1800" baseline="0">
                <a:latin typeface="Univers LT Std 55" charset="0"/>
              </a:defRPr>
            </a:lvl1pPr>
          </a:lstStyle>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a:t>picture</a:t>
            </a:r>
          </a:p>
        </p:txBody>
      </p:sp>
    </p:spTree>
    <p:extLst>
      <p:ext uri="{BB962C8B-B14F-4D97-AF65-F5344CB8AC3E}">
        <p14:creationId xmlns:p14="http://schemas.microsoft.com/office/powerpoint/2010/main" val="2006449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61D910-CE5D-7CD3-D1E2-C077189CFDA4}"/>
              </a:ext>
            </a:extLst>
          </p:cNvPr>
          <p:cNvSpPr txBox="1"/>
          <p:nvPr userDrawn="1"/>
        </p:nvSpPr>
        <p:spPr>
          <a:xfrm>
            <a:off x="3048000" y="2690336"/>
            <a:ext cx="6096000" cy="1477328"/>
          </a:xfrm>
          <a:prstGeom prst="rect">
            <a:avLst/>
          </a:prstGeom>
          <a:noFill/>
        </p:spPr>
        <p:txBody>
          <a:bodyPr wrap="square">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763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5832693"/>
      </p:ext>
    </p:extLst>
  </p:cSld>
  <p:clrMap bg1="lt1" tx1="dk1" bg2="lt2" tx2="dk2" accent1="accent1" accent2="accent2" accent3="accent3" accent4="accent4" accent5="accent5" accent6="accent6" hlink="hlink" folHlink="folHlink"/>
  <p:sldLayoutIdLst>
    <p:sldLayoutId id="2147483650" r:id="rId1"/>
    <p:sldLayoutId id="2147483661" r:id="rId2"/>
    <p:sldLayoutId id="2147483649" r:id="rId3"/>
    <p:sldLayoutId id="2147483658" r:id="rId4"/>
    <p:sldLayoutId id="2147483659" r:id="rId5"/>
    <p:sldLayoutId id="2147483660" r:id="rId6"/>
    <p:sldLayoutId id="2147483672" r:id="rId7"/>
    <p:sldLayoutId id="2147483671" r:id="rId8"/>
    <p:sldLayoutId id="2147483670" r:id="rId9"/>
    <p:sldLayoutId id="2147483662" r:id="rId10"/>
    <p:sldLayoutId id="2147483663" r:id="rId11"/>
    <p:sldLayoutId id="2147483664" r:id="rId12"/>
    <p:sldLayoutId id="2147483665" r:id="rId13"/>
    <p:sldLayoutId id="2147483666" r:id="rId14"/>
    <p:sldLayoutId id="2147483668" r:id="rId15"/>
    <p:sldLayoutId id="2147483669" r:id="rId16"/>
    <p:sldLayoutId id="2147483667"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0" i="0" kern="1200">
          <a:solidFill>
            <a:srgbClr val="005BAA"/>
          </a:solidFill>
          <a:latin typeface="Verdana" panose="020B0604030504040204" pitchFamily="34" charset="0"/>
          <a:ea typeface="Verdana" panose="020B0604030504040204" pitchFamily="34" charset="0"/>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0.sv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hyperlink" Target="https://eur01.safelinks.protection.outlook.com/?url=https%3A%2F%2Fforms.office.com%2Fe%2Fi9VQjvr9eR&amp;data=05%7C02%7Cbtapia%40wmo.int%7C0a84ad087ad04c4e00f508dc5d7f6086%7Ceaa6be54468740c49827c044bd8e8d3c%7C0%7C0%7C638488048854823015%7CUnknown%7CTWFpbGZsb3d8eyJWIjoiMC4wLjAwMDAiLCJQIjoiV2luMzIiLCJBTiI6Ik1haWwiLCJXVCI6Mn0%3D%7C0%7C%7C%7C&amp;sdata=uuoNVcNPewQ4h9papDJl%2FwOipAQltkWU0Z8bX%2FQ%2BfFY%3D&amp;reserved=0"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10;&#10;Description automatically generated">
            <a:extLst>
              <a:ext uri="{FF2B5EF4-FFF2-40B4-BE49-F238E27FC236}">
                <a16:creationId xmlns:a16="http://schemas.microsoft.com/office/drawing/2014/main" id="{B3A923D4-62FE-367B-3661-5BB3A98589FE}"/>
              </a:ext>
            </a:extLst>
          </p:cNvPr>
          <p:cNvPicPr>
            <a:picLocks noGrp="1" noRot="1" noChangeAspect="1" noMove="1" noResize="1" noEditPoints="1" noAdjustHandles="1" noChangeArrowheads="1" noChangeShapeType="1" noCrop="1"/>
          </p:cNvPicPr>
          <p:nvPr/>
        </p:nvPicPr>
        <p:blipFill>
          <a:blip r:embed="rId3"/>
          <a:stretch>
            <a:fillRect/>
          </a:stretch>
        </p:blipFill>
        <p:spPr>
          <a:xfrm>
            <a:off x="0" y="11155"/>
            <a:ext cx="9695699" cy="6858000"/>
          </a:xfrm>
          <a:prstGeom prst="rect">
            <a:avLst/>
          </a:prstGeom>
        </p:spPr>
      </p:pic>
      <p:sp>
        <p:nvSpPr>
          <p:cNvPr id="3" name="Shape 79">
            <a:extLst>
              <a:ext uri="{FF2B5EF4-FFF2-40B4-BE49-F238E27FC236}">
                <a16:creationId xmlns:a16="http://schemas.microsoft.com/office/drawing/2014/main" id="{B03144F4-5698-74E7-D66F-4371DD61C451}"/>
              </a:ext>
            </a:extLst>
          </p:cNvPr>
          <p:cNvSpPr/>
          <p:nvPr/>
        </p:nvSpPr>
        <p:spPr>
          <a:xfrm>
            <a:off x="937397" y="1209621"/>
            <a:ext cx="10317204" cy="919867"/>
          </a:xfrm>
          <a:prstGeom prst="rect">
            <a:avLst/>
          </a:prstGeom>
          <a:noFill/>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ctr">
              <a:lnSpc>
                <a:spcPts val="3360"/>
              </a:lnSpc>
              <a:defRPr sz="1800"/>
            </a:pPr>
            <a:r>
              <a:rPr lang="en-US" sz="4800" b="1" dirty="0">
                <a:solidFill>
                  <a:srgbClr val="005BAA"/>
                </a:solidFill>
                <a:latin typeface="Arial" panose="020B0604020202020204" pitchFamily="34" charset="0"/>
                <a:ea typeface="Verdana" panose="020B0604030504040204" pitchFamily="34" charset="0"/>
                <a:cs typeface="Arial" panose="020B0604020202020204" pitchFamily="34" charset="0"/>
              </a:rPr>
              <a:t>TCC</a:t>
            </a:r>
            <a:r>
              <a:rPr lang="en-CH" sz="4800" b="1" dirty="0">
                <a:solidFill>
                  <a:srgbClr val="005BAA"/>
                </a:solidFill>
                <a:latin typeface="Arial" panose="020B0604020202020204" pitchFamily="34" charset="0"/>
                <a:ea typeface="Verdana" panose="020B0604030504040204" pitchFamily="34" charset="0"/>
                <a:cs typeface="Arial" panose="020B0604020202020204" pitchFamily="34" charset="0"/>
              </a:rPr>
              <a:t>-PAC Meeting</a:t>
            </a:r>
            <a:r>
              <a:rPr lang="en-US" sz="5400" b="1" dirty="0">
                <a:solidFill>
                  <a:srgbClr val="005BAA"/>
                </a:solidFill>
                <a:latin typeface="Arial" panose="020B0604020202020204" pitchFamily="34" charset="0"/>
                <a:ea typeface="Verdana" panose="020B0604030504040204" pitchFamily="34" charset="0"/>
                <a:cs typeface="Arial" panose="020B0604020202020204" pitchFamily="34" charset="0"/>
              </a:rPr>
              <a:t> </a:t>
            </a:r>
            <a:br>
              <a:rPr lang="en-CH" sz="5400" b="1" dirty="0">
                <a:solidFill>
                  <a:srgbClr val="005BAA"/>
                </a:solidFill>
                <a:latin typeface="Arial" panose="020B0604020202020204" pitchFamily="34" charset="0"/>
                <a:ea typeface="Verdana" panose="020B0604030504040204" pitchFamily="34" charset="0"/>
                <a:cs typeface="Arial" panose="020B0604020202020204" pitchFamily="34" charset="0"/>
              </a:rPr>
            </a:br>
            <a:endParaRPr lang="en-US" sz="5400" b="1" kern="1000" spc="-10" dirty="0">
              <a:solidFill>
                <a:srgbClr val="005BAA"/>
              </a:solidFill>
              <a:latin typeface="Arial" panose="020B0604020202020204" pitchFamily="34" charset="0"/>
              <a:ea typeface="Verdana" panose="020B0604030504040204" pitchFamily="34" charset="0"/>
              <a:cs typeface="Arial" panose="020B0604020202020204" pitchFamily="34" charset="0"/>
              <a:sym typeface="Montserrat-Regular"/>
            </a:endParaRPr>
          </a:p>
        </p:txBody>
      </p:sp>
      <p:sp>
        <p:nvSpPr>
          <p:cNvPr id="4" name="Shape 79">
            <a:extLst>
              <a:ext uri="{FF2B5EF4-FFF2-40B4-BE49-F238E27FC236}">
                <a16:creationId xmlns:a16="http://schemas.microsoft.com/office/drawing/2014/main" id="{04E371C8-146F-BD8E-1D9F-6BA4929F87FE}"/>
              </a:ext>
            </a:extLst>
          </p:cNvPr>
          <p:cNvSpPr/>
          <p:nvPr/>
        </p:nvSpPr>
        <p:spPr>
          <a:xfrm>
            <a:off x="-2" y="2516523"/>
            <a:ext cx="12191999" cy="830997"/>
          </a:xfrm>
          <a:prstGeom prst="rect">
            <a:avLst/>
          </a:prstGeom>
          <a:noFill/>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ctr"/>
            <a:r>
              <a:rPr lang="en-US" sz="2800" b="1" dirty="0">
                <a:solidFill>
                  <a:srgbClr val="005BAA"/>
                </a:solidFill>
                <a:latin typeface="Arial" panose="020B0604020202020204" pitchFamily="34" charset="0"/>
                <a:ea typeface="Verdana" panose="020B0604030504040204" pitchFamily="34" charset="0"/>
                <a:cs typeface="Arial" panose="020B0604020202020204" pitchFamily="34" charset="0"/>
              </a:rPr>
              <a:t>R</a:t>
            </a:r>
            <a:r>
              <a:rPr lang="en-CH" sz="2800" b="1" dirty="0" err="1">
                <a:solidFill>
                  <a:srgbClr val="005BAA"/>
                </a:solidFill>
                <a:latin typeface="Arial" panose="020B0604020202020204" pitchFamily="34" charset="0"/>
                <a:ea typeface="Verdana" panose="020B0604030504040204" pitchFamily="34" charset="0"/>
                <a:cs typeface="Arial" panose="020B0604020202020204" pitchFamily="34" charset="0"/>
              </a:rPr>
              <a:t>egional</a:t>
            </a:r>
            <a:r>
              <a:rPr lang="en-CH" sz="2800" b="1" dirty="0">
                <a:solidFill>
                  <a:srgbClr val="005BAA"/>
                </a:solidFill>
                <a:latin typeface="Arial" panose="020B0604020202020204" pitchFamily="34" charset="0"/>
                <a:ea typeface="Verdana" panose="020B0604030504040204" pitchFamily="34" charset="0"/>
                <a:cs typeface="Arial" panose="020B0604020202020204" pitchFamily="34" charset="0"/>
              </a:rPr>
              <a:t> consultations</a:t>
            </a:r>
            <a:endParaRPr lang="en-CH" sz="2600" b="1" dirty="0">
              <a:solidFill>
                <a:srgbClr val="005BAA"/>
              </a:solidFill>
              <a:latin typeface="Arial" panose="020B0604020202020204" pitchFamily="34" charset="0"/>
              <a:ea typeface="Verdana" panose="020B0604030504040204" pitchFamily="34" charset="0"/>
              <a:cs typeface="Arial" panose="020B0604020202020204" pitchFamily="34" charset="0"/>
            </a:endParaRPr>
          </a:p>
          <a:p>
            <a:pPr algn="ctr"/>
            <a:r>
              <a:rPr lang="en-US" sz="2600" dirty="0">
                <a:solidFill>
                  <a:srgbClr val="005BAA"/>
                </a:solidFill>
                <a:latin typeface="Arial" panose="020B0604020202020204" pitchFamily="34" charset="0"/>
                <a:cs typeface="Arial" panose="020B0604020202020204" pitchFamily="34" charset="0"/>
              </a:rPr>
              <a:t> </a:t>
            </a:r>
            <a:r>
              <a:rPr lang="en-CH" sz="2600" dirty="0">
                <a:solidFill>
                  <a:srgbClr val="005BAA"/>
                </a:solidFill>
                <a:latin typeface="Arial" panose="020B0604020202020204" pitchFamily="34" charset="0"/>
                <a:cs typeface="Arial" panose="020B0604020202020204" pitchFamily="34" charset="0"/>
              </a:rPr>
              <a:t>22-23 April</a:t>
            </a:r>
            <a:r>
              <a:rPr lang="en-US" sz="2600" dirty="0">
                <a:solidFill>
                  <a:srgbClr val="005BAA"/>
                </a:solidFill>
                <a:latin typeface="Arial" panose="020B0604020202020204" pitchFamily="34" charset="0"/>
                <a:cs typeface="Arial" panose="020B0604020202020204" pitchFamily="34" charset="0"/>
              </a:rPr>
              <a:t> 2024</a:t>
            </a:r>
            <a:endParaRPr lang="en-CH" sz="2600" dirty="0">
              <a:solidFill>
                <a:srgbClr val="005BAA"/>
              </a:solidFill>
              <a:latin typeface="Arial" panose="020B0604020202020204" pitchFamily="34" charset="0"/>
              <a:cs typeface="Arial" panose="020B0604020202020204" pitchFamily="34" charset="0"/>
            </a:endParaRPr>
          </a:p>
        </p:txBody>
      </p:sp>
      <p:pic>
        <p:nvPicPr>
          <p:cNvPr id="10" name="Picture 9" descr="Logo&#10;&#10;Description automatically generated">
            <a:extLst>
              <a:ext uri="{FF2B5EF4-FFF2-40B4-BE49-F238E27FC236}">
                <a16:creationId xmlns:a16="http://schemas.microsoft.com/office/drawing/2014/main" id="{609004FF-5EDC-25E0-2F29-3A99659E7181}"/>
              </a:ext>
            </a:extLst>
          </p:cNvPr>
          <p:cNvPicPr>
            <a:picLocks noGrp="1" noRot="1" noChangeAspect="1" noMove="1" noResize="1" noEditPoints="1" noAdjustHandles="1" noChangeArrowheads="1" noChangeShapeType="1" noCrop="1"/>
          </p:cNvPicPr>
          <p:nvPr/>
        </p:nvPicPr>
        <p:blipFill>
          <a:blip r:embed="rId4"/>
          <a:stretch>
            <a:fillRect/>
          </a:stretch>
        </p:blipFill>
        <p:spPr>
          <a:xfrm>
            <a:off x="3846571" y="3859872"/>
            <a:ext cx="4498857" cy="2523749"/>
          </a:xfrm>
          <a:prstGeom prst="rect">
            <a:avLst/>
          </a:prstGeom>
        </p:spPr>
      </p:pic>
      <p:sp>
        <p:nvSpPr>
          <p:cNvPr id="2" name="Shape 79">
            <a:extLst>
              <a:ext uri="{FF2B5EF4-FFF2-40B4-BE49-F238E27FC236}">
                <a16:creationId xmlns:a16="http://schemas.microsoft.com/office/drawing/2014/main" id="{CECBB456-B58F-67C0-90FE-1731EC44A12E}"/>
              </a:ext>
            </a:extLst>
          </p:cNvPr>
          <p:cNvSpPr/>
          <p:nvPr/>
        </p:nvSpPr>
        <p:spPr>
          <a:xfrm>
            <a:off x="-1" y="3066605"/>
            <a:ext cx="12191999" cy="430887"/>
          </a:xfrm>
          <a:prstGeom prst="rect">
            <a:avLst/>
          </a:prstGeom>
          <a:noFill/>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ctr"/>
            <a:endParaRPr lang="en-CH" sz="2800" i="1">
              <a:solidFill>
                <a:srgbClr val="005BAA"/>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84271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hape 79">
            <a:extLst>
              <a:ext uri="{FF2B5EF4-FFF2-40B4-BE49-F238E27FC236}">
                <a16:creationId xmlns:a16="http://schemas.microsoft.com/office/drawing/2014/main" id="{29CCA19C-339A-3362-6038-4970D2A4F277}"/>
              </a:ext>
            </a:extLst>
          </p:cNvPr>
          <p:cNvSpPr/>
          <p:nvPr/>
        </p:nvSpPr>
        <p:spPr>
          <a:xfrm>
            <a:off x="330200" y="194751"/>
            <a:ext cx="11531599" cy="430887"/>
          </a:xfrm>
          <a:prstGeom prst="rect">
            <a:avLst/>
          </a:prstGeom>
          <a:noFill/>
          <a:ln w="12700">
            <a:miter lim="400000"/>
          </a:ln>
          <a:extLst>
            <a:ext uri="{C572A759-6A51-4108-AA02-DFA0A04FC94B}">
              <ma14:wrappingTextBoxFlag xmlns:ma14="http://schemas.microsoft.com/office/mac/drawingml/2011/main" xmlns="" val="1"/>
            </a:ext>
          </a:extLst>
        </p:spPr>
        <p:txBody>
          <a:bodyPr wrap="square" lIns="0" tIns="0" rIns="0" bIns="0" anchor="t">
            <a:spAutoFit/>
          </a:bodyPr>
          <a:lstStyle/>
          <a:p>
            <a:pPr algn="ctr"/>
            <a:r>
              <a:rPr lang="en-CH" sz="2800" b="1" dirty="0">
                <a:solidFill>
                  <a:srgbClr val="005BAA"/>
                </a:solidFill>
                <a:latin typeface="Arial"/>
                <a:ea typeface="Verdana"/>
                <a:cs typeface="Arial"/>
              </a:rPr>
              <a:t>RA Inputs</a:t>
            </a:r>
            <a:endParaRPr lang="en-US" sz="2800" dirty="0">
              <a:solidFill>
                <a:srgbClr val="005BAA"/>
              </a:solidFill>
              <a:latin typeface="Arial"/>
              <a:ea typeface="Verdana"/>
              <a:cs typeface="Arial"/>
            </a:endParaRPr>
          </a:p>
        </p:txBody>
      </p:sp>
      <p:graphicFrame>
        <p:nvGraphicFramePr>
          <p:cNvPr id="4" name="Table 3">
            <a:extLst>
              <a:ext uri="{FF2B5EF4-FFF2-40B4-BE49-F238E27FC236}">
                <a16:creationId xmlns:a16="http://schemas.microsoft.com/office/drawing/2014/main" id="{F7E66B5A-E1E2-9421-257D-78F68187B728}"/>
              </a:ext>
            </a:extLst>
          </p:cNvPr>
          <p:cNvGraphicFramePr>
            <a:graphicFrameLocks noGrp="1"/>
          </p:cNvGraphicFramePr>
          <p:nvPr/>
        </p:nvGraphicFramePr>
        <p:xfrm>
          <a:off x="6830170" y="5933274"/>
          <a:ext cx="4904630" cy="918376"/>
        </p:xfrm>
        <a:graphic>
          <a:graphicData uri="http://schemas.openxmlformats.org/drawingml/2006/table">
            <a:tbl>
              <a:tblPr firstRow="1">
                <a:tableStyleId>{2D5ABB26-0587-4C30-8999-92F81FD0307C}</a:tableStyleId>
              </a:tblPr>
              <a:tblGrid>
                <a:gridCol w="2452315">
                  <a:extLst>
                    <a:ext uri="{9D8B030D-6E8A-4147-A177-3AD203B41FA5}">
                      <a16:colId xmlns:a16="http://schemas.microsoft.com/office/drawing/2014/main" val="1063476286"/>
                    </a:ext>
                  </a:extLst>
                </a:gridCol>
                <a:gridCol w="2452315">
                  <a:extLst>
                    <a:ext uri="{9D8B030D-6E8A-4147-A177-3AD203B41FA5}">
                      <a16:colId xmlns:a16="http://schemas.microsoft.com/office/drawing/2014/main" val="399418297"/>
                    </a:ext>
                  </a:extLst>
                </a:gridCol>
              </a:tblGrid>
              <a:tr h="918376">
                <a:tc>
                  <a:txBody>
                    <a:bodyPr/>
                    <a:lstStyle/>
                    <a:p>
                      <a:pPr marL="0" marR="0" lvl="0" indent="0" algn="r" defTabSz="914400" rtl="0" eaLnBrk="1" fontAlgn="auto" latinLnBrk="0" hangingPunct="1">
                        <a:lnSpc>
                          <a:spcPct val="150000"/>
                        </a:lnSpc>
                        <a:spcBef>
                          <a:spcPts val="0"/>
                        </a:spcBef>
                        <a:spcAft>
                          <a:spcPts val="0"/>
                        </a:spcAft>
                        <a:buClrTx/>
                        <a:buSzTx/>
                        <a:buFontTx/>
                        <a:buNone/>
                        <a:tabLst/>
                        <a:defRPr/>
                      </a:pPr>
                      <a:endParaRPr lang="en-US" sz="1050" b="0">
                        <a:solidFill>
                          <a:srgbClr val="005BAA"/>
                        </a:solidFill>
                        <a:latin typeface="Verdana" panose="020B0604030504040204" pitchFamily="34" charset="0"/>
                        <a:ea typeface="Verdana" panose="020B0604030504040204" pitchFamily="34" charset="0"/>
                      </a:endParaRPr>
                    </a:p>
                  </a:txBody>
                  <a:tcPr anchor="ctr"/>
                </a:tc>
                <a:tc>
                  <a:txBody>
                    <a:bodyPr/>
                    <a:lstStyle/>
                    <a:p>
                      <a:pPr marL="0" marR="0" lvl="0" indent="0" algn="r" defTabSz="914400" rtl="0" eaLnBrk="1" fontAlgn="auto" latinLnBrk="0" hangingPunct="1">
                        <a:lnSpc>
                          <a:spcPct val="150000"/>
                        </a:lnSpc>
                        <a:spcBef>
                          <a:spcPts val="0"/>
                        </a:spcBef>
                        <a:spcAft>
                          <a:spcPts val="0"/>
                        </a:spcAft>
                        <a:buClrTx/>
                        <a:buSzTx/>
                        <a:buFontTx/>
                        <a:buNone/>
                        <a:tabLst/>
                        <a:defRPr/>
                      </a:pPr>
                      <a:fld id="{19283BD8-4331-4442-8D7F-5AA08B22643F}" type="slidenum">
                        <a:rPr lang="en-US" sz="1200" b="0" smtClean="0">
                          <a:solidFill>
                            <a:schemeClr val="bg1"/>
                          </a:solidFill>
                          <a:latin typeface="Arial" panose="020B0604020202020204" pitchFamily="34" charset="0"/>
                          <a:ea typeface="Verdana" panose="020B0604030504040204" pitchFamily="34" charset="0"/>
                          <a:cs typeface="Arial" panose="020B0604020202020204" pitchFamily="34" charset="0"/>
                        </a:rPr>
                        <a:pPr marL="0" marR="0" lvl="0" indent="0" algn="r" defTabSz="914400" rtl="0" eaLnBrk="1" fontAlgn="auto" latinLnBrk="0" hangingPunct="1">
                          <a:lnSpc>
                            <a:spcPct val="150000"/>
                          </a:lnSpc>
                          <a:spcBef>
                            <a:spcPts val="0"/>
                          </a:spcBef>
                          <a:spcAft>
                            <a:spcPts val="0"/>
                          </a:spcAft>
                          <a:buClrTx/>
                          <a:buSzTx/>
                          <a:buFontTx/>
                          <a:buNone/>
                          <a:tabLst/>
                          <a:defRPr/>
                        </a:pPr>
                        <a:t>2</a:t>
                      </a:fld>
                      <a:endParaRPr lang="en-US" sz="1200" b="0">
                        <a:solidFill>
                          <a:schemeClr val="bg1"/>
                        </a:solidFill>
                        <a:latin typeface="Arial" panose="020B0604020202020204" pitchFamily="34" charset="0"/>
                        <a:ea typeface="Verdana" panose="020B0604030504040204" pitchFamily="34" charset="0"/>
                        <a:cs typeface="Arial" panose="020B0604020202020204" pitchFamily="34" charset="0"/>
                      </a:endParaRPr>
                    </a:p>
                  </a:txBody>
                  <a:tcPr anchor="ctr"/>
                </a:tc>
                <a:extLst>
                  <a:ext uri="{0D108BD9-81ED-4DB2-BD59-A6C34878D82A}">
                    <a16:rowId xmlns:a16="http://schemas.microsoft.com/office/drawing/2014/main" val="551670588"/>
                  </a:ext>
                </a:extLst>
              </a:tr>
            </a:tbl>
          </a:graphicData>
        </a:graphic>
      </p:graphicFrame>
      <p:pic>
        <p:nvPicPr>
          <p:cNvPr id="6" name="Picture 5">
            <a:extLst>
              <a:ext uri="{FF2B5EF4-FFF2-40B4-BE49-F238E27FC236}">
                <a16:creationId xmlns:a16="http://schemas.microsoft.com/office/drawing/2014/main" id="{A7562795-1847-1F48-A3DC-459DD255DC43}"/>
              </a:ext>
            </a:extLst>
          </p:cNvPr>
          <p:cNvPicPr>
            <a:picLocks noGrp="1" noRot="1" noChangeAspect="1" noMove="1" noResize="1" noEditPoints="1" noAdjustHandles="1" noChangeArrowheads="1" noChangeShapeType="1" noCrop="1"/>
          </p:cNvPicPr>
          <p:nvPr/>
        </p:nvPicPr>
        <p:blipFill>
          <a:blip r:embed="rId3"/>
          <a:stretch>
            <a:fillRect/>
          </a:stretch>
        </p:blipFill>
        <p:spPr>
          <a:xfrm>
            <a:off x="-3757" y="5917325"/>
            <a:ext cx="71263" cy="940675"/>
          </a:xfrm>
          <a:prstGeom prst="rect">
            <a:avLst/>
          </a:prstGeom>
        </p:spPr>
      </p:pic>
      <p:sp>
        <p:nvSpPr>
          <p:cNvPr id="5" name="TextBox 4">
            <a:extLst>
              <a:ext uri="{FF2B5EF4-FFF2-40B4-BE49-F238E27FC236}">
                <a16:creationId xmlns:a16="http://schemas.microsoft.com/office/drawing/2014/main" id="{03B92BCF-B3EE-41F7-0885-93A8BF1DDE63}"/>
              </a:ext>
            </a:extLst>
          </p:cNvPr>
          <p:cNvSpPr txBox="1"/>
          <p:nvPr/>
        </p:nvSpPr>
        <p:spPr>
          <a:xfrm>
            <a:off x="2023188" y="1355771"/>
            <a:ext cx="7997890" cy="2585323"/>
          </a:xfrm>
          <a:prstGeom prst="rect">
            <a:avLst/>
          </a:prstGeom>
          <a:noFill/>
        </p:spPr>
        <p:txBody>
          <a:bodyPr wrap="square">
            <a:spAutoFit/>
          </a:bodyPr>
          <a:lstStyle/>
          <a:p>
            <a:r>
              <a:rPr lang="en-CH" dirty="0">
                <a:latin typeface="Calibri" panose="020F0502020204030204" pitchFamily="34" charset="0"/>
                <a:cs typeface="Calibri" panose="020F0502020204030204" pitchFamily="34" charset="0"/>
              </a:rPr>
              <a:t>Overview: </a:t>
            </a:r>
          </a:p>
          <a:p>
            <a:pPr marL="285750" indent="-285750">
              <a:buFont typeface="Arial" panose="020B0604020202020204" pitchFamily="34" charset="0"/>
              <a:buChar char="•"/>
            </a:pPr>
            <a:r>
              <a:rPr lang="en-CH" dirty="0">
                <a:latin typeface="Calibri" panose="020F0502020204030204" pitchFamily="34" charset="0"/>
                <a:cs typeface="Calibri" panose="020F0502020204030204" pitchFamily="34" charset="0"/>
              </a:rPr>
              <a:t>Post 22 Nov, 5 December 2023, 21 Feb 2024 TCC meetings- </a:t>
            </a:r>
            <a:r>
              <a:rPr lang="en-US" dirty="0">
                <a:latin typeface="Calibri" panose="020F0502020204030204" pitchFamily="34" charset="0"/>
                <a:cs typeface="Calibri" panose="020F0502020204030204" pitchFamily="34" charset="0"/>
              </a:rPr>
              <a:t>gathered feedback from regional associations</a:t>
            </a:r>
            <a:r>
              <a:rPr lang="en-CH" dirty="0">
                <a:latin typeface="Calibri" panose="020F0502020204030204" pitchFamily="34" charset="0"/>
                <a:cs typeface="Calibri" panose="020F0502020204030204" pitchFamily="34" charset="0"/>
              </a:rPr>
              <a:t> and</a:t>
            </a:r>
            <a:r>
              <a:rPr lang="en-US" dirty="0">
                <a:latin typeface="Calibri" panose="020F0502020204030204" pitchFamily="34" charset="0"/>
                <a:cs typeface="Calibri" panose="020F0502020204030204" pitchFamily="34" charset="0"/>
              </a:rPr>
              <a:t> </a:t>
            </a:r>
            <a:r>
              <a:rPr lang="en-CH" dirty="0">
                <a:latin typeface="Calibri" panose="020F0502020204030204" pitchFamily="34" charset="0"/>
                <a:cs typeface="Calibri" panose="020F0502020204030204" pitchFamily="34" charset="0"/>
              </a:rPr>
              <a:t>Members</a:t>
            </a: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Inputs </a:t>
            </a:r>
            <a:r>
              <a:rPr lang="en-CH" dirty="0">
                <a:latin typeface="Calibri" panose="020F0502020204030204" pitchFamily="34" charset="0"/>
                <a:cs typeface="Calibri" panose="020F0502020204030204" pitchFamily="34" charset="0"/>
              </a:rPr>
              <a:t>we</a:t>
            </a:r>
            <a:r>
              <a:rPr lang="en-US" dirty="0">
                <a:latin typeface="Calibri" panose="020F0502020204030204" pitchFamily="34" charset="0"/>
                <a:cs typeface="Calibri" panose="020F0502020204030204" pitchFamily="34" charset="0"/>
              </a:rPr>
              <a:t>re used to refine priority hazards and activities for the draft EW4All Implementation Plan.</a:t>
            </a:r>
            <a:endParaRPr lang="en-CH"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CH" dirty="0">
                <a:latin typeface="Calibri" panose="020F0502020204030204" pitchFamily="34" charset="0"/>
                <a:cs typeface="Calibri" panose="020F0502020204030204" pitchFamily="34" charset="0"/>
              </a:rPr>
              <a:t>Different methods of information collection by the Regional Offices- Surveys, Meetings with RA Pres, MG, WG/ Committee members, Individual calls</a:t>
            </a:r>
          </a:p>
          <a:p>
            <a:endParaRPr lang="en-US" dirty="0">
              <a:latin typeface="Calibri" panose="020F0502020204030204" pitchFamily="34" charset="0"/>
              <a:cs typeface="Calibri" panose="020F0502020204030204" pitchFamily="34" charset="0"/>
            </a:endParaRPr>
          </a:p>
          <a:p>
            <a:r>
              <a:rPr lang="en-CH" dirty="0">
                <a:latin typeface="Calibri" panose="020F0502020204030204" pitchFamily="34" charset="0"/>
                <a:cs typeface="Calibri" panose="020F0502020204030204" pitchFamily="34" charset="0"/>
              </a:rPr>
              <a:t>Summary of the contributions to date</a:t>
            </a:r>
            <a:r>
              <a:rPr lang="en-US" dirty="0">
                <a:latin typeface="Calibri" panose="020F0502020204030204" pitchFamily="34" charset="0"/>
                <a:cs typeface="Calibri" panose="020F0502020204030204" pitchFamily="34" charset="0"/>
              </a:rPr>
              <a:t>.</a:t>
            </a:r>
            <a:endParaRPr lang="en-CH"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468532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hape 79">
            <a:extLst>
              <a:ext uri="{FF2B5EF4-FFF2-40B4-BE49-F238E27FC236}">
                <a16:creationId xmlns:a16="http://schemas.microsoft.com/office/drawing/2014/main" id="{29CCA19C-339A-3362-6038-4970D2A4F277}"/>
              </a:ext>
            </a:extLst>
          </p:cNvPr>
          <p:cNvSpPr/>
          <p:nvPr/>
        </p:nvSpPr>
        <p:spPr>
          <a:xfrm>
            <a:off x="330200" y="194751"/>
            <a:ext cx="11531599" cy="430887"/>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nchor="t">
            <a:spAutoFit/>
          </a:bodyPr>
          <a:lstStyle/>
          <a:p>
            <a:pPr algn="ctr"/>
            <a:r>
              <a:rPr lang="en-CH" sz="2800" b="1" dirty="0">
                <a:solidFill>
                  <a:srgbClr val="005BAA"/>
                </a:solidFill>
                <a:latin typeface="Arial"/>
                <a:ea typeface="Verdana"/>
                <a:cs typeface="Arial"/>
              </a:rPr>
              <a:t>RA I Inputs</a:t>
            </a:r>
            <a:endParaRPr lang="en-US" sz="2800" dirty="0">
              <a:solidFill>
                <a:srgbClr val="005BAA"/>
              </a:solidFill>
              <a:latin typeface="Arial"/>
              <a:ea typeface="Verdana"/>
              <a:cs typeface="Arial"/>
            </a:endParaRPr>
          </a:p>
        </p:txBody>
      </p:sp>
      <p:graphicFrame>
        <p:nvGraphicFramePr>
          <p:cNvPr id="4" name="Table 3">
            <a:extLst>
              <a:ext uri="{FF2B5EF4-FFF2-40B4-BE49-F238E27FC236}">
                <a16:creationId xmlns:a16="http://schemas.microsoft.com/office/drawing/2014/main" id="{F7E66B5A-E1E2-9421-257D-78F68187B728}"/>
              </a:ext>
            </a:extLst>
          </p:cNvPr>
          <p:cNvGraphicFramePr>
            <a:graphicFrameLocks noGrp="1"/>
          </p:cNvGraphicFramePr>
          <p:nvPr/>
        </p:nvGraphicFramePr>
        <p:xfrm>
          <a:off x="6830170" y="5933274"/>
          <a:ext cx="4904630" cy="918376"/>
        </p:xfrm>
        <a:graphic>
          <a:graphicData uri="http://schemas.openxmlformats.org/drawingml/2006/table">
            <a:tbl>
              <a:tblPr firstRow="1">
                <a:tableStyleId>{2D5ABB26-0587-4C30-8999-92F81FD0307C}</a:tableStyleId>
              </a:tblPr>
              <a:tblGrid>
                <a:gridCol w="2452315">
                  <a:extLst>
                    <a:ext uri="{9D8B030D-6E8A-4147-A177-3AD203B41FA5}">
                      <a16:colId xmlns:a16="http://schemas.microsoft.com/office/drawing/2014/main" val="1063476286"/>
                    </a:ext>
                  </a:extLst>
                </a:gridCol>
                <a:gridCol w="2452315">
                  <a:extLst>
                    <a:ext uri="{9D8B030D-6E8A-4147-A177-3AD203B41FA5}">
                      <a16:colId xmlns:a16="http://schemas.microsoft.com/office/drawing/2014/main" val="399418297"/>
                    </a:ext>
                  </a:extLst>
                </a:gridCol>
              </a:tblGrid>
              <a:tr h="918376">
                <a:tc>
                  <a:txBody>
                    <a:bodyPr/>
                    <a:lstStyle/>
                    <a:p>
                      <a:pPr marL="0" marR="0" lvl="0" indent="0" algn="r" defTabSz="914400" rtl="0" eaLnBrk="1" fontAlgn="auto" latinLnBrk="0" hangingPunct="1">
                        <a:lnSpc>
                          <a:spcPct val="150000"/>
                        </a:lnSpc>
                        <a:spcBef>
                          <a:spcPts val="0"/>
                        </a:spcBef>
                        <a:spcAft>
                          <a:spcPts val="0"/>
                        </a:spcAft>
                        <a:buClrTx/>
                        <a:buSzTx/>
                        <a:buFontTx/>
                        <a:buNone/>
                        <a:tabLst/>
                        <a:defRPr/>
                      </a:pPr>
                      <a:endParaRPr lang="en-US" sz="1050" b="0">
                        <a:solidFill>
                          <a:srgbClr val="005BAA"/>
                        </a:solidFill>
                        <a:latin typeface="Verdana" panose="020B0604030504040204" pitchFamily="34" charset="0"/>
                        <a:ea typeface="Verdana" panose="020B0604030504040204" pitchFamily="34" charset="0"/>
                      </a:endParaRPr>
                    </a:p>
                  </a:txBody>
                  <a:tcPr anchor="ctr"/>
                </a:tc>
                <a:tc>
                  <a:txBody>
                    <a:bodyPr/>
                    <a:lstStyle/>
                    <a:p>
                      <a:pPr marL="0" marR="0" lvl="0" indent="0" algn="r" defTabSz="914400" rtl="0" eaLnBrk="1" fontAlgn="auto" latinLnBrk="0" hangingPunct="1">
                        <a:lnSpc>
                          <a:spcPct val="150000"/>
                        </a:lnSpc>
                        <a:spcBef>
                          <a:spcPts val="0"/>
                        </a:spcBef>
                        <a:spcAft>
                          <a:spcPts val="0"/>
                        </a:spcAft>
                        <a:buClrTx/>
                        <a:buSzTx/>
                        <a:buFontTx/>
                        <a:buNone/>
                        <a:tabLst/>
                        <a:defRPr/>
                      </a:pPr>
                      <a:fld id="{19283BD8-4331-4442-8D7F-5AA08B22643F}" type="slidenum">
                        <a:rPr lang="en-US" sz="1200" b="0" smtClean="0">
                          <a:solidFill>
                            <a:schemeClr val="bg1"/>
                          </a:solidFill>
                          <a:latin typeface="Arial" panose="020B0604020202020204" pitchFamily="34" charset="0"/>
                          <a:ea typeface="Verdana" panose="020B0604030504040204" pitchFamily="34" charset="0"/>
                          <a:cs typeface="Arial" panose="020B0604020202020204" pitchFamily="34" charset="0"/>
                        </a:rPr>
                        <a:pPr marL="0" marR="0" lvl="0" indent="0" algn="r" defTabSz="914400" rtl="0" eaLnBrk="1" fontAlgn="auto" latinLnBrk="0" hangingPunct="1">
                          <a:lnSpc>
                            <a:spcPct val="150000"/>
                          </a:lnSpc>
                          <a:spcBef>
                            <a:spcPts val="0"/>
                          </a:spcBef>
                          <a:spcAft>
                            <a:spcPts val="0"/>
                          </a:spcAft>
                          <a:buClrTx/>
                          <a:buSzTx/>
                          <a:buFontTx/>
                          <a:buNone/>
                          <a:tabLst/>
                          <a:defRPr/>
                        </a:pPr>
                        <a:t>3</a:t>
                      </a:fld>
                      <a:endParaRPr lang="en-US" sz="1200" b="0">
                        <a:solidFill>
                          <a:schemeClr val="bg1"/>
                        </a:solidFill>
                        <a:latin typeface="Arial" panose="020B0604020202020204" pitchFamily="34" charset="0"/>
                        <a:ea typeface="Verdana" panose="020B0604030504040204" pitchFamily="34" charset="0"/>
                        <a:cs typeface="Arial" panose="020B0604020202020204" pitchFamily="34" charset="0"/>
                      </a:endParaRPr>
                    </a:p>
                  </a:txBody>
                  <a:tcPr anchor="ctr"/>
                </a:tc>
                <a:extLst>
                  <a:ext uri="{0D108BD9-81ED-4DB2-BD59-A6C34878D82A}">
                    <a16:rowId xmlns:a16="http://schemas.microsoft.com/office/drawing/2014/main" val="551670588"/>
                  </a:ext>
                </a:extLst>
              </a:tr>
            </a:tbl>
          </a:graphicData>
        </a:graphic>
      </p:graphicFrame>
      <p:pic>
        <p:nvPicPr>
          <p:cNvPr id="6" name="Picture 5">
            <a:extLst>
              <a:ext uri="{FF2B5EF4-FFF2-40B4-BE49-F238E27FC236}">
                <a16:creationId xmlns:a16="http://schemas.microsoft.com/office/drawing/2014/main" id="{A7562795-1847-1F48-A3DC-459DD255DC43}"/>
              </a:ext>
            </a:extLst>
          </p:cNvPr>
          <p:cNvPicPr>
            <a:picLocks noGrp="1" noRot="1" noChangeAspect="1" noMove="1" noResize="1" noEditPoints="1" noAdjustHandles="1" noChangeArrowheads="1" noChangeShapeType="1" noCrop="1"/>
          </p:cNvPicPr>
          <p:nvPr/>
        </p:nvPicPr>
        <p:blipFill>
          <a:blip r:embed="rId3"/>
          <a:stretch>
            <a:fillRect/>
          </a:stretch>
        </p:blipFill>
        <p:spPr>
          <a:xfrm>
            <a:off x="-3757" y="5917325"/>
            <a:ext cx="71263" cy="940675"/>
          </a:xfrm>
          <a:prstGeom prst="rect">
            <a:avLst/>
          </a:prstGeom>
        </p:spPr>
      </p:pic>
      <p:sp>
        <p:nvSpPr>
          <p:cNvPr id="5" name="TextBox 4">
            <a:extLst>
              <a:ext uri="{FF2B5EF4-FFF2-40B4-BE49-F238E27FC236}">
                <a16:creationId xmlns:a16="http://schemas.microsoft.com/office/drawing/2014/main" id="{03B92BCF-B3EE-41F7-0885-93A8BF1DDE63}"/>
              </a:ext>
            </a:extLst>
          </p:cNvPr>
          <p:cNvSpPr txBox="1"/>
          <p:nvPr/>
        </p:nvSpPr>
        <p:spPr>
          <a:xfrm>
            <a:off x="466532" y="752669"/>
            <a:ext cx="2407298" cy="4247317"/>
          </a:xfrm>
          <a:prstGeom prst="rect">
            <a:avLst/>
          </a:prstGeom>
          <a:noFill/>
        </p:spPr>
        <p:txBody>
          <a:bodyPr wrap="square">
            <a:spAutoFit/>
          </a:bodyPr>
          <a:lstStyle/>
          <a:p>
            <a:r>
              <a:rPr lang="en-US" i="1" dirty="0">
                <a:latin typeface="Calibri" panose="020F0502020204030204" pitchFamily="34" charset="0"/>
                <a:cs typeface="Calibri" panose="020F0502020204030204" pitchFamily="34" charset="0"/>
              </a:rPr>
              <a:t>Strengthening NMHS Capacity for Effective Warnings</a:t>
            </a:r>
            <a:endParaRPr lang="en-CH" i="1" dirty="0">
              <a:latin typeface="Calibri" panose="020F0502020204030204" pitchFamily="34" charset="0"/>
              <a:cs typeface="Calibri" panose="020F0502020204030204" pitchFamily="34" charset="0"/>
            </a:endParaRPr>
          </a:p>
          <a:p>
            <a:endParaRPr lang="en-CH" i="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WMO Regional Office for Africa conducted extensive consultations with 86% of </a:t>
            </a:r>
            <a:r>
              <a:rPr lang="en-CH" dirty="0">
                <a:latin typeface="Calibri" panose="020F0502020204030204" pitchFamily="34" charset="0"/>
                <a:cs typeface="Calibri" panose="020F0502020204030204" pitchFamily="34" charset="0"/>
              </a:rPr>
              <a:t>M</a:t>
            </a:r>
            <a:r>
              <a:rPr lang="en-US" dirty="0">
                <a:latin typeface="Calibri" panose="020F0502020204030204" pitchFamily="34" charset="0"/>
                <a:cs typeface="Calibri" panose="020F0502020204030204" pitchFamily="34" charset="0"/>
              </a:rPr>
              <a:t>ember countries</a:t>
            </a:r>
            <a:r>
              <a:rPr lang="en-CH" dirty="0">
                <a:latin typeface="Calibri" panose="020F0502020204030204" pitchFamily="34" charset="0"/>
                <a:cs typeface="Calibri" panose="020F0502020204030204" pitchFamily="34" charset="0"/>
              </a:rPr>
              <a:t> (</a:t>
            </a:r>
            <a:r>
              <a:rPr lang="en-CH" dirty="0" err="1">
                <a:latin typeface="Calibri" panose="020F0502020204030204" pitchFamily="34" charset="0"/>
                <a:cs typeface="Calibri" panose="020F0502020204030204" pitchFamily="34" charset="0"/>
              </a:rPr>
              <a:t>ie</a:t>
            </a:r>
            <a:r>
              <a:rPr lang="en-CH" dirty="0">
                <a:latin typeface="Calibri" panose="020F0502020204030204" pitchFamily="34" charset="0"/>
                <a:cs typeface="Calibri" panose="020F0502020204030204" pitchFamily="34" charset="0"/>
              </a:rPr>
              <a:t>. 45 Members)</a:t>
            </a:r>
            <a:r>
              <a:rPr lang="en-US" dirty="0">
                <a:latin typeface="Calibri" panose="020F0502020204030204" pitchFamily="34" charset="0"/>
                <a:cs typeface="Calibri" panose="020F0502020204030204" pitchFamily="34" charset="0"/>
              </a:rPr>
              <a:t>.</a:t>
            </a:r>
            <a:r>
              <a:rPr lang="en-CH" dirty="0">
                <a:latin typeface="Calibri" panose="020F0502020204030204" pitchFamily="34" charset="0"/>
                <a:cs typeface="Calibri" panose="020F0502020204030204" pitchFamily="34" charset="0"/>
              </a:rPr>
              <a:t> Variations were found from one country to the other.</a:t>
            </a:r>
            <a:endParaRPr lang="en-US" dirty="0">
              <a:latin typeface="Calibri" panose="020F0502020204030204" pitchFamily="34" charset="0"/>
              <a:cs typeface="Calibri" panose="020F0502020204030204" pitchFamily="34" charset="0"/>
            </a:endParaRPr>
          </a:p>
          <a:p>
            <a:endParaRPr lang="en-CH" dirty="0"/>
          </a:p>
        </p:txBody>
      </p:sp>
      <p:pic>
        <p:nvPicPr>
          <p:cNvPr id="3" name="Picture 2">
            <a:extLst>
              <a:ext uri="{FF2B5EF4-FFF2-40B4-BE49-F238E27FC236}">
                <a16:creationId xmlns:a16="http://schemas.microsoft.com/office/drawing/2014/main" id="{67E96D49-E04B-C752-18DE-BCA21A7FC476}"/>
              </a:ext>
            </a:extLst>
          </p:cNvPr>
          <p:cNvPicPr>
            <a:picLocks noChangeAspect="1"/>
          </p:cNvPicPr>
          <p:nvPr/>
        </p:nvPicPr>
        <p:blipFill>
          <a:blip r:embed="rId4"/>
          <a:stretch>
            <a:fillRect/>
          </a:stretch>
        </p:blipFill>
        <p:spPr>
          <a:xfrm>
            <a:off x="5144279" y="572596"/>
            <a:ext cx="6459926" cy="5346999"/>
          </a:xfrm>
          <a:prstGeom prst="rect">
            <a:avLst/>
          </a:prstGeom>
        </p:spPr>
      </p:pic>
    </p:spTree>
    <p:extLst>
      <p:ext uri="{BB962C8B-B14F-4D97-AF65-F5344CB8AC3E}">
        <p14:creationId xmlns:p14="http://schemas.microsoft.com/office/powerpoint/2010/main" val="30568703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hape 79">
            <a:extLst>
              <a:ext uri="{FF2B5EF4-FFF2-40B4-BE49-F238E27FC236}">
                <a16:creationId xmlns:a16="http://schemas.microsoft.com/office/drawing/2014/main" id="{29CCA19C-339A-3362-6038-4970D2A4F277}"/>
              </a:ext>
            </a:extLst>
          </p:cNvPr>
          <p:cNvSpPr/>
          <p:nvPr/>
        </p:nvSpPr>
        <p:spPr>
          <a:xfrm>
            <a:off x="330200" y="194751"/>
            <a:ext cx="11531599" cy="430887"/>
          </a:xfrm>
          <a:prstGeom prst="rect">
            <a:avLst/>
          </a:prstGeom>
          <a:noFill/>
          <a:ln w="12700">
            <a:miter lim="400000"/>
          </a:ln>
          <a:extLst>
            <a:ext uri="{C572A759-6A51-4108-AA02-DFA0A04FC94B}">
              <ma14:wrappingTextBoxFlag xmlns:ma14="http://schemas.microsoft.com/office/mac/drawingml/2011/main" xmlns="" val="1"/>
            </a:ext>
          </a:extLst>
        </p:spPr>
        <p:txBody>
          <a:bodyPr wrap="square" lIns="0" tIns="0" rIns="0" bIns="0" anchor="t">
            <a:spAutoFit/>
          </a:bodyPr>
          <a:lstStyle/>
          <a:p>
            <a:pPr algn="ctr"/>
            <a:r>
              <a:rPr lang="en-CH" sz="2800" b="1" dirty="0">
                <a:solidFill>
                  <a:srgbClr val="005BAA"/>
                </a:solidFill>
                <a:latin typeface="Arial"/>
                <a:ea typeface="Verdana"/>
                <a:cs typeface="Arial"/>
              </a:rPr>
              <a:t>RA I Inputs</a:t>
            </a:r>
            <a:endParaRPr lang="en-US" sz="2800" dirty="0">
              <a:solidFill>
                <a:srgbClr val="005BAA"/>
              </a:solidFill>
              <a:latin typeface="Arial"/>
              <a:ea typeface="Verdana"/>
              <a:cs typeface="Arial"/>
            </a:endParaRPr>
          </a:p>
        </p:txBody>
      </p:sp>
      <p:graphicFrame>
        <p:nvGraphicFramePr>
          <p:cNvPr id="4" name="Table 3">
            <a:extLst>
              <a:ext uri="{FF2B5EF4-FFF2-40B4-BE49-F238E27FC236}">
                <a16:creationId xmlns:a16="http://schemas.microsoft.com/office/drawing/2014/main" id="{F7E66B5A-E1E2-9421-257D-78F68187B728}"/>
              </a:ext>
            </a:extLst>
          </p:cNvPr>
          <p:cNvGraphicFramePr>
            <a:graphicFrameLocks noGrp="1"/>
          </p:cNvGraphicFramePr>
          <p:nvPr/>
        </p:nvGraphicFramePr>
        <p:xfrm>
          <a:off x="6830170" y="5933274"/>
          <a:ext cx="4904630" cy="918376"/>
        </p:xfrm>
        <a:graphic>
          <a:graphicData uri="http://schemas.openxmlformats.org/drawingml/2006/table">
            <a:tbl>
              <a:tblPr firstRow="1">
                <a:tableStyleId>{2D5ABB26-0587-4C30-8999-92F81FD0307C}</a:tableStyleId>
              </a:tblPr>
              <a:tblGrid>
                <a:gridCol w="2452315">
                  <a:extLst>
                    <a:ext uri="{9D8B030D-6E8A-4147-A177-3AD203B41FA5}">
                      <a16:colId xmlns:a16="http://schemas.microsoft.com/office/drawing/2014/main" val="1063476286"/>
                    </a:ext>
                  </a:extLst>
                </a:gridCol>
                <a:gridCol w="2452315">
                  <a:extLst>
                    <a:ext uri="{9D8B030D-6E8A-4147-A177-3AD203B41FA5}">
                      <a16:colId xmlns:a16="http://schemas.microsoft.com/office/drawing/2014/main" val="399418297"/>
                    </a:ext>
                  </a:extLst>
                </a:gridCol>
              </a:tblGrid>
              <a:tr h="918376">
                <a:tc>
                  <a:txBody>
                    <a:bodyPr/>
                    <a:lstStyle/>
                    <a:p>
                      <a:pPr marL="0" marR="0" lvl="0" indent="0" algn="r" defTabSz="914400" rtl="0" eaLnBrk="1" fontAlgn="auto" latinLnBrk="0" hangingPunct="1">
                        <a:lnSpc>
                          <a:spcPct val="150000"/>
                        </a:lnSpc>
                        <a:spcBef>
                          <a:spcPts val="0"/>
                        </a:spcBef>
                        <a:spcAft>
                          <a:spcPts val="0"/>
                        </a:spcAft>
                        <a:buClrTx/>
                        <a:buSzTx/>
                        <a:buFontTx/>
                        <a:buNone/>
                        <a:tabLst/>
                        <a:defRPr/>
                      </a:pPr>
                      <a:endParaRPr lang="en-US" sz="1050" b="0">
                        <a:solidFill>
                          <a:srgbClr val="005BAA"/>
                        </a:solidFill>
                        <a:latin typeface="Verdana" panose="020B0604030504040204" pitchFamily="34" charset="0"/>
                        <a:ea typeface="Verdana" panose="020B0604030504040204" pitchFamily="34" charset="0"/>
                      </a:endParaRPr>
                    </a:p>
                  </a:txBody>
                  <a:tcPr anchor="ctr"/>
                </a:tc>
                <a:tc>
                  <a:txBody>
                    <a:bodyPr/>
                    <a:lstStyle/>
                    <a:p>
                      <a:pPr marL="0" marR="0" lvl="0" indent="0" algn="r" defTabSz="914400" rtl="0" eaLnBrk="1" fontAlgn="auto" latinLnBrk="0" hangingPunct="1">
                        <a:lnSpc>
                          <a:spcPct val="150000"/>
                        </a:lnSpc>
                        <a:spcBef>
                          <a:spcPts val="0"/>
                        </a:spcBef>
                        <a:spcAft>
                          <a:spcPts val="0"/>
                        </a:spcAft>
                        <a:buClrTx/>
                        <a:buSzTx/>
                        <a:buFontTx/>
                        <a:buNone/>
                        <a:tabLst/>
                        <a:defRPr/>
                      </a:pPr>
                      <a:fld id="{19283BD8-4331-4442-8D7F-5AA08B22643F}" type="slidenum">
                        <a:rPr lang="en-US" sz="1200" b="0" smtClean="0">
                          <a:solidFill>
                            <a:schemeClr val="bg1"/>
                          </a:solidFill>
                          <a:latin typeface="Arial" panose="020B0604020202020204" pitchFamily="34" charset="0"/>
                          <a:ea typeface="Verdana" panose="020B0604030504040204" pitchFamily="34" charset="0"/>
                          <a:cs typeface="Arial" panose="020B0604020202020204" pitchFamily="34" charset="0"/>
                        </a:rPr>
                        <a:pPr marL="0" marR="0" lvl="0" indent="0" algn="r" defTabSz="914400" rtl="0" eaLnBrk="1" fontAlgn="auto" latinLnBrk="0" hangingPunct="1">
                          <a:lnSpc>
                            <a:spcPct val="150000"/>
                          </a:lnSpc>
                          <a:spcBef>
                            <a:spcPts val="0"/>
                          </a:spcBef>
                          <a:spcAft>
                            <a:spcPts val="0"/>
                          </a:spcAft>
                          <a:buClrTx/>
                          <a:buSzTx/>
                          <a:buFontTx/>
                          <a:buNone/>
                          <a:tabLst/>
                          <a:defRPr/>
                        </a:pPr>
                        <a:t>4</a:t>
                      </a:fld>
                      <a:endParaRPr lang="en-US" sz="1200" b="0">
                        <a:solidFill>
                          <a:schemeClr val="bg1"/>
                        </a:solidFill>
                        <a:latin typeface="Arial" panose="020B0604020202020204" pitchFamily="34" charset="0"/>
                        <a:ea typeface="Verdana" panose="020B0604030504040204" pitchFamily="34" charset="0"/>
                        <a:cs typeface="Arial" panose="020B0604020202020204" pitchFamily="34" charset="0"/>
                      </a:endParaRPr>
                    </a:p>
                  </a:txBody>
                  <a:tcPr anchor="ctr"/>
                </a:tc>
                <a:extLst>
                  <a:ext uri="{0D108BD9-81ED-4DB2-BD59-A6C34878D82A}">
                    <a16:rowId xmlns:a16="http://schemas.microsoft.com/office/drawing/2014/main" val="551670588"/>
                  </a:ext>
                </a:extLst>
              </a:tr>
            </a:tbl>
          </a:graphicData>
        </a:graphic>
      </p:graphicFrame>
      <p:pic>
        <p:nvPicPr>
          <p:cNvPr id="6" name="Picture 5">
            <a:extLst>
              <a:ext uri="{FF2B5EF4-FFF2-40B4-BE49-F238E27FC236}">
                <a16:creationId xmlns:a16="http://schemas.microsoft.com/office/drawing/2014/main" id="{A7562795-1847-1F48-A3DC-459DD255DC43}"/>
              </a:ext>
            </a:extLst>
          </p:cNvPr>
          <p:cNvPicPr>
            <a:picLocks noGrp="1" noRot="1" noChangeAspect="1" noMove="1" noResize="1" noEditPoints="1" noAdjustHandles="1" noChangeArrowheads="1" noChangeShapeType="1" noCrop="1"/>
          </p:cNvPicPr>
          <p:nvPr/>
        </p:nvPicPr>
        <p:blipFill>
          <a:blip r:embed="rId3"/>
          <a:stretch>
            <a:fillRect/>
          </a:stretch>
        </p:blipFill>
        <p:spPr>
          <a:xfrm>
            <a:off x="-3757" y="5917325"/>
            <a:ext cx="71263" cy="940675"/>
          </a:xfrm>
          <a:prstGeom prst="rect">
            <a:avLst/>
          </a:prstGeom>
        </p:spPr>
      </p:pic>
      <p:sp>
        <p:nvSpPr>
          <p:cNvPr id="5" name="TextBox 4">
            <a:extLst>
              <a:ext uri="{FF2B5EF4-FFF2-40B4-BE49-F238E27FC236}">
                <a16:creationId xmlns:a16="http://schemas.microsoft.com/office/drawing/2014/main" id="{03B92BCF-B3EE-41F7-0885-93A8BF1DDE63}"/>
              </a:ext>
            </a:extLst>
          </p:cNvPr>
          <p:cNvSpPr txBox="1"/>
          <p:nvPr/>
        </p:nvSpPr>
        <p:spPr>
          <a:xfrm>
            <a:off x="466531" y="752669"/>
            <a:ext cx="3284375" cy="5078313"/>
          </a:xfrm>
          <a:prstGeom prst="rect">
            <a:avLst/>
          </a:prstGeom>
          <a:noFill/>
        </p:spPr>
        <p:txBody>
          <a:bodyPr wrap="square">
            <a:spAutoFit/>
          </a:bodyPr>
          <a:lstStyle/>
          <a:p>
            <a:r>
              <a:rPr lang="en-US" i="1" dirty="0">
                <a:latin typeface="Calibri" panose="020F0502020204030204" pitchFamily="34" charset="0"/>
                <a:cs typeface="Calibri" panose="020F0502020204030204" pitchFamily="34" charset="0"/>
              </a:rPr>
              <a:t>Key needs identified:</a:t>
            </a:r>
          </a:p>
          <a:p>
            <a:pPr marL="285750" indent="-285750">
              <a:buFont typeface="Courier New" panose="02070309020205020404" pitchFamily="49" charset="0"/>
              <a:buChar char="o"/>
            </a:pPr>
            <a:r>
              <a:rPr lang="en-US" dirty="0">
                <a:latin typeface="Calibri" panose="020F0502020204030204" pitchFamily="34" charset="0"/>
                <a:cs typeface="Calibri" panose="020F0502020204030204" pitchFamily="34" charset="0"/>
              </a:rPr>
              <a:t>Strengthening observational networks</a:t>
            </a:r>
            <a:r>
              <a:rPr lang="en-CH" dirty="0">
                <a:latin typeface="Calibri" panose="020F0502020204030204" pitchFamily="34" charset="0"/>
                <a:cs typeface="Calibri" panose="020F0502020204030204" pitchFamily="34" charset="0"/>
              </a:rPr>
              <a:t>, calibration</a:t>
            </a:r>
            <a:r>
              <a:rPr lang="en-US" dirty="0">
                <a:latin typeface="Calibri" panose="020F0502020204030204" pitchFamily="34" charset="0"/>
                <a:cs typeface="Calibri" panose="020F0502020204030204" pitchFamily="34" charset="0"/>
              </a:rPr>
              <a:t> and capacity building.</a:t>
            </a:r>
          </a:p>
          <a:p>
            <a:pPr marL="285750" indent="-285750">
              <a:buFont typeface="Courier New" panose="02070309020205020404" pitchFamily="49" charset="0"/>
              <a:buChar char="o"/>
            </a:pPr>
            <a:r>
              <a:rPr lang="en-US" dirty="0">
                <a:latin typeface="Calibri" panose="020F0502020204030204" pitchFamily="34" charset="0"/>
                <a:cs typeface="Calibri" panose="020F0502020204030204" pitchFamily="34" charset="0"/>
              </a:rPr>
              <a:t>Access to advanced forecasting</a:t>
            </a:r>
            <a:r>
              <a:rPr lang="en-CH" dirty="0">
                <a:latin typeface="Calibri" panose="020F0502020204030204" pitchFamily="34" charset="0"/>
                <a:cs typeface="Calibri" panose="020F0502020204030204" pitchFamily="34" charset="0"/>
              </a:rPr>
              <a:t>,</a:t>
            </a:r>
            <a:r>
              <a:rPr lang="en-US" dirty="0">
                <a:latin typeface="Calibri" panose="020F0502020204030204" pitchFamily="34" charset="0"/>
                <a:cs typeface="Calibri" panose="020F0502020204030204" pitchFamily="34" charset="0"/>
              </a:rPr>
              <a:t> </a:t>
            </a:r>
            <a:r>
              <a:rPr lang="en-CH" dirty="0">
                <a:latin typeface="Calibri" panose="020F0502020204030204" pitchFamily="34" charset="0"/>
                <a:cs typeface="Calibri" panose="020F0502020204030204" pitchFamily="34" charset="0"/>
              </a:rPr>
              <a:t>visualization </a:t>
            </a:r>
            <a:r>
              <a:rPr lang="en-US" dirty="0">
                <a:latin typeface="Calibri" panose="020F0502020204030204" pitchFamily="34" charset="0"/>
                <a:cs typeface="Calibri" panose="020F0502020204030204" pitchFamily="34" charset="0"/>
              </a:rPr>
              <a:t>tools and training programs.</a:t>
            </a:r>
          </a:p>
          <a:p>
            <a:pPr marL="285750" indent="-285750">
              <a:buFont typeface="Courier New" panose="02070309020205020404" pitchFamily="49" charset="0"/>
              <a:buChar char="o"/>
            </a:pPr>
            <a:r>
              <a:rPr lang="en-US" dirty="0">
                <a:latin typeface="Calibri" panose="020F0502020204030204" pitchFamily="34" charset="0"/>
                <a:cs typeface="Calibri" panose="020F0502020204030204" pitchFamily="34" charset="0"/>
              </a:rPr>
              <a:t>Technical assistance for digital</a:t>
            </a:r>
            <a:r>
              <a:rPr lang="en-CH" dirty="0">
                <a:latin typeface="Calibri" panose="020F0502020204030204" pitchFamily="34" charset="0"/>
                <a:cs typeface="Calibri" panose="020F0502020204030204" pitchFamily="34" charset="0"/>
              </a:rPr>
              <a:t> transformation through value chain of weather and climate services</a:t>
            </a:r>
          </a:p>
          <a:p>
            <a:pPr marL="285750" indent="-285750">
              <a:buFont typeface="Courier New" panose="02070309020205020404" pitchFamily="49" charset="0"/>
              <a:buChar char="o"/>
            </a:pPr>
            <a:r>
              <a:rPr lang="en-ZA" dirty="0">
                <a:latin typeface="Calibri" panose="020F0502020204030204" pitchFamily="34" charset="0"/>
                <a:cs typeface="Calibri" panose="020F0502020204030204" pitchFamily="34" charset="0"/>
              </a:rPr>
              <a:t>I</a:t>
            </a:r>
            <a:r>
              <a:rPr lang="en-CH" dirty="0">
                <a:latin typeface="Calibri" panose="020F0502020204030204" pitchFamily="34" charset="0"/>
                <a:cs typeface="Calibri" panose="020F0502020204030204" pitchFamily="34" charset="0"/>
              </a:rPr>
              <a:t>n C</a:t>
            </a:r>
            <a:r>
              <a:rPr lang="en-US" dirty="0">
                <a:latin typeface="Calibri" panose="020F0502020204030204" pitchFamily="34" charset="0"/>
                <a:cs typeface="Calibri" panose="020F0502020204030204" pitchFamily="34" charset="0"/>
              </a:rPr>
              <a:t>D</a:t>
            </a:r>
            <a:r>
              <a:rPr lang="en-CH" dirty="0">
                <a:latin typeface="Calibri" panose="020F0502020204030204" pitchFamily="34" charset="0"/>
                <a:cs typeface="Calibri" panose="020F0502020204030204" pitchFamily="34" charset="0"/>
              </a:rPr>
              <a:t> programmes, Climate Outlook Fora &amp; Research</a:t>
            </a:r>
          </a:p>
          <a:p>
            <a:r>
              <a:rPr lang="en-CH" dirty="0">
                <a:latin typeface="Calibri" panose="020F0502020204030204" pitchFamily="34" charset="0"/>
                <a:cs typeface="Calibri" panose="020F0502020204030204" pitchFamily="34" charset="0"/>
              </a:rPr>
              <a:t>Generally, priorities differed from country to country and even sub-regionally, with specific hazards being ranked differently by countries</a:t>
            </a:r>
            <a:endParaRPr lang="en-US" dirty="0">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8935B8CA-5274-6A44-E2E7-8C62751C02BD}"/>
              </a:ext>
            </a:extLst>
          </p:cNvPr>
          <p:cNvPicPr>
            <a:picLocks noChangeAspect="1"/>
          </p:cNvPicPr>
          <p:nvPr/>
        </p:nvPicPr>
        <p:blipFill>
          <a:blip r:embed="rId4"/>
          <a:stretch>
            <a:fillRect/>
          </a:stretch>
        </p:blipFill>
        <p:spPr>
          <a:xfrm>
            <a:off x="4155272" y="636596"/>
            <a:ext cx="6985479" cy="5296678"/>
          </a:xfrm>
          <a:prstGeom prst="rect">
            <a:avLst/>
          </a:prstGeom>
        </p:spPr>
      </p:pic>
    </p:spTree>
    <p:extLst>
      <p:ext uri="{BB962C8B-B14F-4D97-AF65-F5344CB8AC3E}">
        <p14:creationId xmlns:p14="http://schemas.microsoft.com/office/powerpoint/2010/main" val="2072700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hape 79">
            <a:extLst>
              <a:ext uri="{FF2B5EF4-FFF2-40B4-BE49-F238E27FC236}">
                <a16:creationId xmlns:a16="http://schemas.microsoft.com/office/drawing/2014/main" id="{29CCA19C-339A-3362-6038-4970D2A4F277}"/>
              </a:ext>
            </a:extLst>
          </p:cNvPr>
          <p:cNvSpPr/>
          <p:nvPr/>
        </p:nvSpPr>
        <p:spPr>
          <a:xfrm>
            <a:off x="330200" y="194751"/>
            <a:ext cx="11531599" cy="430887"/>
          </a:xfrm>
          <a:prstGeom prst="rect">
            <a:avLst/>
          </a:prstGeom>
          <a:noFill/>
          <a:ln w="12700">
            <a:miter lim="400000"/>
          </a:ln>
          <a:extLst>
            <a:ext uri="{C572A759-6A51-4108-AA02-DFA0A04FC94B}">
              <ma14:wrappingTextBoxFlag xmlns:ma14="http://schemas.microsoft.com/office/mac/drawingml/2011/main" xmlns="" val="1"/>
            </a:ext>
          </a:extLst>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005BAA"/>
                </a:solidFill>
                <a:effectLst/>
                <a:uLnTx/>
                <a:uFillTx/>
                <a:latin typeface="Arial"/>
                <a:ea typeface="Verdana"/>
                <a:cs typeface="Arial"/>
              </a:rPr>
              <a:t>RA II &amp; V Inputs</a:t>
            </a:r>
            <a:endParaRPr kumimoji="0" lang="en-US" sz="2800" b="0" i="0" u="none" strike="noStrike" kern="1200" cap="none" spc="0" normalizeH="0" baseline="0" noProof="0" dirty="0">
              <a:ln>
                <a:noFill/>
              </a:ln>
              <a:solidFill>
                <a:srgbClr val="005BAA"/>
              </a:solidFill>
              <a:effectLst/>
              <a:uLnTx/>
              <a:uFillTx/>
              <a:latin typeface="Arial"/>
              <a:ea typeface="Verdana"/>
              <a:cs typeface="Arial"/>
            </a:endParaRPr>
          </a:p>
        </p:txBody>
      </p:sp>
      <p:graphicFrame>
        <p:nvGraphicFramePr>
          <p:cNvPr id="4" name="Table 3">
            <a:extLst>
              <a:ext uri="{FF2B5EF4-FFF2-40B4-BE49-F238E27FC236}">
                <a16:creationId xmlns:a16="http://schemas.microsoft.com/office/drawing/2014/main" id="{F7E66B5A-E1E2-9421-257D-78F68187B728}"/>
              </a:ext>
            </a:extLst>
          </p:cNvPr>
          <p:cNvGraphicFramePr>
            <a:graphicFrameLocks noGrp="1"/>
          </p:cNvGraphicFramePr>
          <p:nvPr/>
        </p:nvGraphicFramePr>
        <p:xfrm>
          <a:off x="6830170" y="5933274"/>
          <a:ext cx="4904630" cy="918376"/>
        </p:xfrm>
        <a:graphic>
          <a:graphicData uri="http://schemas.openxmlformats.org/drawingml/2006/table">
            <a:tbl>
              <a:tblPr firstRow="1">
                <a:tableStyleId>{2D5ABB26-0587-4C30-8999-92F81FD0307C}</a:tableStyleId>
              </a:tblPr>
              <a:tblGrid>
                <a:gridCol w="2452315">
                  <a:extLst>
                    <a:ext uri="{9D8B030D-6E8A-4147-A177-3AD203B41FA5}">
                      <a16:colId xmlns:a16="http://schemas.microsoft.com/office/drawing/2014/main" val="1063476286"/>
                    </a:ext>
                  </a:extLst>
                </a:gridCol>
                <a:gridCol w="2452315">
                  <a:extLst>
                    <a:ext uri="{9D8B030D-6E8A-4147-A177-3AD203B41FA5}">
                      <a16:colId xmlns:a16="http://schemas.microsoft.com/office/drawing/2014/main" val="399418297"/>
                    </a:ext>
                  </a:extLst>
                </a:gridCol>
              </a:tblGrid>
              <a:tr h="918376">
                <a:tc>
                  <a:txBody>
                    <a:bodyPr/>
                    <a:lstStyle/>
                    <a:p>
                      <a:pPr marL="0" marR="0" lvl="0" indent="0" algn="r" defTabSz="914400" rtl="0" eaLnBrk="1" fontAlgn="auto" latinLnBrk="0" hangingPunct="1">
                        <a:lnSpc>
                          <a:spcPct val="150000"/>
                        </a:lnSpc>
                        <a:spcBef>
                          <a:spcPts val="0"/>
                        </a:spcBef>
                        <a:spcAft>
                          <a:spcPts val="0"/>
                        </a:spcAft>
                        <a:buClrTx/>
                        <a:buSzTx/>
                        <a:buFontTx/>
                        <a:buNone/>
                        <a:tabLst/>
                        <a:defRPr/>
                      </a:pPr>
                      <a:endParaRPr lang="en-US" sz="1050" b="0">
                        <a:solidFill>
                          <a:srgbClr val="005BAA"/>
                        </a:solidFill>
                        <a:latin typeface="Verdana" panose="020B0604030504040204" pitchFamily="34" charset="0"/>
                        <a:ea typeface="Verdana" panose="020B0604030504040204" pitchFamily="34" charset="0"/>
                      </a:endParaRPr>
                    </a:p>
                  </a:txBody>
                  <a:tcPr anchor="ctr"/>
                </a:tc>
                <a:tc>
                  <a:txBody>
                    <a:bodyPr/>
                    <a:lstStyle/>
                    <a:p>
                      <a:pPr marL="0" marR="0" lvl="0" indent="0" algn="r" defTabSz="914400" rtl="0" eaLnBrk="1" fontAlgn="auto" latinLnBrk="0" hangingPunct="1">
                        <a:lnSpc>
                          <a:spcPct val="150000"/>
                        </a:lnSpc>
                        <a:spcBef>
                          <a:spcPts val="0"/>
                        </a:spcBef>
                        <a:spcAft>
                          <a:spcPts val="0"/>
                        </a:spcAft>
                        <a:buClrTx/>
                        <a:buSzTx/>
                        <a:buFontTx/>
                        <a:buNone/>
                        <a:tabLst/>
                        <a:defRPr/>
                      </a:pPr>
                      <a:fld id="{19283BD8-4331-4442-8D7F-5AA08B22643F}" type="slidenum">
                        <a:rPr lang="en-US" sz="1200" b="0" smtClean="0">
                          <a:solidFill>
                            <a:schemeClr val="bg1"/>
                          </a:solidFill>
                          <a:latin typeface="Arial" panose="020B0604020202020204" pitchFamily="34" charset="0"/>
                          <a:ea typeface="Verdana" panose="020B0604030504040204" pitchFamily="34" charset="0"/>
                          <a:cs typeface="Arial" panose="020B0604020202020204" pitchFamily="34" charset="0"/>
                        </a:rPr>
                        <a:pPr marL="0" marR="0" lvl="0" indent="0" algn="r" defTabSz="914400" rtl="0" eaLnBrk="1" fontAlgn="auto" latinLnBrk="0" hangingPunct="1">
                          <a:lnSpc>
                            <a:spcPct val="150000"/>
                          </a:lnSpc>
                          <a:spcBef>
                            <a:spcPts val="0"/>
                          </a:spcBef>
                          <a:spcAft>
                            <a:spcPts val="0"/>
                          </a:spcAft>
                          <a:buClrTx/>
                          <a:buSzTx/>
                          <a:buFontTx/>
                          <a:buNone/>
                          <a:tabLst/>
                          <a:defRPr/>
                        </a:pPr>
                        <a:t>5</a:t>
                      </a:fld>
                      <a:endParaRPr lang="en-US" sz="1200" b="0">
                        <a:solidFill>
                          <a:schemeClr val="bg1"/>
                        </a:solidFill>
                        <a:latin typeface="Arial" panose="020B0604020202020204" pitchFamily="34" charset="0"/>
                        <a:ea typeface="Verdana" panose="020B0604030504040204" pitchFamily="34" charset="0"/>
                        <a:cs typeface="Arial" panose="020B0604020202020204" pitchFamily="34" charset="0"/>
                      </a:endParaRPr>
                    </a:p>
                  </a:txBody>
                  <a:tcPr anchor="ctr"/>
                </a:tc>
                <a:extLst>
                  <a:ext uri="{0D108BD9-81ED-4DB2-BD59-A6C34878D82A}">
                    <a16:rowId xmlns:a16="http://schemas.microsoft.com/office/drawing/2014/main" val="551670588"/>
                  </a:ext>
                </a:extLst>
              </a:tr>
            </a:tbl>
          </a:graphicData>
        </a:graphic>
      </p:graphicFrame>
      <p:pic>
        <p:nvPicPr>
          <p:cNvPr id="6" name="Picture 5">
            <a:extLst>
              <a:ext uri="{FF2B5EF4-FFF2-40B4-BE49-F238E27FC236}">
                <a16:creationId xmlns:a16="http://schemas.microsoft.com/office/drawing/2014/main" id="{A7562795-1847-1F48-A3DC-459DD255DC43}"/>
              </a:ext>
            </a:extLst>
          </p:cNvPr>
          <p:cNvPicPr>
            <a:picLocks noGrp="1" noRot="1" noChangeAspect="1" noMove="1" noResize="1" noEditPoints="1" noAdjustHandles="1" noChangeArrowheads="1" noChangeShapeType="1" noCrop="1"/>
          </p:cNvPicPr>
          <p:nvPr/>
        </p:nvPicPr>
        <p:blipFill>
          <a:blip r:embed="rId3"/>
          <a:stretch>
            <a:fillRect/>
          </a:stretch>
        </p:blipFill>
        <p:spPr>
          <a:xfrm>
            <a:off x="-3757" y="5917325"/>
            <a:ext cx="71263" cy="940675"/>
          </a:xfrm>
          <a:prstGeom prst="rect">
            <a:avLst/>
          </a:prstGeom>
        </p:spPr>
      </p:pic>
      <p:sp>
        <p:nvSpPr>
          <p:cNvPr id="5" name="TextBox 4">
            <a:extLst>
              <a:ext uri="{FF2B5EF4-FFF2-40B4-BE49-F238E27FC236}">
                <a16:creationId xmlns:a16="http://schemas.microsoft.com/office/drawing/2014/main" id="{03B92BCF-B3EE-41F7-0885-93A8BF1DDE63}"/>
              </a:ext>
            </a:extLst>
          </p:cNvPr>
          <p:cNvSpPr txBox="1"/>
          <p:nvPr/>
        </p:nvSpPr>
        <p:spPr>
          <a:xfrm>
            <a:off x="330200" y="813483"/>
            <a:ext cx="11531599" cy="5016758"/>
          </a:xfrm>
          <a:prstGeom prst="rect">
            <a:avLst/>
          </a:prstGeom>
          <a:noFill/>
        </p:spPr>
        <p:txBody>
          <a:bodyPr wrap="square">
            <a:spAutoFit/>
          </a:bodyPr>
          <a:lstStyle/>
          <a:p>
            <a:pPr marL="285750" indent="-285750">
              <a:buFont typeface="Arial" panose="020B0604020202020204" pitchFamily="34" charset="0"/>
              <a:buChar char="•"/>
            </a:pPr>
            <a:r>
              <a:rPr kumimoji="0" lang="en-US" sz="15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Regional Office for </a:t>
            </a:r>
            <a:r>
              <a:rPr kumimoji="0" lang="en-CH" sz="15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Asia and </a:t>
            </a:r>
            <a:r>
              <a:rPr kumimoji="0" lang="en-US" sz="15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South-West </a:t>
            </a:r>
            <a:r>
              <a:rPr kumimoji="0" lang="en-CH" sz="15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Pacific </a:t>
            </a:r>
            <a:r>
              <a:rPr kumimoji="0" lang="en-US" sz="15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r>
              <a:rPr kumimoji="0" lang="en-CH" sz="15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RAP</a:t>
            </a:r>
            <a:r>
              <a:rPr kumimoji="0" lang="en-US" sz="15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r>
              <a:rPr kumimoji="0" lang="en-CH" sz="15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t>
            </a:r>
            <a:r>
              <a:rPr kumimoji="0" lang="en-CH"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 Singapore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with the Representative Office for the South-West Pacific (ROSWP) and Inter-Regional Office for the Arab Region (IROAR)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Wingdings" panose="05000000000000000000" pitchFamily="2" charset="2"/>
              </a:rPr>
              <a:t> </a:t>
            </a:r>
            <a:r>
              <a:rPr kumimoji="0" lang="en-US" sz="150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Specific text inputs into the EW4All “implementation plan” narrative document (December 2023) provided by some Members and RAP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RAP developed a </a:t>
            </a:r>
            <a:r>
              <a:rPr kumimoji="0" lang="en-US" sz="15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Member feedback template on EW4All priority activities and hazards (SERCOM-3 Inf)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Wingdings" panose="05000000000000000000" pitchFamily="2" charset="2"/>
              </a:rPr>
              <a:t>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Wingdings" panose="05000000000000000000" pitchFamily="2" charset="2"/>
              </a:rPr>
              <a:t>feedback from Members (10 in RA II; 2 in RA V)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identified specific hazards and activities for individual countries</a:t>
            </a:r>
            <a:endParaRPr lang="en-US" sz="1500" i="1" dirty="0">
              <a:solidFill>
                <a:srgbClr val="000000"/>
              </a:solidFill>
              <a:latin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500" b="1" dirty="0">
                <a:solidFill>
                  <a:srgbClr val="000000"/>
                </a:solidFill>
                <a:latin typeface="Calibri" panose="020F0502020204030204" pitchFamily="34" charset="0"/>
                <a:cs typeface="Calibri" panose="020F0502020204030204" pitchFamily="34" charset="0"/>
              </a:rPr>
              <a:t>WGs and ETs of the RAs </a:t>
            </a:r>
            <a:r>
              <a:rPr lang="en-US" sz="1500" dirty="0">
                <a:solidFill>
                  <a:srgbClr val="000000"/>
                </a:solidFill>
                <a:latin typeface="Calibri" panose="020F0502020204030204" pitchFamily="34" charset="0"/>
                <a:cs typeface="Calibri" panose="020F0502020204030204" pitchFamily="34" charset="0"/>
                <a:sym typeface="Wingdings" panose="05000000000000000000" pitchFamily="2" charset="2"/>
              </a:rPr>
              <a:t> </a:t>
            </a:r>
            <a:r>
              <a:rPr lang="en-US" sz="1500" i="1" dirty="0">
                <a:solidFill>
                  <a:srgbClr val="000000"/>
                </a:solidFill>
                <a:latin typeface="Calibri" panose="020F0502020204030204" pitchFamily="34" charset="0"/>
                <a:cs typeface="Calibri" panose="020F0502020204030204" pitchFamily="34" charset="0"/>
                <a:sym typeface="Wingdings" panose="05000000000000000000" pitchFamily="2" charset="2"/>
              </a:rPr>
              <a:t>RA II WG Services, ETs and Coordination Panel for Hydrology and Water Resources (CPH) (November 2023) intensely discussed contributions to EW4All (proposal to create a RA II Task Team); RA V MG and ETs (Climate Services, MHEWS) as well (March 2024)</a:t>
            </a:r>
            <a:endParaRPr kumimoji="0" lang="en-CH" sz="15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5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Pacific Regional Coordination Workshop on EW4All and Weather Ready Pacific (WRP) </a:t>
            </a:r>
            <a:r>
              <a:rPr kumimoji="0" lang="en-US" sz="1500" b="1"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Programme</a:t>
            </a:r>
            <a:br>
              <a:rPr kumimoji="0" lang="en-US" sz="15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SOFF, CREWS and </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ClimSA</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events) in Fiji (10-18 April 2024); and Fiji national EW4All workshop (February 2024)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Wingdings" panose="05000000000000000000" pitchFamily="2" charset="2"/>
              </a:rPr>
              <a:t> </a:t>
            </a:r>
            <a:r>
              <a:rPr lang="en-US" sz="1500" i="1" dirty="0">
                <a:solidFill>
                  <a:srgbClr val="000000"/>
                </a:solidFill>
                <a:latin typeface="Calibri" panose="020F0502020204030204" pitchFamily="34" charset="0"/>
                <a:cs typeface="Calibri" panose="020F0502020204030204" pitchFamily="34" charset="0"/>
                <a:sym typeface="Wingdings" panose="05000000000000000000" pitchFamily="2" charset="2"/>
              </a:rPr>
              <a:t>Needs, gaps, priorities and next steps (national workshop dates, alignment with WRP) identified</a:t>
            </a:r>
            <a:endParaRPr kumimoji="0" lang="en-US" sz="15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Key issues raised:</a:t>
            </a: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5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Tight deadlines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Wingdings" panose="05000000000000000000" pitchFamily="2" charset="2"/>
              </a:rPr>
              <a:t>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Wingdings" panose="05000000000000000000" pitchFamily="2" charset="2"/>
              </a:rPr>
              <a:t>Resulting in l</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ow response rates; highlights need for further engagement, especially with SIDS</a:t>
            </a: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5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No systematic and early engagement/role of RAs’ WGs and ETs when drafting EW4All-related constituent body documents (implementation plan/roadmap)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Wingdings" panose="05000000000000000000" pitchFamily="2" charset="2"/>
              </a:rPr>
              <a:t>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Wingdings" panose="05000000000000000000" pitchFamily="2" charset="2"/>
              </a:rPr>
              <a:t>missed opportunity</a:t>
            </a: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5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Hazard ranking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Wingdings" panose="05000000000000000000" pitchFamily="2" charset="2"/>
              </a:rPr>
              <a:t>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Wingdings" panose="05000000000000000000" pitchFamily="2" charset="2"/>
              </a:rPr>
              <a:t>Many </a:t>
            </a:r>
            <a:r>
              <a:rPr lang="en-US" sz="1500" i="1" dirty="0">
                <a:solidFill>
                  <a:srgbClr val="000000"/>
                </a:solidFill>
                <a:latin typeface="Calibri" panose="020F0502020204030204" pitchFamily="34" charset="0"/>
                <a:cs typeface="Calibri" panose="020F0502020204030204" pitchFamily="34" charset="0"/>
                <a:sym typeface="Wingdings" panose="05000000000000000000" pitchFamily="2" charset="2"/>
              </a:rPr>
              <a:t>Members questioned the initial priority hazards (</a:t>
            </a:r>
            <a:r>
              <a:rPr lang="en-US" sz="1500" i="1" dirty="0" err="1">
                <a:solidFill>
                  <a:srgbClr val="000000"/>
                </a:solidFill>
                <a:latin typeface="Calibri" panose="020F0502020204030204" pitchFamily="34" charset="0"/>
                <a:cs typeface="Calibri" panose="020F0502020204030204" pitchFamily="34" charset="0"/>
                <a:sym typeface="Wingdings" panose="05000000000000000000" pitchFamily="2" charset="2"/>
              </a:rPr>
              <a:t>i</a:t>
            </a:r>
            <a:r>
              <a:rPr kumimoji="0" lang="en-US" sz="1500" b="0" i="1"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nclusion</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/exclusion of specific hazards like sandstorms and wildfires</a:t>
            </a:r>
            <a:r>
              <a:rPr lang="en-US" sz="1500" i="1" dirty="0">
                <a:solidFill>
                  <a:srgbClr val="000000"/>
                </a:solidFill>
                <a:latin typeface="Calibri" panose="020F0502020204030204" pitchFamily="34" charset="0"/>
                <a:cs typeface="Calibri" panose="020F0502020204030204" pitchFamily="34" charset="0"/>
                <a:sym typeface="Wingdings" panose="05000000000000000000" pitchFamily="2" charset="2"/>
              </a:rPr>
              <a:t>), and the value of a priority list at RA level (rather than one for regions with a similar climate/hazard landscape);</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t>
            </a:r>
            <a:r>
              <a:rPr kumimoji="0" lang="en-CH" sz="15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Hazard ranking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for </a:t>
            </a:r>
            <a:r>
              <a:rPr kumimoji="0" lang="en-CH" sz="15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mortality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different than f</a:t>
            </a:r>
            <a:r>
              <a:rPr kumimoji="0" lang="en-CH" sz="15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or economic losses</a:t>
            </a:r>
            <a:endParaRPr kumimoji="0" lang="en-US" sz="15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500" b="1" dirty="0">
                <a:solidFill>
                  <a:srgbClr val="000000"/>
                </a:solidFill>
                <a:latin typeface="Calibri" panose="020F0502020204030204" pitchFamily="34" charset="0"/>
                <a:cs typeface="Calibri" panose="020F0502020204030204" pitchFamily="34" charset="0"/>
              </a:rPr>
              <a:t>Many EW4All focus countries moving slowly </a:t>
            </a:r>
            <a:r>
              <a:rPr lang="en-US" sz="1500" i="1" dirty="0">
                <a:solidFill>
                  <a:srgbClr val="000000"/>
                </a:solidFill>
                <a:latin typeface="Calibri" panose="020F0502020204030204" pitchFamily="34" charset="0"/>
                <a:cs typeface="Calibri" panose="020F0502020204030204" pitchFamily="34" charset="0"/>
                <a:sym typeface="Wingdings" panose="05000000000000000000" pitchFamily="2" charset="2"/>
              </a:rPr>
              <a:t> challenge for WMO HQ/RAP staff to follow-up; consider additional national EW4All coordinators funded by XB projects </a:t>
            </a:r>
            <a:r>
              <a:rPr lang="en-US" sz="1500" i="1" dirty="0">
                <a:solidFill>
                  <a:srgbClr val="000000"/>
                </a:solidFill>
                <a:latin typeface="Calibri" panose="020F0502020204030204" pitchFamily="34" charset="0"/>
                <a:cs typeface="Calibri" panose="020F0502020204030204" pitchFamily="34" charset="0"/>
              </a:rPr>
              <a:t> </a:t>
            </a: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500" b="1"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Bringin</a:t>
            </a:r>
            <a:r>
              <a:rPr lang="en-US" sz="1500" b="1" dirty="0">
                <a:solidFill>
                  <a:srgbClr val="000000"/>
                </a:solidFill>
                <a:latin typeface="Calibri" panose="020F0502020204030204" pitchFamily="34" charset="0"/>
                <a:cs typeface="Calibri" panose="020F0502020204030204" pitchFamily="34" charset="0"/>
              </a:rPr>
              <a:t>g in regional </a:t>
            </a:r>
            <a:r>
              <a:rPr lang="en-US" sz="1500" b="1" dirty="0" err="1">
                <a:solidFill>
                  <a:srgbClr val="000000"/>
                </a:solidFill>
                <a:latin typeface="Calibri" panose="020F0502020204030204" pitchFamily="34" charset="0"/>
                <a:cs typeface="Calibri" panose="020F0502020204030204" pitchFamily="34" charset="0"/>
              </a:rPr>
              <a:t>organisations</a:t>
            </a:r>
            <a:r>
              <a:rPr lang="en-US" sz="1500" b="1" dirty="0">
                <a:solidFill>
                  <a:srgbClr val="000000"/>
                </a:solidFill>
                <a:latin typeface="Calibri" panose="020F0502020204030204" pitchFamily="34" charset="0"/>
                <a:cs typeface="Calibri" panose="020F0502020204030204" pitchFamily="34" charset="0"/>
              </a:rPr>
              <a:t> (e.g. ASEAN, ADPC, RIMES) and aligning with existing regional initiatives (e.g. WRP)</a:t>
            </a:r>
            <a:endParaRPr kumimoji="0" lang="en-US" sz="1500" b="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en-CH" sz="1500" b="0" i="1" u="none" strike="noStrike" kern="1200" cap="none" spc="0" normalizeH="0" baseline="0" noProof="0" dirty="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9928035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hape 79">
            <a:extLst>
              <a:ext uri="{FF2B5EF4-FFF2-40B4-BE49-F238E27FC236}">
                <a16:creationId xmlns:a16="http://schemas.microsoft.com/office/drawing/2014/main" id="{29CCA19C-339A-3362-6038-4970D2A4F277}"/>
              </a:ext>
            </a:extLst>
          </p:cNvPr>
          <p:cNvSpPr/>
          <p:nvPr/>
        </p:nvSpPr>
        <p:spPr>
          <a:xfrm>
            <a:off x="330200" y="194751"/>
            <a:ext cx="11531599" cy="430887"/>
          </a:xfrm>
          <a:prstGeom prst="rect">
            <a:avLst/>
          </a:prstGeom>
          <a:noFill/>
          <a:ln w="12700">
            <a:miter lim="400000"/>
          </a:ln>
          <a:extLst>
            <a:ext uri="{C572A759-6A51-4108-AA02-DFA0A04FC94B}">
              <ma14:wrappingTextBoxFlag xmlns:ma14="http://schemas.microsoft.com/office/mac/drawingml/2011/main" xmlns="" val="1"/>
            </a:ext>
          </a:extLst>
        </p:spPr>
        <p:txBody>
          <a:bodyPr wrap="square" lIns="0" tIns="0" rIns="0" bIns="0" anchor="t">
            <a:spAutoFit/>
          </a:bodyPr>
          <a:lstStyle/>
          <a:p>
            <a:pPr algn="ctr"/>
            <a:r>
              <a:rPr lang="en-CH" sz="2800" b="1" dirty="0">
                <a:solidFill>
                  <a:srgbClr val="005BAA"/>
                </a:solidFill>
                <a:latin typeface="Arial"/>
                <a:ea typeface="Verdana"/>
                <a:cs typeface="Arial"/>
              </a:rPr>
              <a:t>RA </a:t>
            </a:r>
            <a:r>
              <a:rPr lang="en-CH" sz="2800" b="1">
                <a:solidFill>
                  <a:srgbClr val="005BAA"/>
                </a:solidFill>
                <a:latin typeface="Arial"/>
                <a:ea typeface="Verdana"/>
                <a:cs typeface="Arial"/>
              </a:rPr>
              <a:t>III Inputs</a:t>
            </a:r>
            <a:endParaRPr lang="en-US" sz="2800" dirty="0">
              <a:solidFill>
                <a:srgbClr val="005BAA"/>
              </a:solidFill>
              <a:latin typeface="Arial"/>
              <a:ea typeface="Verdana"/>
              <a:cs typeface="Arial"/>
            </a:endParaRPr>
          </a:p>
        </p:txBody>
      </p:sp>
      <p:graphicFrame>
        <p:nvGraphicFramePr>
          <p:cNvPr id="4" name="Table 3">
            <a:extLst>
              <a:ext uri="{FF2B5EF4-FFF2-40B4-BE49-F238E27FC236}">
                <a16:creationId xmlns:a16="http://schemas.microsoft.com/office/drawing/2014/main" id="{F7E66B5A-E1E2-9421-257D-78F68187B728}"/>
              </a:ext>
            </a:extLst>
          </p:cNvPr>
          <p:cNvGraphicFramePr>
            <a:graphicFrameLocks noGrp="1"/>
          </p:cNvGraphicFramePr>
          <p:nvPr/>
        </p:nvGraphicFramePr>
        <p:xfrm>
          <a:off x="6830170" y="5933274"/>
          <a:ext cx="4904630" cy="918376"/>
        </p:xfrm>
        <a:graphic>
          <a:graphicData uri="http://schemas.openxmlformats.org/drawingml/2006/table">
            <a:tbl>
              <a:tblPr firstRow="1">
                <a:tableStyleId>{2D5ABB26-0587-4C30-8999-92F81FD0307C}</a:tableStyleId>
              </a:tblPr>
              <a:tblGrid>
                <a:gridCol w="2452315">
                  <a:extLst>
                    <a:ext uri="{9D8B030D-6E8A-4147-A177-3AD203B41FA5}">
                      <a16:colId xmlns:a16="http://schemas.microsoft.com/office/drawing/2014/main" val="1063476286"/>
                    </a:ext>
                  </a:extLst>
                </a:gridCol>
                <a:gridCol w="2452315">
                  <a:extLst>
                    <a:ext uri="{9D8B030D-6E8A-4147-A177-3AD203B41FA5}">
                      <a16:colId xmlns:a16="http://schemas.microsoft.com/office/drawing/2014/main" val="399418297"/>
                    </a:ext>
                  </a:extLst>
                </a:gridCol>
              </a:tblGrid>
              <a:tr h="918376">
                <a:tc>
                  <a:txBody>
                    <a:bodyPr/>
                    <a:lstStyle/>
                    <a:p>
                      <a:pPr marL="0" marR="0" lvl="0" indent="0" algn="r" defTabSz="914400" rtl="0" eaLnBrk="1" fontAlgn="auto" latinLnBrk="0" hangingPunct="1">
                        <a:lnSpc>
                          <a:spcPct val="150000"/>
                        </a:lnSpc>
                        <a:spcBef>
                          <a:spcPts val="0"/>
                        </a:spcBef>
                        <a:spcAft>
                          <a:spcPts val="0"/>
                        </a:spcAft>
                        <a:buClrTx/>
                        <a:buSzTx/>
                        <a:buFontTx/>
                        <a:buNone/>
                        <a:tabLst/>
                        <a:defRPr/>
                      </a:pPr>
                      <a:endParaRPr lang="en-US" sz="1050" b="0">
                        <a:solidFill>
                          <a:srgbClr val="005BAA"/>
                        </a:solidFill>
                        <a:latin typeface="Verdana" panose="020B0604030504040204" pitchFamily="34" charset="0"/>
                        <a:ea typeface="Verdana" panose="020B0604030504040204" pitchFamily="34" charset="0"/>
                      </a:endParaRPr>
                    </a:p>
                  </a:txBody>
                  <a:tcPr anchor="ctr"/>
                </a:tc>
                <a:tc>
                  <a:txBody>
                    <a:bodyPr/>
                    <a:lstStyle/>
                    <a:p>
                      <a:pPr marL="0" marR="0" lvl="0" indent="0" algn="r" defTabSz="914400" rtl="0" eaLnBrk="1" fontAlgn="auto" latinLnBrk="0" hangingPunct="1">
                        <a:lnSpc>
                          <a:spcPct val="150000"/>
                        </a:lnSpc>
                        <a:spcBef>
                          <a:spcPts val="0"/>
                        </a:spcBef>
                        <a:spcAft>
                          <a:spcPts val="0"/>
                        </a:spcAft>
                        <a:buClrTx/>
                        <a:buSzTx/>
                        <a:buFontTx/>
                        <a:buNone/>
                        <a:tabLst/>
                        <a:defRPr/>
                      </a:pPr>
                      <a:fld id="{19283BD8-4331-4442-8D7F-5AA08B22643F}" type="slidenum">
                        <a:rPr lang="en-US" sz="1200" b="0" smtClean="0">
                          <a:solidFill>
                            <a:schemeClr val="bg1"/>
                          </a:solidFill>
                          <a:latin typeface="Arial" panose="020B0604020202020204" pitchFamily="34" charset="0"/>
                          <a:ea typeface="Verdana" panose="020B0604030504040204" pitchFamily="34" charset="0"/>
                          <a:cs typeface="Arial" panose="020B0604020202020204" pitchFamily="34" charset="0"/>
                        </a:rPr>
                        <a:pPr marL="0" marR="0" lvl="0" indent="0" algn="r" defTabSz="914400" rtl="0" eaLnBrk="1" fontAlgn="auto" latinLnBrk="0" hangingPunct="1">
                          <a:lnSpc>
                            <a:spcPct val="150000"/>
                          </a:lnSpc>
                          <a:spcBef>
                            <a:spcPts val="0"/>
                          </a:spcBef>
                          <a:spcAft>
                            <a:spcPts val="0"/>
                          </a:spcAft>
                          <a:buClrTx/>
                          <a:buSzTx/>
                          <a:buFontTx/>
                          <a:buNone/>
                          <a:tabLst/>
                          <a:defRPr/>
                        </a:pPr>
                        <a:t>6</a:t>
                      </a:fld>
                      <a:endParaRPr lang="en-US" sz="1200" b="0">
                        <a:solidFill>
                          <a:schemeClr val="bg1"/>
                        </a:solidFill>
                        <a:latin typeface="Arial" panose="020B0604020202020204" pitchFamily="34" charset="0"/>
                        <a:ea typeface="Verdana" panose="020B0604030504040204" pitchFamily="34" charset="0"/>
                        <a:cs typeface="Arial" panose="020B0604020202020204" pitchFamily="34" charset="0"/>
                      </a:endParaRPr>
                    </a:p>
                  </a:txBody>
                  <a:tcPr anchor="ctr"/>
                </a:tc>
                <a:extLst>
                  <a:ext uri="{0D108BD9-81ED-4DB2-BD59-A6C34878D82A}">
                    <a16:rowId xmlns:a16="http://schemas.microsoft.com/office/drawing/2014/main" val="551670588"/>
                  </a:ext>
                </a:extLst>
              </a:tr>
            </a:tbl>
          </a:graphicData>
        </a:graphic>
      </p:graphicFrame>
      <p:pic>
        <p:nvPicPr>
          <p:cNvPr id="6" name="Picture 5">
            <a:extLst>
              <a:ext uri="{FF2B5EF4-FFF2-40B4-BE49-F238E27FC236}">
                <a16:creationId xmlns:a16="http://schemas.microsoft.com/office/drawing/2014/main" id="{A7562795-1847-1F48-A3DC-459DD255DC43}"/>
              </a:ext>
            </a:extLst>
          </p:cNvPr>
          <p:cNvPicPr>
            <a:picLocks noGrp="1" noRot="1" noChangeAspect="1" noMove="1" noResize="1" noEditPoints="1" noAdjustHandles="1" noChangeArrowheads="1" noChangeShapeType="1" noCrop="1"/>
          </p:cNvPicPr>
          <p:nvPr/>
        </p:nvPicPr>
        <p:blipFill>
          <a:blip r:embed="rId3"/>
          <a:stretch>
            <a:fillRect/>
          </a:stretch>
        </p:blipFill>
        <p:spPr>
          <a:xfrm>
            <a:off x="-3757" y="5917325"/>
            <a:ext cx="71263" cy="940675"/>
          </a:xfrm>
          <a:prstGeom prst="rect">
            <a:avLst/>
          </a:prstGeom>
        </p:spPr>
      </p:pic>
      <p:sp>
        <p:nvSpPr>
          <p:cNvPr id="5" name="TextBox 4">
            <a:extLst>
              <a:ext uri="{FF2B5EF4-FFF2-40B4-BE49-F238E27FC236}">
                <a16:creationId xmlns:a16="http://schemas.microsoft.com/office/drawing/2014/main" id="{03B92BCF-B3EE-41F7-0885-93A8BF1DDE63}"/>
              </a:ext>
            </a:extLst>
          </p:cNvPr>
          <p:cNvSpPr txBox="1"/>
          <p:nvPr/>
        </p:nvSpPr>
        <p:spPr>
          <a:xfrm>
            <a:off x="330200" y="747643"/>
            <a:ext cx="11236960" cy="646331"/>
          </a:xfrm>
          <a:prstGeom prst="rect">
            <a:avLst/>
          </a:prstGeom>
          <a:noFill/>
        </p:spPr>
        <p:txBody>
          <a:bodyPr wrap="square">
            <a:spAutoFit/>
          </a:bodyPr>
          <a:lstStyle/>
          <a:p>
            <a:r>
              <a:rPr lang="en-US" dirty="0">
                <a:latin typeface="Calibri" panose="020F0502020204030204" pitchFamily="34" charset="0"/>
                <a:cs typeface="Calibri" panose="020F0502020204030204" pitchFamily="34" charset="0"/>
              </a:rPr>
              <a:t>During January 2024, a survey was held in the RA III to define the regional priority hazards. At the 29</a:t>
            </a:r>
            <a:r>
              <a:rPr lang="en-CH" dirty="0" err="1">
                <a:latin typeface="Calibri" panose="020F0502020204030204" pitchFamily="34" charset="0"/>
                <a:cs typeface="Calibri" panose="020F0502020204030204" pitchFamily="34" charset="0"/>
              </a:rPr>
              <a:t>th</a:t>
            </a:r>
            <a:r>
              <a:rPr lang="en-CH"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 session of RAIII MG</a:t>
            </a:r>
            <a:r>
              <a:rPr lang="en-CH" dirty="0">
                <a:latin typeface="Calibri" panose="020F0502020204030204" pitchFamily="34" charset="0"/>
                <a:cs typeface="Calibri" panose="020F0502020204030204" pitchFamily="34" charset="0"/>
              </a:rPr>
              <a:t> (23rd Jan 2024)</a:t>
            </a:r>
            <a:r>
              <a:rPr lang="en-US" dirty="0">
                <a:latin typeface="Calibri" panose="020F0502020204030204" pitchFamily="34" charset="0"/>
                <a:cs typeface="Calibri" panose="020F0502020204030204" pitchFamily="34" charset="0"/>
              </a:rPr>
              <a:t>, this information was analyzed and approved by its members.</a:t>
            </a:r>
          </a:p>
        </p:txBody>
      </p:sp>
      <p:grpSp>
        <p:nvGrpSpPr>
          <p:cNvPr id="14" name="Grupo 13">
            <a:extLst>
              <a:ext uri="{FF2B5EF4-FFF2-40B4-BE49-F238E27FC236}">
                <a16:creationId xmlns:a16="http://schemas.microsoft.com/office/drawing/2014/main" id="{DF91E87C-EDD7-B851-55FB-19E0156F083C}"/>
              </a:ext>
            </a:extLst>
          </p:cNvPr>
          <p:cNvGrpSpPr/>
          <p:nvPr/>
        </p:nvGrpSpPr>
        <p:grpSpPr>
          <a:xfrm>
            <a:off x="1644540" y="1791381"/>
            <a:ext cx="8075364" cy="4079738"/>
            <a:chOff x="147112" y="657464"/>
            <a:chExt cx="8075364" cy="4079738"/>
          </a:xfrm>
        </p:grpSpPr>
        <p:pic>
          <p:nvPicPr>
            <p:cNvPr id="16" name="Graphic 6">
              <a:extLst>
                <a:ext uri="{FF2B5EF4-FFF2-40B4-BE49-F238E27FC236}">
                  <a16:creationId xmlns:a16="http://schemas.microsoft.com/office/drawing/2014/main" id="{FAE5EB66-5D41-F073-A50A-FD68F2693EA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150367" y="756886"/>
              <a:ext cx="3083952" cy="3980316"/>
            </a:xfrm>
            <a:prstGeom prst="rect">
              <a:avLst/>
            </a:prstGeom>
          </p:spPr>
        </p:pic>
        <p:sp>
          <p:nvSpPr>
            <p:cNvPr id="17" name="Rectangle: Rounded Corners 7">
              <a:extLst>
                <a:ext uri="{FF2B5EF4-FFF2-40B4-BE49-F238E27FC236}">
                  <a16:creationId xmlns:a16="http://schemas.microsoft.com/office/drawing/2014/main" id="{E30FFC17-A8F6-B99E-6F9C-592D5E5D4DF8}"/>
                </a:ext>
              </a:extLst>
            </p:cNvPr>
            <p:cNvSpPr/>
            <p:nvPr/>
          </p:nvSpPr>
          <p:spPr>
            <a:xfrm>
              <a:off x="5695777" y="2956561"/>
              <a:ext cx="2047461" cy="1232933"/>
            </a:xfrm>
            <a:prstGeom prst="roundRect">
              <a:avLst>
                <a:gd name="adj" fmla="val 5371"/>
              </a:avLst>
            </a:prstGeom>
            <a:solidFill>
              <a:srgbClr val="FFEE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Southern Cone</a:t>
              </a:r>
            </a:p>
            <a:p>
              <a:pPr marL="171450" indent="-171450">
                <a:buFont typeface="Arial" panose="020B0604020202020204" pitchFamily="34" charset="0"/>
                <a:buChar char="•"/>
              </a:pPr>
              <a:r>
                <a:rPr lang="en-US" sz="1100" dirty="0">
                  <a:solidFill>
                    <a:schemeClr val="tx1"/>
                  </a:solidFill>
                </a:rPr>
                <a:t>Thunderstorm/Squall lines</a:t>
              </a:r>
            </a:p>
            <a:p>
              <a:pPr marL="171450" indent="-171450">
                <a:buFont typeface="Arial" panose="020B0604020202020204" pitchFamily="34" charset="0"/>
                <a:buChar char="•"/>
              </a:pPr>
              <a:r>
                <a:rPr lang="en-US" sz="1100" dirty="0">
                  <a:solidFill>
                    <a:schemeClr val="tx1"/>
                  </a:solidFill>
                </a:rPr>
                <a:t>Rain/Wet Spell</a:t>
              </a:r>
            </a:p>
            <a:p>
              <a:pPr marL="171450" indent="-171450">
                <a:buFont typeface="Arial" panose="020B0604020202020204" pitchFamily="34" charset="0"/>
                <a:buChar char="•"/>
              </a:pPr>
              <a:r>
                <a:rPr lang="en-US" sz="1100" dirty="0">
                  <a:solidFill>
                    <a:schemeClr val="tx1"/>
                  </a:solidFill>
                </a:rPr>
                <a:t>Heatwaves</a:t>
              </a:r>
            </a:p>
            <a:p>
              <a:pPr marL="171450" indent="-171450">
                <a:buFont typeface="Arial" panose="020B0604020202020204" pitchFamily="34" charset="0"/>
                <a:buChar char="•"/>
              </a:pPr>
              <a:r>
                <a:rPr lang="en-US" sz="1100" dirty="0">
                  <a:solidFill>
                    <a:schemeClr val="tx1"/>
                  </a:solidFill>
                </a:rPr>
                <a:t>Wind</a:t>
              </a:r>
            </a:p>
            <a:p>
              <a:pPr marL="171450" indent="-171450">
                <a:buFont typeface="Arial" panose="020B0604020202020204" pitchFamily="34" charset="0"/>
                <a:buChar char="•"/>
              </a:pPr>
              <a:r>
                <a:rPr lang="en-US" sz="1100" dirty="0">
                  <a:solidFill>
                    <a:schemeClr val="tx1"/>
                  </a:solidFill>
                </a:rPr>
                <a:t>Drought/Dry Spell</a:t>
              </a:r>
            </a:p>
          </p:txBody>
        </p:sp>
        <p:sp>
          <p:nvSpPr>
            <p:cNvPr id="18" name="Rectangle: Rounded Corners 9">
              <a:extLst>
                <a:ext uri="{FF2B5EF4-FFF2-40B4-BE49-F238E27FC236}">
                  <a16:creationId xmlns:a16="http://schemas.microsoft.com/office/drawing/2014/main" id="{CD301D6E-4576-9D5B-742A-6F00BC58CE84}"/>
                </a:ext>
              </a:extLst>
            </p:cNvPr>
            <p:cNvSpPr/>
            <p:nvPr/>
          </p:nvSpPr>
          <p:spPr>
            <a:xfrm>
              <a:off x="181382" y="687821"/>
              <a:ext cx="2537875" cy="1415300"/>
            </a:xfrm>
            <a:prstGeom prst="roundRect">
              <a:avLst>
                <a:gd name="adj" fmla="val 5371"/>
              </a:avLst>
            </a:prstGeom>
            <a:solidFill>
              <a:srgbClr val="8ED0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Andean countries</a:t>
              </a:r>
            </a:p>
            <a:p>
              <a:pPr marL="171450" indent="-171450">
                <a:buFont typeface="Arial" panose="020B0604020202020204" pitchFamily="34" charset="0"/>
                <a:buChar char="•"/>
              </a:pPr>
              <a:r>
                <a:rPr lang="en-US" sz="1100" dirty="0">
                  <a:solidFill>
                    <a:schemeClr val="tx1"/>
                  </a:solidFill>
                </a:rPr>
                <a:t>Rain/Wet Spell</a:t>
              </a:r>
            </a:p>
            <a:p>
              <a:pPr marL="171450" indent="-171450">
                <a:buFont typeface="Arial" panose="020B0604020202020204" pitchFamily="34" charset="0"/>
                <a:buChar char="•"/>
              </a:pPr>
              <a:r>
                <a:rPr lang="en-US" sz="1100" dirty="0">
                  <a:solidFill>
                    <a:schemeClr val="tx1"/>
                  </a:solidFill>
                </a:rPr>
                <a:t>Drought/Dry Spell</a:t>
              </a:r>
            </a:p>
            <a:p>
              <a:pPr marL="171450" indent="-171450">
                <a:buFont typeface="Arial" panose="020B0604020202020204" pitchFamily="34" charset="0"/>
                <a:buChar char="•"/>
              </a:pPr>
              <a:r>
                <a:rPr lang="en-US" sz="1100" dirty="0">
                  <a:solidFill>
                    <a:schemeClr val="tx1"/>
                  </a:solidFill>
                </a:rPr>
                <a:t>Wind</a:t>
              </a:r>
            </a:p>
            <a:p>
              <a:pPr marL="171450" indent="-171450">
                <a:buFont typeface="Arial" panose="020B0604020202020204" pitchFamily="34" charset="0"/>
                <a:buChar char="•"/>
              </a:pPr>
              <a:r>
                <a:rPr lang="en-US" sz="1100" dirty="0">
                  <a:solidFill>
                    <a:schemeClr val="tx1"/>
                  </a:solidFill>
                </a:rPr>
                <a:t>Landslide/Mudslide &amp; debris Flow</a:t>
              </a:r>
            </a:p>
            <a:p>
              <a:pPr marL="171450" indent="-171450">
                <a:buFont typeface="Arial" panose="020B0604020202020204" pitchFamily="34" charset="0"/>
                <a:buChar char="•"/>
              </a:pPr>
              <a:r>
                <a:rPr lang="en-US" sz="1100" dirty="0">
                  <a:solidFill>
                    <a:schemeClr val="tx1"/>
                  </a:solidFill>
                </a:rPr>
                <a:t>Flash floods</a:t>
              </a:r>
            </a:p>
            <a:p>
              <a:pPr marL="171450" indent="-171450">
                <a:buFont typeface="Arial" panose="020B0604020202020204" pitchFamily="34" charset="0"/>
                <a:buChar char="•"/>
              </a:pPr>
              <a:r>
                <a:rPr lang="en-US" sz="1100" dirty="0">
                  <a:solidFill>
                    <a:schemeClr val="tx1"/>
                  </a:solidFill>
                </a:rPr>
                <a:t>Frost</a:t>
              </a:r>
            </a:p>
          </p:txBody>
        </p:sp>
        <p:sp>
          <p:nvSpPr>
            <p:cNvPr id="19" name="Rectangle: Rounded Corners 10">
              <a:extLst>
                <a:ext uri="{FF2B5EF4-FFF2-40B4-BE49-F238E27FC236}">
                  <a16:creationId xmlns:a16="http://schemas.microsoft.com/office/drawing/2014/main" id="{FF92AC0F-723E-081C-0D14-C046826D601E}"/>
                </a:ext>
              </a:extLst>
            </p:cNvPr>
            <p:cNvSpPr/>
            <p:nvPr/>
          </p:nvSpPr>
          <p:spPr>
            <a:xfrm>
              <a:off x="6175015" y="657464"/>
              <a:ext cx="2047461" cy="945909"/>
            </a:xfrm>
            <a:prstGeom prst="roundRect">
              <a:avLst>
                <a:gd name="adj" fmla="val 5371"/>
              </a:avLst>
            </a:prstGeom>
            <a:solidFill>
              <a:srgbClr val="8DD3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Northern South America</a:t>
              </a:r>
            </a:p>
            <a:p>
              <a:pPr marL="171450" indent="-171450">
                <a:buFont typeface="Arial" panose="020B0604020202020204" pitchFamily="34" charset="0"/>
                <a:buChar char="•"/>
              </a:pPr>
              <a:r>
                <a:rPr lang="en-US" sz="1100" dirty="0">
                  <a:solidFill>
                    <a:schemeClr val="tx1"/>
                  </a:solidFill>
                </a:rPr>
                <a:t>Rain/Wet Spell</a:t>
              </a:r>
            </a:p>
            <a:p>
              <a:pPr marL="171450" indent="-171450">
                <a:buFont typeface="Arial" panose="020B0604020202020204" pitchFamily="34" charset="0"/>
                <a:buChar char="•"/>
              </a:pPr>
              <a:r>
                <a:rPr lang="en-US" sz="1100" dirty="0">
                  <a:solidFill>
                    <a:schemeClr val="tx1"/>
                  </a:solidFill>
                </a:rPr>
                <a:t>Floods</a:t>
              </a:r>
            </a:p>
            <a:p>
              <a:pPr marL="171450" indent="-171450">
                <a:buFont typeface="Arial" panose="020B0604020202020204" pitchFamily="34" charset="0"/>
                <a:buChar char="•"/>
              </a:pPr>
              <a:r>
                <a:rPr lang="en-US" sz="1100" dirty="0">
                  <a:solidFill>
                    <a:schemeClr val="tx1"/>
                  </a:solidFill>
                </a:rPr>
                <a:t>Drought/Dry Spell</a:t>
              </a:r>
            </a:p>
            <a:p>
              <a:pPr marL="171450" indent="-171450">
                <a:buFont typeface="Arial" panose="020B0604020202020204" pitchFamily="34" charset="0"/>
                <a:buChar char="•"/>
              </a:pPr>
              <a:r>
                <a:rPr lang="en-US" sz="1100" dirty="0">
                  <a:solidFill>
                    <a:schemeClr val="tx1"/>
                  </a:solidFill>
                </a:rPr>
                <a:t>Flash Floods</a:t>
              </a:r>
            </a:p>
          </p:txBody>
        </p:sp>
        <p:cxnSp>
          <p:nvCxnSpPr>
            <p:cNvPr id="20" name="Straight Connector 23">
              <a:extLst>
                <a:ext uri="{FF2B5EF4-FFF2-40B4-BE49-F238E27FC236}">
                  <a16:creationId xmlns:a16="http://schemas.microsoft.com/office/drawing/2014/main" id="{ECBE826D-E7B6-AB36-C5F2-050A2B590C24}"/>
                </a:ext>
              </a:extLst>
            </p:cNvPr>
            <p:cNvCxnSpPr>
              <a:cxnSpLocks/>
            </p:cNvCxnSpPr>
            <p:nvPr/>
          </p:nvCxnSpPr>
          <p:spPr>
            <a:xfrm flipH="1">
              <a:off x="2704108" y="1711088"/>
              <a:ext cx="561226" cy="1298"/>
            </a:xfrm>
            <a:prstGeom prst="line">
              <a:avLst/>
            </a:prstGeom>
            <a:ln w="28575">
              <a:solidFill>
                <a:srgbClr val="8ED0E0"/>
              </a:solidFill>
            </a:ln>
          </p:spPr>
          <p:style>
            <a:lnRef idx="1">
              <a:schemeClr val="accent1"/>
            </a:lnRef>
            <a:fillRef idx="0">
              <a:schemeClr val="accent1"/>
            </a:fillRef>
            <a:effectRef idx="0">
              <a:schemeClr val="accent1"/>
            </a:effectRef>
            <a:fontRef idx="minor">
              <a:schemeClr val="tx1"/>
            </a:fontRef>
          </p:style>
        </p:cxnSp>
        <p:cxnSp>
          <p:nvCxnSpPr>
            <p:cNvPr id="21" name="Straight Connector 28">
              <a:extLst>
                <a:ext uri="{FF2B5EF4-FFF2-40B4-BE49-F238E27FC236}">
                  <a16:creationId xmlns:a16="http://schemas.microsoft.com/office/drawing/2014/main" id="{B9E00324-9F55-8AAA-FCC9-A76BF7440D27}"/>
                </a:ext>
              </a:extLst>
            </p:cNvPr>
            <p:cNvCxnSpPr>
              <a:cxnSpLocks/>
            </p:cNvCxnSpPr>
            <p:nvPr/>
          </p:nvCxnSpPr>
          <p:spPr>
            <a:xfrm flipH="1">
              <a:off x="5468681" y="1605968"/>
              <a:ext cx="561226" cy="1298"/>
            </a:xfrm>
            <a:prstGeom prst="line">
              <a:avLst/>
            </a:prstGeom>
            <a:ln w="28575">
              <a:solidFill>
                <a:srgbClr val="8DD35F"/>
              </a:solidFill>
            </a:ln>
          </p:spPr>
          <p:style>
            <a:lnRef idx="1">
              <a:schemeClr val="accent1"/>
            </a:lnRef>
            <a:fillRef idx="0">
              <a:schemeClr val="accent1"/>
            </a:fillRef>
            <a:effectRef idx="0">
              <a:schemeClr val="accent1"/>
            </a:effectRef>
            <a:fontRef idx="minor">
              <a:schemeClr val="tx1"/>
            </a:fontRef>
          </p:style>
        </p:cxnSp>
        <p:cxnSp>
          <p:nvCxnSpPr>
            <p:cNvPr id="22" name="Straight Connector 31">
              <a:extLst>
                <a:ext uri="{FF2B5EF4-FFF2-40B4-BE49-F238E27FC236}">
                  <a16:creationId xmlns:a16="http://schemas.microsoft.com/office/drawing/2014/main" id="{29E46D7C-2A25-DDDE-3FFF-64B841A21878}"/>
                </a:ext>
              </a:extLst>
            </p:cNvPr>
            <p:cNvCxnSpPr>
              <a:cxnSpLocks/>
            </p:cNvCxnSpPr>
            <p:nvPr/>
          </p:nvCxnSpPr>
          <p:spPr>
            <a:xfrm flipH="1">
              <a:off x="5058548" y="3754338"/>
              <a:ext cx="637229" cy="1298"/>
            </a:xfrm>
            <a:prstGeom prst="line">
              <a:avLst/>
            </a:prstGeom>
            <a:ln w="28575">
              <a:solidFill>
                <a:srgbClr val="FFEEAA"/>
              </a:solidFill>
            </a:ln>
          </p:spPr>
          <p:style>
            <a:lnRef idx="1">
              <a:schemeClr val="accent1"/>
            </a:lnRef>
            <a:fillRef idx="0">
              <a:schemeClr val="accent1"/>
            </a:fillRef>
            <a:effectRef idx="0">
              <a:schemeClr val="accent1"/>
            </a:effectRef>
            <a:fontRef idx="minor">
              <a:schemeClr val="tx1"/>
            </a:fontRef>
          </p:style>
        </p:cxnSp>
        <p:sp>
          <p:nvSpPr>
            <p:cNvPr id="23" name="Rectangle: Rounded Corners 37">
              <a:extLst>
                <a:ext uri="{FF2B5EF4-FFF2-40B4-BE49-F238E27FC236}">
                  <a16:creationId xmlns:a16="http://schemas.microsoft.com/office/drawing/2014/main" id="{38C9DB41-B77D-00A5-83EF-36F9ED4BEAE8}"/>
                </a:ext>
              </a:extLst>
            </p:cNvPr>
            <p:cNvSpPr/>
            <p:nvPr/>
          </p:nvSpPr>
          <p:spPr>
            <a:xfrm>
              <a:off x="147112" y="2548954"/>
              <a:ext cx="3646170" cy="2184354"/>
            </a:xfrm>
            <a:prstGeom prst="roundRect">
              <a:avLst>
                <a:gd name="adj" fmla="val 5371"/>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FF0000"/>
                  </a:solidFill>
                </a:rPr>
                <a:t>SUBREGIONAL PRIORITY HAZARDS RA III</a:t>
              </a:r>
              <a:endParaRPr lang="en-US" sz="1400" dirty="0">
                <a:solidFill>
                  <a:srgbClr val="FF0000"/>
                </a:solidFill>
              </a:endParaRPr>
            </a:p>
            <a:p>
              <a:pPr marL="171450" indent="-171450">
                <a:buFont typeface="Arial" panose="020B0604020202020204" pitchFamily="34" charset="0"/>
                <a:buChar char="•"/>
              </a:pPr>
              <a:r>
                <a:rPr lang="en-US" sz="1100" dirty="0">
                  <a:solidFill>
                    <a:schemeClr val="tx1"/>
                  </a:solidFill>
                </a:rPr>
                <a:t>Rain/Wet Spell</a:t>
              </a:r>
            </a:p>
            <a:p>
              <a:pPr marL="171450" indent="-171450">
                <a:buFont typeface="Arial" panose="020B0604020202020204" pitchFamily="34" charset="0"/>
                <a:buChar char="•"/>
              </a:pPr>
              <a:r>
                <a:rPr lang="en-US" sz="1100" dirty="0">
                  <a:solidFill>
                    <a:schemeClr val="tx1"/>
                  </a:solidFill>
                </a:rPr>
                <a:t>Drought/Dry spell</a:t>
              </a:r>
            </a:p>
            <a:p>
              <a:pPr marL="171450" indent="-171450">
                <a:buFont typeface="Arial" panose="020B0604020202020204" pitchFamily="34" charset="0"/>
                <a:buChar char="•"/>
              </a:pPr>
              <a:r>
                <a:rPr lang="en-US" sz="1100" dirty="0">
                  <a:solidFill>
                    <a:schemeClr val="tx1"/>
                  </a:solidFill>
                </a:rPr>
                <a:t>Wind</a:t>
              </a:r>
            </a:p>
            <a:p>
              <a:pPr marL="171450" indent="-171450">
                <a:buFont typeface="Arial" panose="020B0604020202020204" pitchFamily="34" charset="0"/>
                <a:buChar char="•"/>
              </a:pPr>
              <a:r>
                <a:rPr lang="en-US" sz="1100" dirty="0">
                  <a:solidFill>
                    <a:schemeClr val="tx1"/>
                  </a:solidFill>
                </a:rPr>
                <a:t>Floods</a:t>
              </a:r>
            </a:p>
            <a:p>
              <a:pPr marL="171450" indent="-171450">
                <a:buFont typeface="Arial" panose="020B0604020202020204" pitchFamily="34" charset="0"/>
                <a:buChar char="•"/>
              </a:pPr>
              <a:r>
                <a:rPr lang="en-US" sz="1100" dirty="0">
                  <a:solidFill>
                    <a:schemeClr val="tx1"/>
                  </a:solidFill>
                </a:rPr>
                <a:t>Flash floods</a:t>
              </a:r>
            </a:p>
            <a:p>
              <a:pPr marL="171450" indent="-171450">
                <a:buFont typeface="Arial" panose="020B0604020202020204" pitchFamily="34" charset="0"/>
                <a:buChar char="•"/>
              </a:pPr>
              <a:r>
                <a:rPr lang="en-US" sz="1100" dirty="0">
                  <a:solidFill>
                    <a:schemeClr val="tx1"/>
                  </a:solidFill>
                </a:rPr>
                <a:t>Thunderstorm/Squall lines</a:t>
              </a:r>
            </a:p>
            <a:p>
              <a:pPr marL="171450" indent="-171450">
                <a:buFont typeface="Arial" panose="020B0604020202020204" pitchFamily="34" charset="0"/>
                <a:buChar char="•"/>
              </a:pPr>
              <a:r>
                <a:rPr lang="en-US" sz="1100" dirty="0">
                  <a:solidFill>
                    <a:schemeClr val="tx1"/>
                  </a:solidFill>
                </a:rPr>
                <a:t>Heatwaves</a:t>
              </a:r>
            </a:p>
            <a:p>
              <a:pPr marL="171450" indent="-171450">
                <a:buFont typeface="Arial" panose="020B0604020202020204" pitchFamily="34" charset="0"/>
                <a:buChar char="•"/>
              </a:pPr>
              <a:endParaRPr lang="en-US" sz="1100" dirty="0">
                <a:solidFill>
                  <a:schemeClr val="tx1"/>
                </a:solidFill>
              </a:endParaRPr>
            </a:p>
            <a:p>
              <a:pPr algn="ctr"/>
              <a:r>
                <a:rPr lang="en-US" sz="1200" b="1" dirty="0">
                  <a:solidFill>
                    <a:srgbClr val="105AA9"/>
                  </a:solidFill>
                </a:rPr>
                <a:t>SECUNDARIES SUBREGIONAL HAZARDS</a:t>
              </a:r>
            </a:p>
            <a:p>
              <a:r>
                <a:rPr lang="en-US" sz="1100" dirty="0">
                  <a:solidFill>
                    <a:schemeClr val="tx1"/>
                  </a:solidFill>
                </a:rPr>
                <a:t>Frost – Forest Fire -  Cold waves – Hail – Heatwaves</a:t>
              </a:r>
            </a:p>
          </p:txBody>
        </p:sp>
      </p:grpSp>
    </p:spTree>
    <p:extLst>
      <p:ext uri="{BB962C8B-B14F-4D97-AF65-F5344CB8AC3E}">
        <p14:creationId xmlns:p14="http://schemas.microsoft.com/office/powerpoint/2010/main" val="15772216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hape 79">
            <a:extLst>
              <a:ext uri="{FF2B5EF4-FFF2-40B4-BE49-F238E27FC236}">
                <a16:creationId xmlns:a16="http://schemas.microsoft.com/office/drawing/2014/main" id="{29CCA19C-339A-3362-6038-4970D2A4F277}"/>
              </a:ext>
            </a:extLst>
          </p:cNvPr>
          <p:cNvSpPr/>
          <p:nvPr/>
        </p:nvSpPr>
        <p:spPr>
          <a:xfrm>
            <a:off x="330200" y="194751"/>
            <a:ext cx="11531599" cy="430887"/>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nchor="t">
            <a:spAutoFit/>
          </a:bodyPr>
          <a:lstStyle/>
          <a:p>
            <a:pPr algn="ctr"/>
            <a:r>
              <a:rPr lang="en-CH" sz="2800" b="1" dirty="0">
                <a:solidFill>
                  <a:srgbClr val="005BAA"/>
                </a:solidFill>
                <a:latin typeface="Arial"/>
                <a:ea typeface="Verdana"/>
                <a:cs typeface="Arial"/>
              </a:rPr>
              <a:t>RA </a:t>
            </a:r>
            <a:r>
              <a:rPr lang="es-ES" sz="2800" b="1" dirty="0">
                <a:solidFill>
                  <a:srgbClr val="005BAA"/>
                </a:solidFill>
                <a:latin typeface="Arial"/>
                <a:ea typeface="Verdana"/>
                <a:cs typeface="Arial"/>
              </a:rPr>
              <a:t>IV </a:t>
            </a:r>
            <a:r>
              <a:rPr lang="en-CH" sz="2800" b="1" dirty="0">
                <a:solidFill>
                  <a:srgbClr val="005BAA"/>
                </a:solidFill>
                <a:latin typeface="Arial"/>
                <a:ea typeface="Verdana"/>
                <a:cs typeface="Arial"/>
              </a:rPr>
              <a:t>Inputs </a:t>
            </a:r>
            <a:r>
              <a:rPr lang="en-CH" sz="1400" b="1" dirty="0">
                <a:solidFill>
                  <a:srgbClr val="005BAA"/>
                </a:solidFill>
                <a:latin typeface="Arial"/>
                <a:ea typeface="Verdana"/>
                <a:cs typeface="Arial"/>
              </a:rPr>
              <a:t>(with recent updates from SERCOM &amp; INFCOM)</a:t>
            </a:r>
            <a:endParaRPr lang="en-US" sz="1400" dirty="0">
              <a:solidFill>
                <a:srgbClr val="005BAA"/>
              </a:solidFill>
              <a:latin typeface="Arial"/>
              <a:ea typeface="Verdana"/>
              <a:cs typeface="Arial"/>
            </a:endParaRPr>
          </a:p>
        </p:txBody>
      </p:sp>
      <p:graphicFrame>
        <p:nvGraphicFramePr>
          <p:cNvPr id="4" name="Table 3">
            <a:extLst>
              <a:ext uri="{FF2B5EF4-FFF2-40B4-BE49-F238E27FC236}">
                <a16:creationId xmlns:a16="http://schemas.microsoft.com/office/drawing/2014/main" id="{F7E66B5A-E1E2-9421-257D-78F68187B728}"/>
              </a:ext>
            </a:extLst>
          </p:cNvPr>
          <p:cNvGraphicFramePr>
            <a:graphicFrameLocks noGrp="1"/>
          </p:cNvGraphicFramePr>
          <p:nvPr/>
        </p:nvGraphicFramePr>
        <p:xfrm>
          <a:off x="6830170" y="5933274"/>
          <a:ext cx="4904630" cy="918376"/>
        </p:xfrm>
        <a:graphic>
          <a:graphicData uri="http://schemas.openxmlformats.org/drawingml/2006/table">
            <a:tbl>
              <a:tblPr firstRow="1">
                <a:tableStyleId>{2D5ABB26-0587-4C30-8999-92F81FD0307C}</a:tableStyleId>
              </a:tblPr>
              <a:tblGrid>
                <a:gridCol w="2452315">
                  <a:extLst>
                    <a:ext uri="{9D8B030D-6E8A-4147-A177-3AD203B41FA5}">
                      <a16:colId xmlns:a16="http://schemas.microsoft.com/office/drawing/2014/main" val="1063476286"/>
                    </a:ext>
                  </a:extLst>
                </a:gridCol>
                <a:gridCol w="2452315">
                  <a:extLst>
                    <a:ext uri="{9D8B030D-6E8A-4147-A177-3AD203B41FA5}">
                      <a16:colId xmlns:a16="http://schemas.microsoft.com/office/drawing/2014/main" val="399418297"/>
                    </a:ext>
                  </a:extLst>
                </a:gridCol>
              </a:tblGrid>
              <a:tr h="918376">
                <a:tc>
                  <a:txBody>
                    <a:bodyPr/>
                    <a:lstStyle/>
                    <a:p>
                      <a:pPr marL="0" marR="0" lvl="0" indent="0" algn="r" defTabSz="914400" rtl="0" eaLnBrk="1" fontAlgn="auto" latinLnBrk="0" hangingPunct="1">
                        <a:lnSpc>
                          <a:spcPct val="150000"/>
                        </a:lnSpc>
                        <a:spcBef>
                          <a:spcPts val="0"/>
                        </a:spcBef>
                        <a:spcAft>
                          <a:spcPts val="0"/>
                        </a:spcAft>
                        <a:buClrTx/>
                        <a:buSzTx/>
                        <a:buFontTx/>
                        <a:buNone/>
                        <a:tabLst/>
                        <a:defRPr/>
                      </a:pPr>
                      <a:endParaRPr lang="en-US" sz="1050" b="0">
                        <a:solidFill>
                          <a:srgbClr val="005BAA"/>
                        </a:solidFill>
                        <a:latin typeface="Verdana" panose="020B0604030504040204" pitchFamily="34" charset="0"/>
                        <a:ea typeface="Verdana" panose="020B0604030504040204" pitchFamily="34" charset="0"/>
                      </a:endParaRPr>
                    </a:p>
                  </a:txBody>
                  <a:tcPr anchor="ctr"/>
                </a:tc>
                <a:tc>
                  <a:txBody>
                    <a:bodyPr/>
                    <a:lstStyle/>
                    <a:p>
                      <a:pPr marL="0" marR="0" lvl="0" indent="0" algn="r" defTabSz="914400" rtl="0" eaLnBrk="1" fontAlgn="auto" latinLnBrk="0" hangingPunct="1">
                        <a:lnSpc>
                          <a:spcPct val="150000"/>
                        </a:lnSpc>
                        <a:spcBef>
                          <a:spcPts val="0"/>
                        </a:spcBef>
                        <a:spcAft>
                          <a:spcPts val="0"/>
                        </a:spcAft>
                        <a:buClrTx/>
                        <a:buSzTx/>
                        <a:buFontTx/>
                        <a:buNone/>
                        <a:tabLst/>
                        <a:defRPr/>
                      </a:pPr>
                      <a:fld id="{19283BD8-4331-4442-8D7F-5AA08B22643F}" type="slidenum">
                        <a:rPr lang="en-US" sz="1200" b="0" smtClean="0">
                          <a:solidFill>
                            <a:schemeClr val="bg1"/>
                          </a:solidFill>
                          <a:latin typeface="Arial" panose="020B0604020202020204" pitchFamily="34" charset="0"/>
                          <a:ea typeface="Verdana" panose="020B0604030504040204" pitchFamily="34" charset="0"/>
                          <a:cs typeface="Arial" panose="020B0604020202020204" pitchFamily="34" charset="0"/>
                        </a:rPr>
                        <a:pPr marL="0" marR="0" lvl="0" indent="0" algn="r" defTabSz="914400" rtl="0" eaLnBrk="1" fontAlgn="auto" latinLnBrk="0" hangingPunct="1">
                          <a:lnSpc>
                            <a:spcPct val="150000"/>
                          </a:lnSpc>
                          <a:spcBef>
                            <a:spcPts val="0"/>
                          </a:spcBef>
                          <a:spcAft>
                            <a:spcPts val="0"/>
                          </a:spcAft>
                          <a:buClrTx/>
                          <a:buSzTx/>
                          <a:buFontTx/>
                          <a:buNone/>
                          <a:tabLst/>
                          <a:defRPr/>
                        </a:pPr>
                        <a:t>7</a:t>
                      </a:fld>
                      <a:endParaRPr lang="en-US" sz="1200" b="0">
                        <a:solidFill>
                          <a:schemeClr val="bg1"/>
                        </a:solidFill>
                        <a:latin typeface="Arial" panose="020B0604020202020204" pitchFamily="34" charset="0"/>
                        <a:ea typeface="Verdana" panose="020B0604030504040204" pitchFamily="34" charset="0"/>
                        <a:cs typeface="Arial" panose="020B0604020202020204" pitchFamily="34" charset="0"/>
                      </a:endParaRPr>
                    </a:p>
                  </a:txBody>
                  <a:tcPr anchor="ctr"/>
                </a:tc>
                <a:extLst>
                  <a:ext uri="{0D108BD9-81ED-4DB2-BD59-A6C34878D82A}">
                    <a16:rowId xmlns:a16="http://schemas.microsoft.com/office/drawing/2014/main" val="551670588"/>
                  </a:ext>
                </a:extLst>
              </a:tr>
            </a:tbl>
          </a:graphicData>
        </a:graphic>
      </p:graphicFrame>
      <p:pic>
        <p:nvPicPr>
          <p:cNvPr id="6" name="Picture 5">
            <a:extLst>
              <a:ext uri="{FF2B5EF4-FFF2-40B4-BE49-F238E27FC236}">
                <a16:creationId xmlns:a16="http://schemas.microsoft.com/office/drawing/2014/main" id="{A7562795-1847-1F48-A3DC-459DD255DC43}"/>
              </a:ext>
            </a:extLst>
          </p:cNvPr>
          <p:cNvPicPr>
            <a:picLocks noGrp="1" noRot="1" noChangeAspect="1" noMove="1" noResize="1" noEditPoints="1" noAdjustHandles="1" noChangeArrowheads="1" noChangeShapeType="1" noCrop="1"/>
          </p:cNvPicPr>
          <p:nvPr/>
        </p:nvPicPr>
        <p:blipFill>
          <a:blip r:embed="rId3"/>
          <a:stretch>
            <a:fillRect/>
          </a:stretch>
        </p:blipFill>
        <p:spPr>
          <a:xfrm>
            <a:off x="-3757" y="5917325"/>
            <a:ext cx="71263" cy="940675"/>
          </a:xfrm>
          <a:prstGeom prst="rect">
            <a:avLst/>
          </a:prstGeom>
        </p:spPr>
      </p:pic>
      <p:sp>
        <p:nvSpPr>
          <p:cNvPr id="5" name="TextBox 4">
            <a:extLst>
              <a:ext uri="{FF2B5EF4-FFF2-40B4-BE49-F238E27FC236}">
                <a16:creationId xmlns:a16="http://schemas.microsoft.com/office/drawing/2014/main" id="{03B92BCF-B3EE-41F7-0885-93A8BF1DDE63}"/>
              </a:ext>
            </a:extLst>
          </p:cNvPr>
          <p:cNvSpPr txBox="1"/>
          <p:nvPr/>
        </p:nvSpPr>
        <p:spPr>
          <a:xfrm>
            <a:off x="548638" y="728387"/>
            <a:ext cx="5547361" cy="646331"/>
          </a:xfrm>
          <a:prstGeom prst="rect">
            <a:avLst/>
          </a:prstGeom>
          <a:noFill/>
        </p:spPr>
        <p:txBody>
          <a:bodyPr wrap="square">
            <a:spAutoFit/>
          </a:bodyPr>
          <a:lstStyle/>
          <a:p>
            <a:pPr algn="l">
              <a:spcBef>
                <a:spcPts val="1200"/>
              </a:spcBef>
            </a:pPr>
            <a:r>
              <a:rPr lang="en-US" sz="1800" b="1" dirty="0">
                <a:solidFill>
                  <a:srgbClr val="000000"/>
                </a:solidFill>
                <a:effectLst/>
                <a:latin typeface="Calibri" panose="020F0502020204030204" pitchFamily="34" charset="0"/>
                <a:cs typeface="Calibri" panose="020F0502020204030204" pitchFamily="34" charset="0"/>
              </a:rPr>
              <a:t>On 18</a:t>
            </a:r>
            <a:r>
              <a:rPr lang="en-CH" sz="1800" b="1" dirty="0" err="1">
                <a:solidFill>
                  <a:srgbClr val="000000"/>
                </a:solidFill>
                <a:effectLst/>
                <a:latin typeface="Calibri" panose="020F0502020204030204" pitchFamily="34" charset="0"/>
                <a:cs typeface="Calibri" panose="020F0502020204030204" pitchFamily="34" charset="0"/>
              </a:rPr>
              <a:t>th</a:t>
            </a:r>
            <a:r>
              <a:rPr lang="en-CH" sz="1800" b="1" dirty="0">
                <a:solidFill>
                  <a:srgbClr val="000000"/>
                </a:solidFill>
                <a:effectLst/>
                <a:latin typeface="Calibri" panose="020F0502020204030204" pitchFamily="34" charset="0"/>
                <a:cs typeface="Calibri" panose="020F0502020204030204" pitchFamily="34" charset="0"/>
              </a:rPr>
              <a:t> </a:t>
            </a:r>
            <a:r>
              <a:rPr lang="en-US" sz="1800" b="1" dirty="0">
                <a:solidFill>
                  <a:srgbClr val="000000"/>
                </a:solidFill>
                <a:effectLst/>
                <a:latin typeface="Calibri" panose="020F0502020204030204" pitchFamily="34" charset="0"/>
                <a:cs typeface="Calibri" panose="020F0502020204030204" pitchFamily="34" charset="0"/>
              </a:rPr>
              <a:t>Dec 2023, RA IV provide</a:t>
            </a:r>
            <a:r>
              <a:rPr lang="en-US" b="1" dirty="0">
                <a:solidFill>
                  <a:srgbClr val="000000"/>
                </a:solidFill>
                <a:latin typeface="Calibri" panose="020F0502020204030204" pitchFamily="34" charset="0"/>
                <a:cs typeface="Calibri" panose="020F0502020204030204" pitchFamily="34" charset="0"/>
              </a:rPr>
              <a:t>d a list of the regional priority hazards</a:t>
            </a:r>
          </a:p>
        </p:txBody>
      </p:sp>
      <p:sp>
        <p:nvSpPr>
          <p:cNvPr id="2" name="CuadroTexto 1">
            <a:extLst>
              <a:ext uri="{FF2B5EF4-FFF2-40B4-BE49-F238E27FC236}">
                <a16:creationId xmlns:a16="http://schemas.microsoft.com/office/drawing/2014/main" id="{25473A6F-7209-CCCD-7F7F-DDD56FFB2DA3}"/>
              </a:ext>
            </a:extLst>
          </p:cNvPr>
          <p:cNvSpPr txBox="1"/>
          <p:nvPr/>
        </p:nvSpPr>
        <p:spPr>
          <a:xfrm>
            <a:off x="6096000" y="800100"/>
            <a:ext cx="5765799" cy="4678204"/>
          </a:xfrm>
          <a:prstGeom prst="rect">
            <a:avLst/>
          </a:prstGeom>
          <a:noFill/>
        </p:spPr>
        <p:txBody>
          <a:bodyPr wrap="square" rtlCol="0">
            <a:spAutoFit/>
          </a:bodyPr>
          <a:lstStyle/>
          <a:p>
            <a:pPr algn="l">
              <a:spcBef>
                <a:spcPts val="1200"/>
              </a:spcBef>
            </a:pPr>
            <a:r>
              <a:rPr lang="en-US" b="1" i="1" dirty="0">
                <a:solidFill>
                  <a:srgbClr val="000000"/>
                </a:solidFill>
                <a:effectLst/>
                <a:latin typeface="Calibri" panose="020F0502020204030204" pitchFamily="34" charset="0"/>
                <a:cs typeface="Calibri" panose="020F0502020204030204" pitchFamily="34" charset="0"/>
              </a:rPr>
              <a:t>34</a:t>
            </a:r>
            <a:r>
              <a:rPr lang="en-CH" b="1" i="1" dirty="0" err="1">
                <a:solidFill>
                  <a:srgbClr val="000000"/>
                </a:solidFill>
                <a:effectLst/>
                <a:latin typeface="Calibri" panose="020F0502020204030204" pitchFamily="34" charset="0"/>
                <a:cs typeface="Calibri" panose="020F0502020204030204" pitchFamily="34" charset="0"/>
              </a:rPr>
              <a:t>th</a:t>
            </a:r>
            <a:r>
              <a:rPr lang="en-US" b="1" i="1" dirty="0">
                <a:solidFill>
                  <a:srgbClr val="000000"/>
                </a:solidFill>
                <a:effectLst/>
                <a:latin typeface="Calibri" panose="020F0502020204030204" pitchFamily="34" charset="0"/>
                <a:cs typeface="Calibri" panose="020F0502020204030204" pitchFamily="34" charset="0"/>
              </a:rPr>
              <a:t> </a:t>
            </a:r>
            <a:r>
              <a:rPr lang="en-CH" b="1" i="1" dirty="0">
                <a:solidFill>
                  <a:srgbClr val="000000"/>
                </a:solidFill>
                <a:latin typeface="Calibri" panose="020F0502020204030204" pitchFamily="34" charset="0"/>
                <a:cs typeface="Calibri" panose="020F0502020204030204" pitchFamily="34" charset="0"/>
              </a:rPr>
              <a:t>S</a:t>
            </a:r>
            <a:r>
              <a:rPr lang="en-US" b="1" i="1" dirty="0" err="1">
                <a:solidFill>
                  <a:srgbClr val="000000"/>
                </a:solidFill>
                <a:effectLst/>
                <a:latin typeface="Calibri" panose="020F0502020204030204" pitchFamily="34" charset="0"/>
                <a:cs typeface="Calibri" panose="020F0502020204030204" pitchFamily="34" charset="0"/>
              </a:rPr>
              <a:t>ession</a:t>
            </a:r>
            <a:r>
              <a:rPr lang="en-US" b="1" i="1" dirty="0">
                <a:solidFill>
                  <a:srgbClr val="000000"/>
                </a:solidFill>
                <a:effectLst/>
                <a:latin typeface="Calibri" panose="020F0502020204030204" pitchFamily="34" charset="0"/>
                <a:cs typeface="Calibri" panose="020F0502020204030204" pitchFamily="34" charset="0"/>
              </a:rPr>
              <a:t> of RA IV Management Group (30 Jan 2024)</a:t>
            </a:r>
            <a:endParaRPr lang="en-US" b="0" i="0" dirty="0">
              <a:solidFill>
                <a:srgbClr val="000000"/>
              </a:solidFill>
              <a:effectLst/>
              <a:latin typeface="Calibri" panose="020F0502020204030204" pitchFamily="34" charset="0"/>
              <a:cs typeface="Calibri" panose="020F0502020204030204" pitchFamily="34" charset="0"/>
            </a:endParaRPr>
          </a:p>
          <a:p>
            <a:pPr algn="just"/>
            <a:r>
              <a:rPr lang="en-US" sz="1700" b="0" i="1" dirty="0">
                <a:solidFill>
                  <a:srgbClr val="000000"/>
                </a:solidFill>
                <a:effectLst/>
                <a:latin typeface="Calibri" panose="020F0502020204030204" pitchFamily="34" charset="0"/>
                <a:cs typeface="Calibri" panose="020F0502020204030204" pitchFamily="34" charset="0"/>
              </a:rPr>
              <a:t>Based on the recommendations made by the chairs and ET leaders, raise the following matters at SERCOM, INFCOM, TCC-PAC and EC-78:</a:t>
            </a:r>
            <a:endParaRPr lang="en-US" sz="1700" b="0" i="0" dirty="0">
              <a:solidFill>
                <a:srgbClr val="000000"/>
              </a:solidFill>
              <a:effectLst/>
              <a:latin typeface="Calibri" panose="020F0502020204030204" pitchFamily="34" charset="0"/>
              <a:cs typeface="Calibri" panose="020F0502020204030204" pitchFamily="34" charset="0"/>
            </a:endParaRPr>
          </a:p>
          <a:p>
            <a:pPr marL="285750" indent="-285750" algn="just">
              <a:spcBef>
                <a:spcPts val="600"/>
              </a:spcBef>
              <a:spcAft>
                <a:spcPts val="600"/>
              </a:spcAft>
              <a:buFont typeface="Wingdings" pitchFamily="2" charset="2"/>
              <a:buChar char="Ø"/>
            </a:pPr>
            <a:r>
              <a:rPr lang="en-US" sz="1700" b="0" i="1" dirty="0">
                <a:solidFill>
                  <a:srgbClr val="000000"/>
                </a:solidFill>
                <a:effectLst/>
                <a:latin typeface="Calibri" panose="020F0502020204030204" pitchFamily="34" charset="0"/>
                <a:cs typeface="Calibri" panose="020F0502020204030204" pitchFamily="34" charset="0"/>
              </a:rPr>
              <a:t>To establish systematic mechanisms that ensure the interaction and collaboration of the Standing Committees and their subsidiary bodies with RA IV.</a:t>
            </a:r>
            <a:endParaRPr lang="en-US" sz="1700" b="0" i="0" dirty="0">
              <a:solidFill>
                <a:srgbClr val="000000"/>
              </a:solidFill>
              <a:effectLst/>
              <a:latin typeface="Calibri" panose="020F0502020204030204" pitchFamily="34" charset="0"/>
              <a:cs typeface="Calibri" panose="020F0502020204030204" pitchFamily="34" charset="0"/>
            </a:endParaRPr>
          </a:p>
          <a:p>
            <a:pPr marL="285750" indent="-285750" algn="just">
              <a:spcBef>
                <a:spcPts val="600"/>
              </a:spcBef>
              <a:spcAft>
                <a:spcPts val="600"/>
              </a:spcAft>
              <a:buFont typeface="Wingdings" pitchFamily="2" charset="2"/>
              <a:buChar char="Ø"/>
            </a:pPr>
            <a:r>
              <a:rPr lang="en-US" sz="1700" b="0" i="1" dirty="0">
                <a:solidFill>
                  <a:srgbClr val="000000"/>
                </a:solidFill>
                <a:effectLst/>
                <a:latin typeface="Calibri" panose="020F0502020204030204" pitchFamily="34" charset="0"/>
                <a:cs typeface="Calibri" panose="020F0502020204030204" pitchFamily="34" charset="0"/>
              </a:rPr>
              <a:t>To establish a systematic process between the TCs, RAs, and Technical Programs that ensures activities in the Regional Implementation Plans are included in the WMO integrated operating plan and are complementary to the work plans of the TCs.</a:t>
            </a:r>
            <a:endParaRPr lang="en-US" sz="1700" b="0" i="0" dirty="0">
              <a:solidFill>
                <a:srgbClr val="000000"/>
              </a:solidFill>
              <a:effectLst/>
              <a:latin typeface="Calibri" panose="020F0502020204030204" pitchFamily="34" charset="0"/>
              <a:cs typeface="Calibri" panose="020F0502020204030204" pitchFamily="34" charset="0"/>
            </a:endParaRPr>
          </a:p>
          <a:p>
            <a:pPr marL="285750" indent="-285750" algn="just">
              <a:spcBef>
                <a:spcPts val="600"/>
              </a:spcBef>
              <a:spcAft>
                <a:spcPts val="600"/>
              </a:spcAft>
              <a:buFont typeface="Wingdings" pitchFamily="2" charset="2"/>
              <a:buChar char="Ø"/>
            </a:pPr>
            <a:r>
              <a:rPr lang="en-US" sz="1700" b="0" i="1" dirty="0">
                <a:solidFill>
                  <a:srgbClr val="000000"/>
                </a:solidFill>
                <a:effectLst/>
                <a:latin typeface="Calibri" panose="020F0502020204030204" pitchFamily="34" charset="0"/>
                <a:cs typeface="Calibri" panose="020F0502020204030204" pitchFamily="34" charset="0"/>
              </a:rPr>
              <a:t>To request to WMO Secretariat to improve inter-departmental coordination to enable timely funding of regional activities, reducing delays in the logistical process of sending invitations and arranging travel.</a:t>
            </a:r>
            <a:endParaRPr lang="en-US" sz="1700" b="0" i="0" dirty="0">
              <a:solidFill>
                <a:srgbClr val="000000"/>
              </a:solidFill>
              <a:effectLst/>
              <a:latin typeface="Calibri" panose="020F0502020204030204" pitchFamily="34" charset="0"/>
              <a:cs typeface="Calibri" panose="020F0502020204030204" pitchFamily="34" charset="0"/>
            </a:endParaRPr>
          </a:p>
        </p:txBody>
      </p:sp>
      <p:graphicFrame>
        <p:nvGraphicFramePr>
          <p:cNvPr id="7" name="Tabla 6">
            <a:extLst>
              <a:ext uri="{FF2B5EF4-FFF2-40B4-BE49-F238E27FC236}">
                <a16:creationId xmlns:a16="http://schemas.microsoft.com/office/drawing/2014/main" id="{E30E9C77-4325-8B1E-3A4A-9CC6AD15A616}"/>
              </a:ext>
            </a:extLst>
          </p:cNvPr>
          <p:cNvGraphicFramePr>
            <a:graphicFrameLocks noGrp="1"/>
          </p:cNvGraphicFramePr>
          <p:nvPr>
            <p:extLst>
              <p:ext uri="{D42A27DB-BD31-4B8C-83A1-F6EECF244321}">
                <p14:modId xmlns:p14="http://schemas.microsoft.com/office/powerpoint/2010/main" val="3490876738"/>
              </p:ext>
            </p:extLst>
          </p:nvPr>
        </p:nvGraphicFramePr>
        <p:xfrm>
          <a:off x="548638" y="1477468"/>
          <a:ext cx="4434841" cy="4328982"/>
        </p:xfrm>
        <a:graphic>
          <a:graphicData uri="http://schemas.openxmlformats.org/drawingml/2006/table">
            <a:tbl>
              <a:tblPr firstRow="1" firstCol="1" bandRow="1"/>
              <a:tblGrid>
                <a:gridCol w="535729">
                  <a:extLst>
                    <a:ext uri="{9D8B030D-6E8A-4147-A177-3AD203B41FA5}">
                      <a16:colId xmlns:a16="http://schemas.microsoft.com/office/drawing/2014/main" val="2935921826"/>
                    </a:ext>
                  </a:extLst>
                </a:gridCol>
                <a:gridCol w="2816124">
                  <a:extLst>
                    <a:ext uri="{9D8B030D-6E8A-4147-A177-3AD203B41FA5}">
                      <a16:colId xmlns:a16="http://schemas.microsoft.com/office/drawing/2014/main" val="3529274403"/>
                    </a:ext>
                  </a:extLst>
                </a:gridCol>
                <a:gridCol w="1082988">
                  <a:extLst>
                    <a:ext uri="{9D8B030D-6E8A-4147-A177-3AD203B41FA5}">
                      <a16:colId xmlns:a16="http://schemas.microsoft.com/office/drawing/2014/main" val="1646506900"/>
                    </a:ext>
                  </a:extLst>
                </a:gridCol>
              </a:tblGrid>
              <a:tr h="241057">
                <a:tc>
                  <a:txBody>
                    <a:bodyPr/>
                    <a:lstStyle/>
                    <a:p>
                      <a:endParaRPr lang="es-CL" sz="1200" kern="100" dirty="0">
                        <a:effectLst/>
                        <a:latin typeface="+mn-lt"/>
                        <a:cs typeface="Times New Roman" panose="02020603050405020304" pitchFamily="18" charset="0"/>
                      </a:endParaRPr>
                    </a:p>
                  </a:txBody>
                  <a:tcPr marL="68580" marR="68580" marT="0" marB="0">
                    <a:lnL>
                      <a:noFill/>
                    </a:lnL>
                    <a:lnR>
                      <a:noFill/>
                    </a:lnR>
                    <a:lnT>
                      <a:noFill/>
                    </a:lnT>
                    <a:lnB>
                      <a:noFill/>
                    </a:lnB>
                    <a:noFill/>
                  </a:tcPr>
                </a:tc>
                <a:tc>
                  <a:txBody>
                    <a:bodyPr/>
                    <a:lstStyle/>
                    <a:p>
                      <a:pPr algn="just"/>
                      <a:r>
                        <a:rPr lang="en-US" sz="1200" b="1" kern="0" dirty="0">
                          <a:effectLst/>
                          <a:latin typeface="Calibri" panose="020F0502020204030204" pitchFamily="34" charset="0"/>
                          <a:ea typeface="Times New Roman" panose="02020603050405020304" pitchFamily="18" charset="0"/>
                          <a:cs typeface="Calibri" panose="020F0502020204030204" pitchFamily="34" charset="0"/>
                        </a:rPr>
                        <a:t>RA IV Priority Hazards</a:t>
                      </a:r>
                      <a:endParaRPr lang="es-CL" sz="12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a:noFill/>
                    </a:lnL>
                    <a:lnR>
                      <a:noFill/>
                    </a:lnR>
                    <a:lnT>
                      <a:noFill/>
                    </a:lnT>
                    <a:lnB>
                      <a:noFill/>
                    </a:lnB>
                    <a:noFill/>
                  </a:tcPr>
                </a:tc>
                <a:tc>
                  <a:txBody>
                    <a:bodyPr/>
                    <a:lstStyle/>
                    <a:p>
                      <a:pPr algn="just"/>
                      <a:r>
                        <a:rPr lang="en-US" sz="1200" b="1" kern="0">
                          <a:effectLst/>
                          <a:latin typeface="Calibri" panose="020F0502020204030204" pitchFamily="34" charset="0"/>
                          <a:ea typeface="Times New Roman" panose="02020603050405020304" pitchFamily="18" charset="0"/>
                          <a:cs typeface="Calibri" panose="020F0502020204030204" pitchFamily="34" charset="0"/>
                        </a:rPr>
                        <a:t>Risk Levels</a:t>
                      </a:r>
                      <a:endParaRPr lang="es-CL" sz="12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a:noFill/>
                    </a:lnL>
                    <a:lnR>
                      <a:noFill/>
                    </a:lnR>
                    <a:lnT>
                      <a:noFill/>
                    </a:lnT>
                    <a:lnB>
                      <a:noFill/>
                    </a:lnB>
                    <a:noFill/>
                  </a:tcPr>
                </a:tc>
                <a:extLst>
                  <a:ext uri="{0D108BD9-81ED-4DB2-BD59-A6C34878D82A}">
                    <a16:rowId xmlns:a16="http://schemas.microsoft.com/office/drawing/2014/main" val="193516580"/>
                  </a:ext>
                </a:extLst>
              </a:tr>
              <a:tr h="241057">
                <a:tc>
                  <a:txBody>
                    <a:bodyPr/>
                    <a:lstStyle/>
                    <a:p>
                      <a:pPr algn="ctr"/>
                      <a:r>
                        <a:rPr lang="en-US" sz="1200" kern="0">
                          <a:effectLst/>
                          <a:latin typeface="+mn-lt"/>
                          <a:ea typeface="Times New Roman" panose="02020603050405020304" pitchFamily="18" charset="0"/>
                          <a:cs typeface="Times New Roman" panose="02020603050405020304" pitchFamily="18" charset="0"/>
                        </a:rPr>
                        <a:t>1</a:t>
                      </a:r>
                      <a:endParaRPr lang="es-CL" sz="1200" kern="100">
                        <a:effectLst/>
                        <a:latin typeface="+mn-lt"/>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noFill/>
                  </a:tcPr>
                </a:tc>
                <a:tc>
                  <a:txBody>
                    <a:bodyPr/>
                    <a:lstStyle/>
                    <a:p>
                      <a:pPr algn="just"/>
                      <a:r>
                        <a:rPr lang="en-US" sz="1200" kern="0" dirty="0">
                          <a:effectLst/>
                          <a:latin typeface="Calibri" panose="020F0502020204030204" pitchFamily="34" charset="0"/>
                          <a:ea typeface="Times New Roman" panose="02020603050405020304" pitchFamily="18" charset="0"/>
                          <a:cs typeface="Calibri" panose="020F0502020204030204" pitchFamily="34" charset="0"/>
                        </a:rPr>
                        <a:t>Hurricanes</a:t>
                      </a:r>
                      <a:endParaRPr lang="es-CL" sz="12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a:noFill/>
                    </a:lnL>
                    <a:lnR>
                      <a:noFill/>
                    </a:lnR>
                    <a:lnT>
                      <a:noFill/>
                    </a:lnT>
                    <a:lnB>
                      <a:noFill/>
                    </a:lnB>
                    <a:noFill/>
                  </a:tcPr>
                </a:tc>
                <a:tc>
                  <a:txBody>
                    <a:bodyPr/>
                    <a:lstStyle/>
                    <a:p>
                      <a:endParaRPr lang="es-CL" sz="1200" kern="100">
                        <a:effectLst/>
                        <a:highlight>
                          <a:srgbClr val="FF0000"/>
                        </a:highlight>
                        <a:latin typeface="Calibri" panose="020F0502020204030204" pitchFamily="34" charset="0"/>
                        <a:cs typeface="Calibri" panose="020F0502020204030204" pitchFamily="34" charset="0"/>
                      </a:endParaRPr>
                    </a:p>
                  </a:txBody>
                  <a:tcPr marL="68580" marR="68580" marT="0" marB="0">
                    <a:lnL>
                      <a:noFill/>
                    </a:lnL>
                    <a:lnR>
                      <a:noFill/>
                    </a:lnR>
                    <a:lnT>
                      <a:noFill/>
                    </a:lnT>
                    <a:lnB>
                      <a:noFill/>
                    </a:lnB>
                    <a:solidFill>
                      <a:srgbClr val="FF0000"/>
                    </a:solidFill>
                  </a:tcPr>
                </a:tc>
                <a:extLst>
                  <a:ext uri="{0D108BD9-81ED-4DB2-BD59-A6C34878D82A}">
                    <a16:rowId xmlns:a16="http://schemas.microsoft.com/office/drawing/2014/main" val="3627212288"/>
                  </a:ext>
                </a:extLst>
              </a:tr>
              <a:tr h="241057">
                <a:tc>
                  <a:txBody>
                    <a:bodyPr/>
                    <a:lstStyle/>
                    <a:p>
                      <a:pPr algn="ctr"/>
                      <a:r>
                        <a:rPr lang="en-US" sz="1200" kern="0">
                          <a:effectLst/>
                          <a:latin typeface="+mn-lt"/>
                          <a:ea typeface="Times New Roman" panose="02020603050405020304" pitchFamily="18" charset="0"/>
                          <a:cs typeface="Times New Roman" panose="02020603050405020304" pitchFamily="18" charset="0"/>
                        </a:rPr>
                        <a:t>2</a:t>
                      </a:r>
                      <a:endParaRPr lang="es-CL" sz="1200" kern="100">
                        <a:effectLst/>
                        <a:latin typeface="+mn-lt"/>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noFill/>
                  </a:tcPr>
                </a:tc>
                <a:tc>
                  <a:txBody>
                    <a:bodyPr/>
                    <a:lstStyle/>
                    <a:p>
                      <a:pPr algn="just"/>
                      <a:r>
                        <a:rPr lang="en-US" sz="1200" kern="0" dirty="0">
                          <a:effectLst/>
                          <a:latin typeface="Calibri" panose="020F0502020204030204" pitchFamily="34" charset="0"/>
                          <a:ea typeface="Times New Roman" panose="02020603050405020304" pitchFamily="18" charset="0"/>
                          <a:cs typeface="Calibri" panose="020F0502020204030204" pitchFamily="34" charset="0"/>
                        </a:rPr>
                        <a:t>Extreme Temperature &amp; Heat Waves</a:t>
                      </a:r>
                      <a:endParaRPr lang="es-CL" sz="12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a:noFill/>
                    </a:lnL>
                    <a:lnR>
                      <a:noFill/>
                    </a:lnR>
                    <a:lnT>
                      <a:noFill/>
                    </a:lnT>
                    <a:lnB>
                      <a:noFill/>
                    </a:lnB>
                    <a:noFill/>
                  </a:tcPr>
                </a:tc>
                <a:tc>
                  <a:txBody>
                    <a:bodyPr/>
                    <a:lstStyle/>
                    <a:p>
                      <a:endParaRPr lang="es-CL" sz="1200" kern="100">
                        <a:effectLst/>
                        <a:highlight>
                          <a:srgbClr val="FF0000"/>
                        </a:highlight>
                        <a:latin typeface="Calibri" panose="020F0502020204030204" pitchFamily="34" charset="0"/>
                        <a:cs typeface="Calibri" panose="020F0502020204030204" pitchFamily="34" charset="0"/>
                      </a:endParaRPr>
                    </a:p>
                  </a:txBody>
                  <a:tcPr marL="68580" marR="68580" marT="0" marB="0">
                    <a:lnL>
                      <a:noFill/>
                    </a:lnL>
                    <a:lnR>
                      <a:noFill/>
                    </a:lnR>
                    <a:lnT>
                      <a:noFill/>
                    </a:lnT>
                    <a:lnB>
                      <a:noFill/>
                    </a:lnB>
                    <a:solidFill>
                      <a:srgbClr val="FF0000"/>
                    </a:solidFill>
                  </a:tcPr>
                </a:tc>
                <a:extLst>
                  <a:ext uri="{0D108BD9-81ED-4DB2-BD59-A6C34878D82A}">
                    <a16:rowId xmlns:a16="http://schemas.microsoft.com/office/drawing/2014/main" val="1537950560"/>
                  </a:ext>
                </a:extLst>
              </a:tr>
              <a:tr h="241057">
                <a:tc>
                  <a:txBody>
                    <a:bodyPr/>
                    <a:lstStyle/>
                    <a:p>
                      <a:pPr algn="ctr"/>
                      <a:r>
                        <a:rPr lang="en-US" sz="1200" kern="0">
                          <a:effectLst/>
                          <a:latin typeface="+mn-lt"/>
                          <a:ea typeface="Times New Roman" panose="02020603050405020304" pitchFamily="18" charset="0"/>
                          <a:cs typeface="Times New Roman" panose="02020603050405020304" pitchFamily="18" charset="0"/>
                        </a:rPr>
                        <a:t>3</a:t>
                      </a:r>
                      <a:endParaRPr lang="es-CL" sz="1200" kern="100">
                        <a:effectLst/>
                        <a:latin typeface="+mn-lt"/>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noFill/>
                  </a:tcPr>
                </a:tc>
                <a:tc>
                  <a:txBody>
                    <a:bodyPr/>
                    <a:lstStyle/>
                    <a:p>
                      <a:pPr algn="just"/>
                      <a:r>
                        <a:rPr lang="en-US" sz="1200" kern="0" dirty="0">
                          <a:effectLst/>
                          <a:latin typeface="Calibri" panose="020F0502020204030204" pitchFamily="34" charset="0"/>
                          <a:ea typeface="Times New Roman" panose="02020603050405020304" pitchFamily="18" charset="0"/>
                          <a:cs typeface="Calibri" panose="020F0502020204030204" pitchFamily="34" charset="0"/>
                        </a:rPr>
                        <a:t>Tropical Storms </a:t>
                      </a:r>
                      <a:endParaRPr lang="es-CL" sz="12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a:noFill/>
                    </a:lnL>
                    <a:lnR>
                      <a:noFill/>
                    </a:lnR>
                    <a:lnT>
                      <a:noFill/>
                    </a:lnT>
                    <a:lnB>
                      <a:noFill/>
                    </a:lnB>
                    <a:noFill/>
                  </a:tcPr>
                </a:tc>
                <a:tc>
                  <a:txBody>
                    <a:bodyPr/>
                    <a:lstStyle/>
                    <a:p>
                      <a:endParaRPr lang="es-CL" sz="1200" kern="100">
                        <a:effectLst/>
                        <a:highlight>
                          <a:srgbClr val="FF9933"/>
                        </a:highlight>
                        <a:latin typeface="Calibri" panose="020F0502020204030204" pitchFamily="34" charset="0"/>
                        <a:cs typeface="Calibri" panose="020F0502020204030204" pitchFamily="34" charset="0"/>
                      </a:endParaRPr>
                    </a:p>
                  </a:txBody>
                  <a:tcPr marL="68580" marR="68580" marT="0" marB="0">
                    <a:lnL>
                      <a:noFill/>
                    </a:lnL>
                    <a:lnR>
                      <a:noFill/>
                    </a:lnR>
                    <a:lnT>
                      <a:noFill/>
                    </a:lnT>
                    <a:lnB>
                      <a:noFill/>
                    </a:lnB>
                    <a:solidFill>
                      <a:srgbClr val="FF9933"/>
                    </a:solidFill>
                  </a:tcPr>
                </a:tc>
                <a:extLst>
                  <a:ext uri="{0D108BD9-81ED-4DB2-BD59-A6C34878D82A}">
                    <a16:rowId xmlns:a16="http://schemas.microsoft.com/office/drawing/2014/main" val="2476806592"/>
                  </a:ext>
                </a:extLst>
              </a:tr>
              <a:tr h="241057">
                <a:tc>
                  <a:txBody>
                    <a:bodyPr/>
                    <a:lstStyle/>
                    <a:p>
                      <a:pPr algn="ctr"/>
                      <a:r>
                        <a:rPr lang="en-US" sz="1200" kern="0">
                          <a:effectLst/>
                          <a:latin typeface="+mn-lt"/>
                          <a:ea typeface="Times New Roman" panose="02020603050405020304" pitchFamily="18" charset="0"/>
                          <a:cs typeface="Times New Roman" panose="02020603050405020304" pitchFamily="18" charset="0"/>
                        </a:rPr>
                        <a:t>4</a:t>
                      </a:r>
                      <a:endParaRPr lang="es-CL" sz="1200" kern="100">
                        <a:effectLst/>
                        <a:latin typeface="+mn-lt"/>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noFill/>
                  </a:tcPr>
                </a:tc>
                <a:tc>
                  <a:txBody>
                    <a:bodyPr/>
                    <a:lstStyle/>
                    <a:p>
                      <a:pPr algn="just"/>
                      <a:r>
                        <a:rPr lang="en-US" sz="1200" kern="0" dirty="0">
                          <a:effectLst/>
                          <a:latin typeface="Calibri" panose="020F0502020204030204" pitchFamily="34" charset="0"/>
                          <a:ea typeface="Times New Roman" panose="02020603050405020304" pitchFamily="18" charset="0"/>
                          <a:cs typeface="Calibri" panose="020F0502020204030204" pitchFamily="34" charset="0"/>
                        </a:rPr>
                        <a:t>Flash and Riverine Floods</a:t>
                      </a:r>
                      <a:endParaRPr lang="es-CL" sz="12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a:noFill/>
                    </a:lnL>
                    <a:lnR>
                      <a:noFill/>
                    </a:lnR>
                    <a:lnT>
                      <a:noFill/>
                    </a:lnT>
                    <a:lnB>
                      <a:noFill/>
                    </a:lnB>
                    <a:noFill/>
                  </a:tcPr>
                </a:tc>
                <a:tc>
                  <a:txBody>
                    <a:bodyPr/>
                    <a:lstStyle/>
                    <a:p>
                      <a:endParaRPr lang="es-CL" sz="1200" kern="100">
                        <a:effectLst/>
                        <a:highlight>
                          <a:srgbClr val="FF9933"/>
                        </a:highlight>
                        <a:latin typeface="Calibri" panose="020F0502020204030204" pitchFamily="34" charset="0"/>
                        <a:cs typeface="Calibri" panose="020F0502020204030204" pitchFamily="34" charset="0"/>
                      </a:endParaRPr>
                    </a:p>
                  </a:txBody>
                  <a:tcPr marL="68580" marR="68580" marT="0" marB="0">
                    <a:lnL>
                      <a:noFill/>
                    </a:lnL>
                    <a:lnR>
                      <a:noFill/>
                    </a:lnR>
                    <a:lnT>
                      <a:noFill/>
                    </a:lnT>
                    <a:lnB>
                      <a:noFill/>
                    </a:lnB>
                    <a:solidFill>
                      <a:srgbClr val="FF9933"/>
                    </a:solidFill>
                  </a:tcPr>
                </a:tc>
                <a:extLst>
                  <a:ext uri="{0D108BD9-81ED-4DB2-BD59-A6C34878D82A}">
                    <a16:rowId xmlns:a16="http://schemas.microsoft.com/office/drawing/2014/main" val="2863787739"/>
                  </a:ext>
                </a:extLst>
              </a:tr>
              <a:tr h="241057">
                <a:tc>
                  <a:txBody>
                    <a:bodyPr/>
                    <a:lstStyle/>
                    <a:p>
                      <a:pPr algn="ctr"/>
                      <a:r>
                        <a:rPr lang="en-US" sz="1200" kern="0">
                          <a:effectLst/>
                          <a:latin typeface="+mn-lt"/>
                          <a:ea typeface="Times New Roman" panose="02020603050405020304" pitchFamily="18" charset="0"/>
                          <a:cs typeface="Times New Roman" panose="02020603050405020304" pitchFamily="18" charset="0"/>
                        </a:rPr>
                        <a:t>5</a:t>
                      </a:r>
                      <a:endParaRPr lang="es-CL" sz="1200" kern="100">
                        <a:effectLst/>
                        <a:latin typeface="+mn-lt"/>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noFill/>
                  </a:tcPr>
                </a:tc>
                <a:tc>
                  <a:txBody>
                    <a:bodyPr/>
                    <a:lstStyle/>
                    <a:p>
                      <a:pPr algn="just"/>
                      <a:r>
                        <a:rPr lang="en-US" sz="1200" kern="0" dirty="0">
                          <a:effectLst/>
                          <a:latin typeface="Calibri" panose="020F0502020204030204" pitchFamily="34" charset="0"/>
                          <a:ea typeface="Times New Roman" panose="02020603050405020304" pitchFamily="18" charset="0"/>
                          <a:cs typeface="Calibri" panose="020F0502020204030204" pitchFamily="34" charset="0"/>
                        </a:rPr>
                        <a:t>Droughts and Dry Spells</a:t>
                      </a:r>
                      <a:endParaRPr lang="es-CL" sz="12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a:noFill/>
                    </a:lnL>
                    <a:lnR>
                      <a:noFill/>
                    </a:lnR>
                    <a:lnT>
                      <a:noFill/>
                    </a:lnT>
                    <a:lnB>
                      <a:noFill/>
                    </a:lnB>
                    <a:noFill/>
                  </a:tcPr>
                </a:tc>
                <a:tc>
                  <a:txBody>
                    <a:bodyPr/>
                    <a:lstStyle/>
                    <a:p>
                      <a:endParaRPr lang="es-CL" sz="1200" kern="100">
                        <a:effectLst/>
                        <a:highlight>
                          <a:srgbClr val="FF9933"/>
                        </a:highlight>
                        <a:latin typeface="Calibri" panose="020F0502020204030204" pitchFamily="34" charset="0"/>
                        <a:cs typeface="Calibri" panose="020F0502020204030204" pitchFamily="34" charset="0"/>
                      </a:endParaRPr>
                    </a:p>
                  </a:txBody>
                  <a:tcPr marL="68580" marR="68580" marT="0" marB="0">
                    <a:lnL>
                      <a:noFill/>
                    </a:lnL>
                    <a:lnR>
                      <a:noFill/>
                    </a:lnR>
                    <a:lnT>
                      <a:noFill/>
                    </a:lnT>
                    <a:lnB>
                      <a:noFill/>
                    </a:lnB>
                    <a:solidFill>
                      <a:srgbClr val="FF9933"/>
                    </a:solidFill>
                  </a:tcPr>
                </a:tc>
                <a:extLst>
                  <a:ext uri="{0D108BD9-81ED-4DB2-BD59-A6C34878D82A}">
                    <a16:rowId xmlns:a16="http://schemas.microsoft.com/office/drawing/2014/main" val="4115396109"/>
                  </a:ext>
                </a:extLst>
              </a:tr>
              <a:tr h="241057">
                <a:tc>
                  <a:txBody>
                    <a:bodyPr/>
                    <a:lstStyle/>
                    <a:p>
                      <a:pPr algn="ctr"/>
                      <a:r>
                        <a:rPr lang="en-US" sz="1200" kern="0">
                          <a:effectLst/>
                          <a:latin typeface="+mn-lt"/>
                          <a:ea typeface="Times New Roman" panose="02020603050405020304" pitchFamily="18" charset="0"/>
                          <a:cs typeface="Times New Roman" panose="02020603050405020304" pitchFamily="18" charset="0"/>
                        </a:rPr>
                        <a:t>6</a:t>
                      </a:r>
                      <a:endParaRPr lang="es-CL" sz="1200" kern="100">
                        <a:effectLst/>
                        <a:latin typeface="+mn-lt"/>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noFill/>
                  </a:tcPr>
                </a:tc>
                <a:tc>
                  <a:txBody>
                    <a:bodyPr/>
                    <a:lstStyle/>
                    <a:p>
                      <a:pPr algn="just"/>
                      <a:r>
                        <a:rPr lang="en-US" sz="1200" kern="0" dirty="0">
                          <a:effectLst/>
                          <a:latin typeface="Calibri" panose="020F0502020204030204" pitchFamily="34" charset="0"/>
                          <a:ea typeface="Times New Roman" panose="02020603050405020304" pitchFamily="18" charset="0"/>
                          <a:cs typeface="Calibri" panose="020F0502020204030204" pitchFamily="34" charset="0"/>
                        </a:rPr>
                        <a:t>Potential tropical Cyclones</a:t>
                      </a:r>
                      <a:endParaRPr lang="es-CL" sz="12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a:noFill/>
                    </a:lnL>
                    <a:lnR>
                      <a:noFill/>
                    </a:lnR>
                    <a:lnT>
                      <a:noFill/>
                    </a:lnT>
                    <a:lnB>
                      <a:noFill/>
                    </a:lnB>
                    <a:noFill/>
                  </a:tcPr>
                </a:tc>
                <a:tc>
                  <a:txBody>
                    <a:bodyPr/>
                    <a:lstStyle/>
                    <a:p>
                      <a:endParaRPr lang="es-CL" sz="1200" kern="100">
                        <a:effectLst/>
                        <a:highlight>
                          <a:srgbClr val="FFFF99"/>
                        </a:highlight>
                        <a:latin typeface="Calibri" panose="020F0502020204030204" pitchFamily="34" charset="0"/>
                        <a:cs typeface="Calibri" panose="020F0502020204030204" pitchFamily="34" charset="0"/>
                      </a:endParaRPr>
                    </a:p>
                  </a:txBody>
                  <a:tcPr marL="68580" marR="68580" marT="0" marB="0">
                    <a:lnL>
                      <a:noFill/>
                    </a:lnL>
                    <a:lnR>
                      <a:noFill/>
                    </a:lnR>
                    <a:lnT>
                      <a:noFill/>
                    </a:lnT>
                    <a:lnB>
                      <a:noFill/>
                    </a:lnB>
                    <a:solidFill>
                      <a:srgbClr val="FFFF99"/>
                    </a:solidFill>
                  </a:tcPr>
                </a:tc>
                <a:extLst>
                  <a:ext uri="{0D108BD9-81ED-4DB2-BD59-A6C34878D82A}">
                    <a16:rowId xmlns:a16="http://schemas.microsoft.com/office/drawing/2014/main" val="947599096"/>
                  </a:ext>
                </a:extLst>
              </a:tr>
              <a:tr h="241057">
                <a:tc>
                  <a:txBody>
                    <a:bodyPr/>
                    <a:lstStyle/>
                    <a:p>
                      <a:pPr algn="ctr"/>
                      <a:r>
                        <a:rPr lang="en-US" sz="1200" kern="0">
                          <a:effectLst/>
                          <a:latin typeface="+mn-lt"/>
                          <a:ea typeface="Times New Roman" panose="02020603050405020304" pitchFamily="18" charset="0"/>
                          <a:cs typeface="Times New Roman" panose="02020603050405020304" pitchFamily="18" charset="0"/>
                        </a:rPr>
                        <a:t>7</a:t>
                      </a:r>
                      <a:endParaRPr lang="es-CL" sz="1200" kern="100">
                        <a:effectLst/>
                        <a:latin typeface="+mn-lt"/>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noFill/>
                  </a:tcPr>
                </a:tc>
                <a:tc>
                  <a:txBody>
                    <a:bodyPr/>
                    <a:lstStyle/>
                    <a:p>
                      <a:pPr algn="just"/>
                      <a:r>
                        <a:rPr lang="en-US" sz="1200" kern="0">
                          <a:effectLst/>
                          <a:latin typeface="Calibri" panose="020F0502020204030204" pitchFamily="34" charset="0"/>
                          <a:ea typeface="Times New Roman" panose="02020603050405020304" pitchFamily="18" charset="0"/>
                          <a:cs typeface="Calibri" panose="020F0502020204030204" pitchFamily="34" charset="0"/>
                        </a:rPr>
                        <a:t>Coastal Flooding and storm surge</a:t>
                      </a:r>
                      <a:endParaRPr lang="es-CL" sz="12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a:noFill/>
                    </a:lnL>
                    <a:lnR>
                      <a:noFill/>
                    </a:lnR>
                    <a:lnT>
                      <a:noFill/>
                    </a:lnT>
                    <a:lnB>
                      <a:noFill/>
                    </a:lnB>
                    <a:noFill/>
                  </a:tcPr>
                </a:tc>
                <a:tc>
                  <a:txBody>
                    <a:bodyPr/>
                    <a:lstStyle/>
                    <a:p>
                      <a:endParaRPr lang="es-CL" sz="1200" kern="100">
                        <a:effectLst/>
                        <a:highlight>
                          <a:srgbClr val="FFFF99"/>
                        </a:highlight>
                        <a:latin typeface="Calibri" panose="020F0502020204030204" pitchFamily="34" charset="0"/>
                        <a:cs typeface="Calibri" panose="020F0502020204030204" pitchFamily="34" charset="0"/>
                      </a:endParaRPr>
                    </a:p>
                  </a:txBody>
                  <a:tcPr marL="68580" marR="68580" marT="0" marB="0">
                    <a:lnL>
                      <a:noFill/>
                    </a:lnL>
                    <a:lnR>
                      <a:noFill/>
                    </a:lnR>
                    <a:lnT>
                      <a:noFill/>
                    </a:lnT>
                    <a:lnB>
                      <a:noFill/>
                    </a:lnB>
                    <a:solidFill>
                      <a:srgbClr val="FFFF99"/>
                    </a:solidFill>
                  </a:tcPr>
                </a:tc>
                <a:extLst>
                  <a:ext uri="{0D108BD9-81ED-4DB2-BD59-A6C34878D82A}">
                    <a16:rowId xmlns:a16="http://schemas.microsoft.com/office/drawing/2014/main" val="3030530510"/>
                  </a:ext>
                </a:extLst>
              </a:tr>
              <a:tr h="241057">
                <a:tc>
                  <a:txBody>
                    <a:bodyPr/>
                    <a:lstStyle/>
                    <a:p>
                      <a:pPr algn="ctr"/>
                      <a:r>
                        <a:rPr lang="en-US" sz="1200" kern="0">
                          <a:effectLst/>
                          <a:latin typeface="+mn-lt"/>
                          <a:ea typeface="Times New Roman" panose="02020603050405020304" pitchFamily="18" charset="0"/>
                          <a:cs typeface="Times New Roman" panose="02020603050405020304" pitchFamily="18" charset="0"/>
                        </a:rPr>
                        <a:t>8</a:t>
                      </a:r>
                      <a:endParaRPr lang="es-CL" sz="1200" kern="100">
                        <a:effectLst/>
                        <a:latin typeface="+mn-lt"/>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noFill/>
                  </a:tcPr>
                </a:tc>
                <a:tc>
                  <a:txBody>
                    <a:bodyPr/>
                    <a:lstStyle/>
                    <a:p>
                      <a:pPr algn="just"/>
                      <a:r>
                        <a:rPr lang="en-US" sz="1200" kern="0">
                          <a:effectLst/>
                          <a:latin typeface="Calibri" panose="020F0502020204030204" pitchFamily="34" charset="0"/>
                          <a:ea typeface="Times New Roman" panose="02020603050405020304" pitchFamily="18" charset="0"/>
                          <a:cs typeface="Calibri" panose="020F0502020204030204" pitchFamily="34" charset="0"/>
                        </a:rPr>
                        <a:t>Severe Precipitation Storms</a:t>
                      </a:r>
                      <a:endParaRPr lang="es-CL" sz="12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a:noFill/>
                    </a:lnL>
                    <a:lnR>
                      <a:noFill/>
                    </a:lnR>
                    <a:lnT>
                      <a:noFill/>
                    </a:lnT>
                    <a:lnB>
                      <a:noFill/>
                    </a:lnB>
                    <a:noFill/>
                  </a:tcPr>
                </a:tc>
                <a:tc>
                  <a:txBody>
                    <a:bodyPr/>
                    <a:lstStyle/>
                    <a:p>
                      <a:endParaRPr lang="es-CL" sz="1200" kern="100">
                        <a:effectLst/>
                        <a:highlight>
                          <a:srgbClr val="FFFF99"/>
                        </a:highlight>
                        <a:latin typeface="Calibri" panose="020F0502020204030204" pitchFamily="34" charset="0"/>
                        <a:cs typeface="Calibri" panose="020F0502020204030204" pitchFamily="34" charset="0"/>
                      </a:endParaRPr>
                    </a:p>
                  </a:txBody>
                  <a:tcPr marL="68580" marR="68580" marT="0" marB="0">
                    <a:lnL>
                      <a:noFill/>
                    </a:lnL>
                    <a:lnR>
                      <a:noFill/>
                    </a:lnR>
                    <a:lnT>
                      <a:noFill/>
                    </a:lnT>
                    <a:lnB>
                      <a:noFill/>
                    </a:lnB>
                    <a:solidFill>
                      <a:srgbClr val="FFFF99"/>
                    </a:solidFill>
                  </a:tcPr>
                </a:tc>
                <a:extLst>
                  <a:ext uri="{0D108BD9-81ED-4DB2-BD59-A6C34878D82A}">
                    <a16:rowId xmlns:a16="http://schemas.microsoft.com/office/drawing/2014/main" val="2411233752"/>
                  </a:ext>
                </a:extLst>
              </a:tr>
              <a:tr h="241057">
                <a:tc>
                  <a:txBody>
                    <a:bodyPr/>
                    <a:lstStyle/>
                    <a:p>
                      <a:pPr algn="ctr"/>
                      <a:r>
                        <a:rPr lang="en-US" sz="1200" kern="0">
                          <a:effectLst/>
                          <a:latin typeface="+mn-lt"/>
                          <a:ea typeface="Times New Roman" panose="02020603050405020304" pitchFamily="18" charset="0"/>
                          <a:cs typeface="Times New Roman" panose="02020603050405020304" pitchFamily="18" charset="0"/>
                        </a:rPr>
                        <a:t>9</a:t>
                      </a:r>
                      <a:endParaRPr lang="es-CL" sz="1200" kern="100">
                        <a:effectLst/>
                        <a:latin typeface="+mn-lt"/>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noFill/>
                  </a:tcPr>
                </a:tc>
                <a:tc>
                  <a:txBody>
                    <a:bodyPr/>
                    <a:lstStyle/>
                    <a:p>
                      <a:pPr algn="just"/>
                      <a:r>
                        <a:rPr lang="en-US" sz="1200" kern="0" dirty="0">
                          <a:effectLst/>
                          <a:latin typeface="Calibri" panose="020F0502020204030204" pitchFamily="34" charset="0"/>
                          <a:ea typeface="Times New Roman" panose="02020603050405020304" pitchFamily="18" charset="0"/>
                          <a:cs typeface="Calibri" panose="020F0502020204030204" pitchFamily="34" charset="0"/>
                        </a:rPr>
                        <a:t>Forest, wild and bush fires</a:t>
                      </a:r>
                      <a:endParaRPr lang="es-CL" sz="12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a:noFill/>
                    </a:lnL>
                    <a:lnR>
                      <a:noFill/>
                    </a:lnR>
                    <a:lnT>
                      <a:noFill/>
                    </a:lnT>
                    <a:lnB>
                      <a:noFill/>
                    </a:lnB>
                    <a:noFill/>
                  </a:tcPr>
                </a:tc>
                <a:tc>
                  <a:txBody>
                    <a:bodyPr/>
                    <a:lstStyle/>
                    <a:p>
                      <a:endParaRPr lang="es-CL" sz="1200" kern="100" dirty="0">
                        <a:effectLst/>
                        <a:highlight>
                          <a:srgbClr val="C5E0B3"/>
                        </a:highlight>
                        <a:latin typeface="Calibri" panose="020F0502020204030204" pitchFamily="34" charset="0"/>
                        <a:cs typeface="Calibri" panose="020F0502020204030204" pitchFamily="34" charset="0"/>
                      </a:endParaRPr>
                    </a:p>
                  </a:txBody>
                  <a:tcPr marL="68580" marR="68580" marT="0" marB="0">
                    <a:lnL>
                      <a:noFill/>
                    </a:lnL>
                    <a:lnR>
                      <a:noFill/>
                    </a:lnR>
                    <a:lnT>
                      <a:noFill/>
                    </a:lnT>
                    <a:lnB>
                      <a:noFill/>
                    </a:lnB>
                    <a:solidFill>
                      <a:srgbClr val="C5E0B3"/>
                    </a:solidFill>
                  </a:tcPr>
                </a:tc>
                <a:extLst>
                  <a:ext uri="{0D108BD9-81ED-4DB2-BD59-A6C34878D82A}">
                    <a16:rowId xmlns:a16="http://schemas.microsoft.com/office/drawing/2014/main" val="549817455"/>
                  </a:ext>
                </a:extLst>
              </a:tr>
              <a:tr h="241057">
                <a:tc>
                  <a:txBody>
                    <a:bodyPr/>
                    <a:lstStyle/>
                    <a:p>
                      <a:pPr algn="ctr"/>
                      <a:r>
                        <a:rPr lang="en-US" sz="1200" kern="0">
                          <a:effectLst/>
                          <a:latin typeface="+mn-lt"/>
                          <a:ea typeface="Times New Roman" panose="02020603050405020304" pitchFamily="18" charset="0"/>
                          <a:cs typeface="Times New Roman" panose="02020603050405020304" pitchFamily="18" charset="0"/>
                        </a:rPr>
                        <a:t>10</a:t>
                      </a:r>
                      <a:endParaRPr lang="es-CL" sz="1200" kern="100">
                        <a:effectLst/>
                        <a:latin typeface="+mn-lt"/>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noFill/>
                  </a:tcPr>
                </a:tc>
                <a:tc>
                  <a:txBody>
                    <a:bodyPr/>
                    <a:lstStyle/>
                    <a:p>
                      <a:pPr algn="just"/>
                      <a:r>
                        <a:rPr lang="en-US" sz="1200" kern="0">
                          <a:effectLst/>
                          <a:latin typeface="Calibri" panose="020F0502020204030204" pitchFamily="34" charset="0"/>
                          <a:ea typeface="Times New Roman" panose="02020603050405020304" pitchFamily="18" charset="0"/>
                          <a:cs typeface="Calibri" panose="020F0502020204030204" pitchFamily="34" charset="0"/>
                        </a:rPr>
                        <a:t>Landslides</a:t>
                      </a:r>
                      <a:endParaRPr lang="es-CL" sz="12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a:noFill/>
                    </a:lnL>
                    <a:lnR>
                      <a:noFill/>
                    </a:lnR>
                    <a:lnT>
                      <a:noFill/>
                    </a:lnT>
                    <a:lnB>
                      <a:noFill/>
                    </a:lnB>
                    <a:noFill/>
                  </a:tcPr>
                </a:tc>
                <a:tc>
                  <a:txBody>
                    <a:bodyPr/>
                    <a:lstStyle/>
                    <a:p>
                      <a:endParaRPr lang="es-CL" sz="1200" kern="100" dirty="0">
                        <a:effectLst/>
                        <a:highlight>
                          <a:srgbClr val="C5E0B3"/>
                        </a:highlight>
                        <a:latin typeface="Calibri" panose="020F0502020204030204" pitchFamily="34" charset="0"/>
                        <a:cs typeface="Calibri" panose="020F0502020204030204" pitchFamily="34" charset="0"/>
                      </a:endParaRPr>
                    </a:p>
                  </a:txBody>
                  <a:tcPr marL="68580" marR="68580" marT="0" marB="0">
                    <a:lnL>
                      <a:noFill/>
                    </a:lnL>
                    <a:lnR>
                      <a:noFill/>
                    </a:lnR>
                    <a:lnT>
                      <a:noFill/>
                    </a:lnT>
                    <a:lnB>
                      <a:noFill/>
                    </a:lnB>
                    <a:solidFill>
                      <a:srgbClr val="C5E0B3"/>
                    </a:solidFill>
                  </a:tcPr>
                </a:tc>
                <a:extLst>
                  <a:ext uri="{0D108BD9-81ED-4DB2-BD59-A6C34878D82A}">
                    <a16:rowId xmlns:a16="http://schemas.microsoft.com/office/drawing/2014/main" val="867055986"/>
                  </a:ext>
                </a:extLst>
              </a:tr>
              <a:tr h="241057">
                <a:tc>
                  <a:txBody>
                    <a:bodyPr/>
                    <a:lstStyle/>
                    <a:p>
                      <a:pPr algn="ctr"/>
                      <a:r>
                        <a:rPr lang="en-US" sz="1200" kern="0">
                          <a:effectLst/>
                          <a:latin typeface="+mn-lt"/>
                          <a:ea typeface="Times New Roman" panose="02020603050405020304" pitchFamily="18" charset="0"/>
                          <a:cs typeface="Times New Roman" panose="02020603050405020304" pitchFamily="18" charset="0"/>
                        </a:rPr>
                        <a:t>11</a:t>
                      </a:r>
                      <a:endParaRPr lang="es-CL" sz="1200" kern="100">
                        <a:effectLst/>
                        <a:latin typeface="+mn-lt"/>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noFill/>
                  </a:tcPr>
                </a:tc>
                <a:tc>
                  <a:txBody>
                    <a:bodyPr/>
                    <a:lstStyle/>
                    <a:p>
                      <a:pPr algn="just"/>
                      <a:r>
                        <a:rPr lang="en-US" sz="1200" kern="0">
                          <a:effectLst/>
                          <a:latin typeface="Calibri" panose="020F0502020204030204" pitchFamily="34" charset="0"/>
                          <a:ea typeface="Times New Roman" panose="02020603050405020304" pitchFamily="18" charset="0"/>
                          <a:cs typeface="Calibri" panose="020F0502020204030204" pitchFamily="34" charset="0"/>
                        </a:rPr>
                        <a:t>Lightning and Thunderstorms</a:t>
                      </a:r>
                      <a:endParaRPr lang="es-CL" sz="12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a:noFill/>
                    </a:lnL>
                    <a:lnR>
                      <a:noFill/>
                    </a:lnR>
                    <a:lnT>
                      <a:noFill/>
                    </a:lnT>
                    <a:lnB>
                      <a:noFill/>
                    </a:lnB>
                    <a:noFill/>
                  </a:tcPr>
                </a:tc>
                <a:tc>
                  <a:txBody>
                    <a:bodyPr/>
                    <a:lstStyle/>
                    <a:p>
                      <a:endParaRPr lang="es-CL" sz="1200" kern="100" dirty="0">
                        <a:effectLst/>
                        <a:highlight>
                          <a:srgbClr val="C5E0B3"/>
                        </a:highlight>
                        <a:latin typeface="Calibri" panose="020F0502020204030204" pitchFamily="34" charset="0"/>
                        <a:cs typeface="Calibri" panose="020F0502020204030204" pitchFamily="34" charset="0"/>
                      </a:endParaRPr>
                    </a:p>
                  </a:txBody>
                  <a:tcPr marL="68580" marR="68580" marT="0" marB="0">
                    <a:lnL>
                      <a:noFill/>
                    </a:lnL>
                    <a:lnR>
                      <a:noFill/>
                    </a:lnR>
                    <a:lnT>
                      <a:noFill/>
                    </a:lnT>
                    <a:lnB>
                      <a:noFill/>
                    </a:lnB>
                    <a:solidFill>
                      <a:srgbClr val="C5E0B3"/>
                    </a:solidFill>
                  </a:tcPr>
                </a:tc>
                <a:extLst>
                  <a:ext uri="{0D108BD9-81ED-4DB2-BD59-A6C34878D82A}">
                    <a16:rowId xmlns:a16="http://schemas.microsoft.com/office/drawing/2014/main" val="3072499471"/>
                  </a:ext>
                </a:extLst>
              </a:tr>
              <a:tr h="241057">
                <a:tc>
                  <a:txBody>
                    <a:bodyPr/>
                    <a:lstStyle/>
                    <a:p>
                      <a:pPr algn="ctr"/>
                      <a:r>
                        <a:rPr lang="en-US" sz="1200" kern="0">
                          <a:effectLst/>
                          <a:latin typeface="+mn-lt"/>
                          <a:ea typeface="Times New Roman" panose="02020603050405020304" pitchFamily="18" charset="0"/>
                          <a:cs typeface="Times New Roman" panose="02020603050405020304" pitchFamily="18" charset="0"/>
                        </a:rPr>
                        <a:t>12</a:t>
                      </a:r>
                      <a:endParaRPr lang="es-CL" sz="1200" kern="100">
                        <a:effectLst/>
                        <a:latin typeface="+mn-lt"/>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noFill/>
                  </a:tcPr>
                </a:tc>
                <a:tc>
                  <a:txBody>
                    <a:bodyPr/>
                    <a:lstStyle/>
                    <a:p>
                      <a:pPr algn="just"/>
                      <a:r>
                        <a:rPr lang="en-US" sz="1200" kern="0">
                          <a:effectLst/>
                          <a:latin typeface="Calibri" panose="020F0502020204030204" pitchFamily="34" charset="0"/>
                          <a:ea typeface="Times New Roman" panose="02020603050405020304" pitchFamily="18" charset="0"/>
                          <a:cs typeface="Calibri" panose="020F0502020204030204" pitchFamily="34" charset="0"/>
                        </a:rPr>
                        <a:t>Cold waves </a:t>
                      </a:r>
                      <a:endParaRPr lang="es-CL" sz="12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a:noFill/>
                    </a:lnL>
                    <a:lnR>
                      <a:noFill/>
                    </a:lnR>
                    <a:lnT>
                      <a:noFill/>
                    </a:lnT>
                    <a:lnB>
                      <a:noFill/>
                    </a:lnB>
                    <a:noFill/>
                  </a:tcPr>
                </a:tc>
                <a:tc>
                  <a:txBody>
                    <a:bodyPr/>
                    <a:lstStyle/>
                    <a:p>
                      <a:endParaRPr lang="es-CL" sz="1200" kern="100">
                        <a:effectLst/>
                        <a:highlight>
                          <a:srgbClr val="92D050"/>
                        </a:highlight>
                        <a:latin typeface="Calibri" panose="020F0502020204030204" pitchFamily="34" charset="0"/>
                        <a:cs typeface="Calibri" panose="020F0502020204030204" pitchFamily="34" charset="0"/>
                      </a:endParaRPr>
                    </a:p>
                  </a:txBody>
                  <a:tcPr marL="68580" marR="68580" marT="0" marB="0">
                    <a:lnL>
                      <a:noFill/>
                    </a:lnL>
                    <a:lnR>
                      <a:noFill/>
                    </a:lnR>
                    <a:lnT>
                      <a:noFill/>
                    </a:lnT>
                    <a:lnB>
                      <a:noFill/>
                    </a:lnB>
                    <a:solidFill>
                      <a:srgbClr val="92D050"/>
                    </a:solidFill>
                  </a:tcPr>
                </a:tc>
                <a:extLst>
                  <a:ext uri="{0D108BD9-81ED-4DB2-BD59-A6C34878D82A}">
                    <a16:rowId xmlns:a16="http://schemas.microsoft.com/office/drawing/2014/main" val="3722989983"/>
                  </a:ext>
                </a:extLst>
              </a:tr>
              <a:tr h="241057">
                <a:tc>
                  <a:txBody>
                    <a:bodyPr/>
                    <a:lstStyle/>
                    <a:p>
                      <a:pPr algn="ctr"/>
                      <a:r>
                        <a:rPr lang="en-US" sz="1200" kern="0">
                          <a:effectLst/>
                          <a:latin typeface="+mn-lt"/>
                          <a:ea typeface="Times New Roman" panose="02020603050405020304" pitchFamily="18" charset="0"/>
                          <a:cs typeface="Times New Roman" panose="02020603050405020304" pitchFamily="18" charset="0"/>
                        </a:rPr>
                        <a:t>13</a:t>
                      </a:r>
                      <a:endParaRPr lang="es-CL" sz="1200" kern="100">
                        <a:effectLst/>
                        <a:latin typeface="+mn-lt"/>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noFill/>
                  </a:tcPr>
                </a:tc>
                <a:tc>
                  <a:txBody>
                    <a:bodyPr/>
                    <a:lstStyle/>
                    <a:p>
                      <a:pPr algn="just"/>
                      <a:r>
                        <a:rPr lang="en-US" sz="1200" kern="0" dirty="0">
                          <a:effectLst/>
                          <a:latin typeface="Calibri" panose="020F0502020204030204" pitchFamily="34" charset="0"/>
                          <a:ea typeface="Times New Roman" panose="02020603050405020304" pitchFamily="18" charset="0"/>
                          <a:cs typeface="Calibri" panose="020F0502020204030204" pitchFamily="34" charset="0"/>
                        </a:rPr>
                        <a:t>Severe Winter conditions</a:t>
                      </a:r>
                      <a:endParaRPr lang="es-CL" sz="12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a:noFill/>
                    </a:lnL>
                    <a:lnR>
                      <a:noFill/>
                    </a:lnR>
                    <a:lnT>
                      <a:noFill/>
                    </a:lnT>
                    <a:lnB>
                      <a:noFill/>
                    </a:lnB>
                    <a:noFill/>
                  </a:tcPr>
                </a:tc>
                <a:tc>
                  <a:txBody>
                    <a:bodyPr/>
                    <a:lstStyle/>
                    <a:p>
                      <a:endParaRPr lang="es-CL" sz="1200" kern="100">
                        <a:effectLst/>
                        <a:highlight>
                          <a:srgbClr val="92D050"/>
                        </a:highlight>
                        <a:latin typeface="Calibri" panose="020F0502020204030204" pitchFamily="34" charset="0"/>
                        <a:cs typeface="Calibri" panose="020F0502020204030204" pitchFamily="34" charset="0"/>
                      </a:endParaRPr>
                    </a:p>
                  </a:txBody>
                  <a:tcPr marL="68580" marR="68580" marT="0" marB="0">
                    <a:lnL>
                      <a:noFill/>
                    </a:lnL>
                    <a:lnR>
                      <a:noFill/>
                    </a:lnR>
                    <a:lnT>
                      <a:noFill/>
                    </a:lnT>
                    <a:lnB>
                      <a:noFill/>
                    </a:lnB>
                    <a:solidFill>
                      <a:srgbClr val="92D050"/>
                    </a:solidFill>
                  </a:tcPr>
                </a:tc>
                <a:extLst>
                  <a:ext uri="{0D108BD9-81ED-4DB2-BD59-A6C34878D82A}">
                    <a16:rowId xmlns:a16="http://schemas.microsoft.com/office/drawing/2014/main" val="4225008180"/>
                  </a:ext>
                </a:extLst>
              </a:tr>
              <a:tr h="241057">
                <a:tc>
                  <a:txBody>
                    <a:bodyPr/>
                    <a:lstStyle/>
                    <a:p>
                      <a:pPr algn="ctr"/>
                      <a:r>
                        <a:rPr lang="en-US" sz="1200" kern="0">
                          <a:effectLst/>
                          <a:latin typeface="+mn-lt"/>
                          <a:ea typeface="Times New Roman" panose="02020603050405020304" pitchFamily="18" charset="0"/>
                          <a:cs typeface="Times New Roman" panose="02020603050405020304" pitchFamily="18" charset="0"/>
                        </a:rPr>
                        <a:t>14</a:t>
                      </a:r>
                      <a:endParaRPr lang="es-CL" sz="1200" kern="100">
                        <a:effectLst/>
                        <a:latin typeface="+mn-lt"/>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noFill/>
                  </a:tcPr>
                </a:tc>
                <a:tc>
                  <a:txBody>
                    <a:bodyPr/>
                    <a:lstStyle/>
                    <a:p>
                      <a:pPr algn="just"/>
                      <a:r>
                        <a:rPr lang="en-US" sz="1200" kern="0" dirty="0">
                          <a:effectLst/>
                          <a:latin typeface="Calibri" panose="020F0502020204030204" pitchFamily="34" charset="0"/>
                          <a:ea typeface="Times New Roman" panose="02020603050405020304" pitchFamily="18" charset="0"/>
                          <a:cs typeface="Calibri" panose="020F0502020204030204" pitchFamily="34" charset="0"/>
                        </a:rPr>
                        <a:t>High Winds</a:t>
                      </a:r>
                      <a:endParaRPr lang="es-CL" sz="12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a:noFill/>
                    </a:lnL>
                    <a:lnR>
                      <a:noFill/>
                    </a:lnR>
                    <a:lnT>
                      <a:noFill/>
                    </a:lnT>
                    <a:lnB>
                      <a:noFill/>
                    </a:lnB>
                    <a:noFill/>
                  </a:tcPr>
                </a:tc>
                <a:tc>
                  <a:txBody>
                    <a:bodyPr/>
                    <a:lstStyle/>
                    <a:p>
                      <a:endParaRPr lang="es-CL" sz="1200" kern="100">
                        <a:effectLst/>
                        <a:highlight>
                          <a:srgbClr val="92D050"/>
                        </a:highlight>
                        <a:latin typeface="Calibri" panose="020F0502020204030204" pitchFamily="34" charset="0"/>
                        <a:cs typeface="Calibri" panose="020F0502020204030204" pitchFamily="34" charset="0"/>
                      </a:endParaRPr>
                    </a:p>
                  </a:txBody>
                  <a:tcPr marL="68580" marR="68580" marT="0" marB="0">
                    <a:lnL>
                      <a:noFill/>
                    </a:lnL>
                    <a:lnR>
                      <a:noFill/>
                    </a:lnR>
                    <a:lnT>
                      <a:noFill/>
                    </a:lnT>
                    <a:lnB>
                      <a:noFill/>
                    </a:lnB>
                    <a:solidFill>
                      <a:srgbClr val="92D050"/>
                    </a:solidFill>
                  </a:tcPr>
                </a:tc>
                <a:extLst>
                  <a:ext uri="{0D108BD9-81ED-4DB2-BD59-A6C34878D82A}">
                    <a16:rowId xmlns:a16="http://schemas.microsoft.com/office/drawing/2014/main" val="2386981228"/>
                  </a:ext>
                </a:extLst>
              </a:tr>
              <a:tr h="241057">
                <a:tc>
                  <a:txBody>
                    <a:bodyPr/>
                    <a:lstStyle/>
                    <a:p>
                      <a:pPr algn="ctr"/>
                      <a:r>
                        <a:rPr lang="en-US" sz="1200" kern="0">
                          <a:effectLst/>
                          <a:latin typeface="+mn-lt"/>
                          <a:ea typeface="Times New Roman" panose="02020603050405020304" pitchFamily="18" charset="0"/>
                          <a:cs typeface="Times New Roman" panose="02020603050405020304" pitchFamily="18" charset="0"/>
                        </a:rPr>
                        <a:t>15</a:t>
                      </a:r>
                      <a:endParaRPr lang="es-CL" sz="1200" kern="100">
                        <a:effectLst/>
                        <a:latin typeface="+mn-lt"/>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noFill/>
                  </a:tcPr>
                </a:tc>
                <a:tc>
                  <a:txBody>
                    <a:bodyPr/>
                    <a:lstStyle/>
                    <a:p>
                      <a:pPr algn="just"/>
                      <a:r>
                        <a:rPr lang="en-US" sz="1200" kern="0" dirty="0">
                          <a:effectLst/>
                          <a:latin typeface="Calibri" panose="020F0502020204030204" pitchFamily="34" charset="0"/>
                          <a:ea typeface="Times New Roman" panose="02020603050405020304" pitchFamily="18" charset="0"/>
                          <a:cs typeface="Calibri" panose="020F0502020204030204" pitchFamily="34" charset="0"/>
                        </a:rPr>
                        <a:t>Dust Haze</a:t>
                      </a:r>
                      <a:endParaRPr lang="es-CL" sz="12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a:noFill/>
                    </a:lnL>
                    <a:lnR>
                      <a:noFill/>
                    </a:lnR>
                    <a:lnT>
                      <a:noFill/>
                    </a:lnT>
                    <a:lnB>
                      <a:noFill/>
                    </a:lnB>
                    <a:noFill/>
                  </a:tcPr>
                </a:tc>
                <a:tc>
                  <a:txBody>
                    <a:bodyPr/>
                    <a:lstStyle/>
                    <a:p>
                      <a:endParaRPr lang="es-CL" sz="1200" kern="100">
                        <a:effectLst/>
                        <a:highlight>
                          <a:srgbClr val="92D050"/>
                        </a:highlight>
                        <a:latin typeface="Calibri" panose="020F0502020204030204" pitchFamily="34" charset="0"/>
                        <a:cs typeface="Calibri" panose="020F0502020204030204" pitchFamily="34" charset="0"/>
                      </a:endParaRPr>
                    </a:p>
                  </a:txBody>
                  <a:tcPr marL="68580" marR="68580" marT="0" marB="0">
                    <a:lnL>
                      <a:noFill/>
                    </a:lnL>
                    <a:lnR>
                      <a:noFill/>
                    </a:lnR>
                    <a:lnT>
                      <a:noFill/>
                    </a:lnT>
                    <a:lnB>
                      <a:noFill/>
                    </a:lnB>
                    <a:solidFill>
                      <a:srgbClr val="92D050"/>
                    </a:solidFill>
                  </a:tcPr>
                </a:tc>
                <a:extLst>
                  <a:ext uri="{0D108BD9-81ED-4DB2-BD59-A6C34878D82A}">
                    <a16:rowId xmlns:a16="http://schemas.microsoft.com/office/drawing/2014/main" val="1765955268"/>
                  </a:ext>
                </a:extLst>
              </a:tr>
              <a:tr h="241057">
                <a:tc>
                  <a:txBody>
                    <a:bodyPr/>
                    <a:lstStyle/>
                    <a:p>
                      <a:pPr algn="ctr"/>
                      <a:r>
                        <a:rPr lang="en-US" sz="1200" kern="0">
                          <a:effectLst/>
                          <a:latin typeface="+mn-lt"/>
                          <a:ea typeface="Times New Roman" panose="02020603050405020304" pitchFamily="18" charset="0"/>
                          <a:cs typeface="Times New Roman" panose="02020603050405020304" pitchFamily="18" charset="0"/>
                        </a:rPr>
                        <a:t>16</a:t>
                      </a:r>
                      <a:endParaRPr lang="es-CL" sz="1200" kern="100">
                        <a:effectLst/>
                        <a:latin typeface="+mn-lt"/>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noFill/>
                  </a:tcPr>
                </a:tc>
                <a:tc>
                  <a:txBody>
                    <a:bodyPr/>
                    <a:lstStyle/>
                    <a:p>
                      <a:pPr algn="just"/>
                      <a:r>
                        <a:rPr lang="en-US" sz="1200" kern="0" dirty="0">
                          <a:effectLst/>
                          <a:latin typeface="Calibri" panose="020F0502020204030204" pitchFamily="34" charset="0"/>
                          <a:ea typeface="Times New Roman" panose="02020603050405020304" pitchFamily="18" charset="0"/>
                          <a:cs typeface="Calibri" panose="020F0502020204030204" pitchFamily="34" charset="0"/>
                        </a:rPr>
                        <a:t>Hail</a:t>
                      </a:r>
                      <a:endParaRPr lang="es-CL" sz="12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a:noFill/>
                    </a:lnL>
                    <a:lnR>
                      <a:noFill/>
                    </a:lnR>
                    <a:lnT>
                      <a:noFill/>
                    </a:lnT>
                    <a:lnB>
                      <a:noFill/>
                    </a:lnB>
                    <a:noFill/>
                  </a:tcPr>
                </a:tc>
                <a:tc>
                  <a:txBody>
                    <a:bodyPr/>
                    <a:lstStyle/>
                    <a:p>
                      <a:endParaRPr lang="es-CL" sz="1200" kern="100" dirty="0">
                        <a:effectLst/>
                        <a:highlight>
                          <a:srgbClr val="92D050"/>
                        </a:highlight>
                        <a:latin typeface="Calibri" panose="020F0502020204030204" pitchFamily="34" charset="0"/>
                        <a:cs typeface="Calibri" panose="020F0502020204030204" pitchFamily="34" charset="0"/>
                      </a:endParaRPr>
                    </a:p>
                  </a:txBody>
                  <a:tcPr marL="68580" marR="68580" marT="0" marB="0">
                    <a:lnL>
                      <a:noFill/>
                    </a:lnL>
                    <a:lnR>
                      <a:noFill/>
                    </a:lnR>
                    <a:lnT>
                      <a:noFill/>
                    </a:lnT>
                    <a:lnB>
                      <a:noFill/>
                    </a:lnB>
                    <a:solidFill>
                      <a:srgbClr val="92D050"/>
                    </a:solidFill>
                  </a:tcPr>
                </a:tc>
                <a:extLst>
                  <a:ext uri="{0D108BD9-81ED-4DB2-BD59-A6C34878D82A}">
                    <a16:rowId xmlns:a16="http://schemas.microsoft.com/office/drawing/2014/main" val="2469357579"/>
                  </a:ext>
                </a:extLst>
              </a:tr>
              <a:tr h="231013">
                <a:tc>
                  <a:txBody>
                    <a:bodyPr/>
                    <a:lstStyle/>
                    <a:p>
                      <a:pPr algn="ctr"/>
                      <a:r>
                        <a:rPr lang="en-US" sz="1200" kern="0">
                          <a:effectLst/>
                          <a:latin typeface="+mn-lt"/>
                          <a:ea typeface="Times New Roman" panose="02020603050405020304" pitchFamily="18" charset="0"/>
                          <a:cs typeface="Times New Roman" panose="02020603050405020304" pitchFamily="18" charset="0"/>
                        </a:rPr>
                        <a:t>17</a:t>
                      </a:r>
                      <a:endParaRPr lang="es-CL" sz="1200" kern="100">
                        <a:effectLst/>
                        <a:latin typeface="+mn-lt"/>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noFill/>
                  </a:tcPr>
                </a:tc>
                <a:tc>
                  <a:txBody>
                    <a:bodyPr/>
                    <a:lstStyle/>
                    <a:p>
                      <a:pPr algn="just"/>
                      <a:r>
                        <a:rPr lang="en-US" sz="1200" kern="0" dirty="0">
                          <a:effectLst/>
                          <a:latin typeface="Calibri" panose="020F0502020204030204" pitchFamily="34" charset="0"/>
                          <a:ea typeface="Times New Roman" panose="02020603050405020304" pitchFamily="18" charset="0"/>
                          <a:cs typeface="Calibri" panose="020F0502020204030204" pitchFamily="34" charset="0"/>
                        </a:rPr>
                        <a:t>Sea Level Increases</a:t>
                      </a:r>
                      <a:endParaRPr lang="es-CL" sz="12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a:noFill/>
                    </a:lnL>
                    <a:lnR>
                      <a:noFill/>
                    </a:lnR>
                    <a:lnT>
                      <a:noFill/>
                    </a:lnT>
                    <a:lnB>
                      <a:noFill/>
                    </a:lnB>
                    <a:noFill/>
                  </a:tcPr>
                </a:tc>
                <a:tc>
                  <a:txBody>
                    <a:bodyPr/>
                    <a:lstStyle/>
                    <a:p>
                      <a:pPr algn="just"/>
                      <a:r>
                        <a:rPr lang="en-US" sz="1200" kern="0" dirty="0">
                          <a:effectLst/>
                          <a:highlight>
                            <a:srgbClr val="92D050"/>
                          </a:highlight>
                          <a:latin typeface="Calibri" panose="020F0502020204030204" pitchFamily="34" charset="0"/>
                          <a:ea typeface="Times New Roman" panose="02020603050405020304" pitchFamily="18" charset="0"/>
                          <a:cs typeface="Calibri" panose="020F0502020204030204" pitchFamily="34" charset="0"/>
                        </a:rPr>
                        <a:t> </a:t>
                      </a:r>
                      <a:endParaRPr lang="es-CL" sz="1200" kern="100" dirty="0">
                        <a:effectLst/>
                        <a:highlight>
                          <a:srgbClr val="92D050"/>
                        </a:highligh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a:noFill/>
                    </a:lnL>
                    <a:lnR>
                      <a:noFill/>
                    </a:lnR>
                    <a:lnT>
                      <a:noFill/>
                    </a:lnT>
                    <a:lnB>
                      <a:noFill/>
                    </a:lnB>
                    <a:solidFill>
                      <a:srgbClr val="92D050"/>
                    </a:solidFill>
                  </a:tcPr>
                </a:tc>
                <a:extLst>
                  <a:ext uri="{0D108BD9-81ED-4DB2-BD59-A6C34878D82A}">
                    <a16:rowId xmlns:a16="http://schemas.microsoft.com/office/drawing/2014/main" val="1559101918"/>
                  </a:ext>
                </a:extLst>
              </a:tr>
            </a:tbl>
          </a:graphicData>
        </a:graphic>
      </p:graphicFrame>
    </p:spTree>
    <p:extLst>
      <p:ext uri="{BB962C8B-B14F-4D97-AF65-F5344CB8AC3E}">
        <p14:creationId xmlns:p14="http://schemas.microsoft.com/office/powerpoint/2010/main" val="9978852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B416DD7-95E9-BC6C-3FA8-B6AD7E6673A8}"/>
              </a:ext>
            </a:extLst>
          </p:cNvPr>
          <p:cNvSpPr txBox="1"/>
          <p:nvPr/>
        </p:nvSpPr>
        <p:spPr>
          <a:xfrm>
            <a:off x="548640" y="1087458"/>
            <a:ext cx="10858500" cy="1754326"/>
          </a:xfrm>
          <a:prstGeom prst="rect">
            <a:avLst/>
          </a:prstGeom>
          <a:noFill/>
        </p:spPr>
        <p:txBody>
          <a:bodyPr wrap="square">
            <a:spAutoFit/>
          </a:bodyPr>
          <a:lstStyle/>
          <a:p>
            <a:pPr algn="just"/>
            <a:r>
              <a:rPr lang="en-US" sz="1800" b="0" i="0" dirty="0">
                <a:solidFill>
                  <a:srgbClr val="000000"/>
                </a:solidFill>
                <a:effectLst/>
                <a:highlight>
                  <a:srgbClr val="FFFFFF"/>
                </a:highlight>
                <a:latin typeface="Calibri" panose="020F0502020204030204" pitchFamily="34" charset="0"/>
                <a:cs typeface="Calibri" panose="020F0502020204030204" pitchFamily="34" charset="0"/>
              </a:rPr>
              <a:t>As part of the preparatory activities for RA IV-19 session to be held in February 2025, an Open consultation  process on Regional priorities has started. </a:t>
            </a:r>
          </a:p>
          <a:p>
            <a:pPr algn="just"/>
            <a:endParaRPr lang="en-US" dirty="0">
              <a:solidFill>
                <a:srgbClr val="000000"/>
              </a:solidFill>
              <a:highlight>
                <a:srgbClr val="FFFFFF"/>
              </a:highlight>
              <a:latin typeface="Calibri" panose="020F0502020204030204" pitchFamily="34" charset="0"/>
              <a:cs typeface="Calibri" panose="020F0502020204030204" pitchFamily="34" charset="0"/>
            </a:endParaRPr>
          </a:p>
          <a:p>
            <a:pPr algn="just"/>
            <a:r>
              <a:rPr lang="en-US" sz="1800" b="0" i="0" dirty="0">
                <a:solidFill>
                  <a:srgbClr val="000000"/>
                </a:solidFill>
                <a:effectLst/>
                <a:highlight>
                  <a:srgbClr val="FFFFFF"/>
                </a:highlight>
                <a:latin typeface="Calibri" panose="020F0502020204030204" pitchFamily="34" charset="0"/>
                <a:cs typeface="Calibri" panose="020F0502020204030204" pitchFamily="34" charset="0"/>
              </a:rPr>
              <a:t>The consultation is available </a:t>
            </a:r>
            <a:r>
              <a:rPr lang="en-US" dirty="0">
                <a:solidFill>
                  <a:srgbClr val="000000"/>
                </a:solidFill>
                <a:highlight>
                  <a:srgbClr val="FFFFFF"/>
                </a:highlight>
                <a:latin typeface="Calibri" panose="020F0502020204030204" pitchFamily="34" charset="0"/>
                <a:cs typeface="Calibri" panose="020F0502020204030204" pitchFamily="34" charset="0"/>
              </a:rPr>
              <a:t>until 30 April 2024, and the results will be analyzed in </a:t>
            </a:r>
            <a:r>
              <a:rPr lang="en-US" sz="1800" b="0" i="0" dirty="0">
                <a:solidFill>
                  <a:srgbClr val="000000"/>
                </a:solidFill>
                <a:effectLst/>
                <a:highlight>
                  <a:srgbClr val="FFFFFF"/>
                </a:highlight>
                <a:latin typeface="Calibri" panose="020F0502020204030204" pitchFamily="34" charset="0"/>
                <a:cs typeface="Calibri" panose="020F0502020204030204" pitchFamily="34" charset="0"/>
              </a:rPr>
              <a:t>RA IV-MG-35 in mid-June 2024.</a:t>
            </a:r>
          </a:p>
          <a:p>
            <a:pPr algn="just"/>
            <a:endParaRPr lang="en-US" u="sng" dirty="0">
              <a:solidFill>
                <a:srgbClr val="000000"/>
              </a:solidFill>
              <a:highlight>
                <a:srgbClr val="FFFFFF"/>
              </a:highlight>
              <a:hlinkClick r:id="rId2"/>
            </a:endParaRPr>
          </a:p>
          <a:p>
            <a:pPr algn="just"/>
            <a:r>
              <a:rPr lang="en-US" sz="1800" b="0" i="0" u="sng" dirty="0">
                <a:solidFill>
                  <a:srgbClr val="0563C1"/>
                </a:solidFill>
                <a:effectLst/>
                <a:highlight>
                  <a:srgbClr val="FFFFFF"/>
                </a:highlight>
                <a:hlinkClick r:id="rId2"/>
              </a:rPr>
              <a:t>https://forms.office.com/e/i9VQjvr9eR</a:t>
            </a:r>
            <a:r>
              <a:rPr lang="en-US" sz="1800" b="0" i="0" dirty="0">
                <a:solidFill>
                  <a:srgbClr val="000000"/>
                </a:solidFill>
                <a:effectLst/>
                <a:highlight>
                  <a:srgbClr val="FFFFFF"/>
                </a:highlight>
              </a:rPr>
              <a:t> </a:t>
            </a:r>
          </a:p>
        </p:txBody>
      </p:sp>
      <p:sp>
        <p:nvSpPr>
          <p:cNvPr id="4" name="Shape 79">
            <a:extLst>
              <a:ext uri="{FF2B5EF4-FFF2-40B4-BE49-F238E27FC236}">
                <a16:creationId xmlns:a16="http://schemas.microsoft.com/office/drawing/2014/main" id="{75A0C338-7AD3-8C6C-D88B-81894A8EC5C4}"/>
              </a:ext>
            </a:extLst>
          </p:cNvPr>
          <p:cNvSpPr/>
          <p:nvPr/>
        </p:nvSpPr>
        <p:spPr>
          <a:xfrm>
            <a:off x="330200" y="194751"/>
            <a:ext cx="11531599" cy="430887"/>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nchor="t">
            <a:spAutoFit/>
          </a:bodyPr>
          <a:lstStyle/>
          <a:p>
            <a:pPr algn="ctr"/>
            <a:r>
              <a:rPr lang="en-CH" sz="2800" b="1">
                <a:solidFill>
                  <a:srgbClr val="005BAA"/>
                </a:solidFill>
                <a:latin typeface="Arial"/>
                <a:ea typeface="Verdana"/>
                <a:cs typeface="Arial"/>
              </a:rPr>
              <a:t>RA </a:t>
            </a:r>
            <a:r>
              <a:rPr lang="es-ES" sz="2800" b="1" dirty="0">
                <a:solidFill>
                  <a:srgbClr val="005BAA"/>
                </a:solidFill>
                <a:latin typeface="Arial"/>
                <a:ea typeface="Verdana"/>
                <a:cs typeface="Arial"/>
              </a:rPr>
              <a:t>IV </a:t>
            </a:r>
            <a:r>
              <a:rPr lang="en-CH" sz="2800" b="1">
                <a:solidFill>
                  <a:srgbClr val="005BAA"/>
                </a:solidFill>
                <a:latin typeface="Arial"/>
                <a:ea typeface="Verdana"/>
                <a:cs typeface="Arial"/>
              </a:rPr>
              <a:t>Inputs</a:t>
            </a:r>
            <a:endParaRPr lang="en-US" sz="2800" dirty="0">
              <a:solidFill>
                <a:srgbClr val="005BAA"/>
              </a:solidFill>
              <a:latin typeface="Arial"/>
              <a:ea typeface="Verdana"/>
              <a:cs typeface="Arial"/>
            </a:endParaRPr>
          </a:p>
        </p:txBody>
      </p:sp>
    </p:spTree>
    <p:extLst>
      <p:ext uri="{BB962C8B-B14F-4D97-AF65-F5344CB8AC3E}">
        <p14:creationId xmlns:p14="http://schemas.microsoft.com/office/powerpoint/2010/main" val="6506631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C423B9E-6EFC-82EF-5878-680B207A57B8}"/>
              </a:ext>
            </a:extLst>
          </p:cNvPr>
          <p:cNvSpPr txBox="1"/>
          <p:nvPr/>
        </p:nvSpPr>
        <p:spPr>
          <a:xfrm>
            <a:off x="330200" y="813483"/>
            <a:ext cx="11531599" cy="5016758"/>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US" sz="1600" b="1" dirty="0">
                <a:latin typeface="Calibri"/>
                <a:ea typeface="Calibri"/>
                <a:cs typeface="Arial"/>
              </a:rPr>
              <a:t>EW4All rapid assessment </a:t>
            </a:r>
            <a:r>
              <a:rPr lang="en-US" sz="1600" dirty="0">
                <a:latin typeface="Calibri"/>
                <a:ea typeface="Calibri"/>
                <a:cs typeface="Arial"/>
              </a:rPr>
              <a:t>has been carried out for 10 RA VI Members </a:t>
            </a:r>
            <a:r>
              <a:rPr lang="en-US" sz="1600" dirty="0">
                <a:latin typeface="Calibri"/>
                <a:ea typeface="Calibri"/>
                <a:cs typeface="Arial"/>
                <a:sym typeface="Wingdings"/>
              </a:rPr>
              <a:t></a:t>
            </a:r>
            <a:r>
              <a:rPr lang="en-US" sz="1600" dirty="0">
                <a:latin typeface="Calibri"/>
                <a:ea typeface="Calibri"/>
                <a:cs typeface="Arial"/>
              </a:rPr>
              <a:t> Many countries in Europe don’t have adequate MHEWS system. The identified biggest challenges:</a:t>
            </a:r>
          </a:p>
          <a:p>
            <a:r>
              <a:rPr lang="en-US" sz="1600" dirty="0">
                <a:latin typeface="Calibri"/>
                <a:ea typeface="Calibri"/>
                <a:cs typeface="Arial"/>
              </a:rPr>
              <a:t>  - Big gaps in the observing, data processing and forecasting systems</a:t>
            </a:r>
          </a:p>
          <a:p>
            <a:r>
              <a:rPr lang="en-US" sz="1600" dirty="0">
                <a:latin typeface="Calibri"/>
                <a:ea typeface="Calibri"/>
                <a:cs typeface="Arial"/>
              </a:rPr>
              <a:t>  - Lack of formal links between the stakeholders in the dissemination chain</a:t>
            </a:r>
          </a:p>
          <a:p>
            <a:r>
              <a:rPr lang="en-US" sz="1600" dirty="0">
                <a:latin typeface="Calibri"/>
                <a:ea typeface="Calibri"/>
                <a:cs typeface="Arial"/>
              </a:rPr>
              <a:t>  - Missing regulatory frameworks that connect early warnings to emergency plans</a:t>
            </a:r>
          </a:p>
          <a:p>
            <a:endParaRPr lang="en-US" sz="1600" dirty="0">
              <a:latin typeface="Calibri"/>
              <a:ea typeface="Calibri"/>
              <a:cs typeface="Arial"/>
            </a:endParaRPr>
          </a:p>
          <a:p>
            <a:pPr marL="285750" indent="-285750">
              <a:buFont typeface="Arial" panose="020B0604020202020204" pitchFamily="34" charset="0"/>
              <a:buChar char="•"/>
            </a:pPr>
            <a:r>
              <a:rPr lang="en-US" sz="1600" dirty="0">
                <a:latin typeface="Calibri"/>
                <a:ea typeface="Calibri"/>
                <a:cs typeface="Arial"/>
              </a:rPr>
              <a:t>Encourage coordination and collaboration </a:t>
            </a:r>
            <a:r>
              <a:rPr lang="en-US" sz="1600" dirty="0">
                <a:latin typeface="Wingdings"/>
                <a:ea typeface="Calibri"/>
                <a:cs typeface="Calibri"/>
                <a:sym typeface="Wingdings"/>
              </a:rPr>
              <a:t></a:t>
            </a:r>
            <a:r>
              <a:rPr lang="en-US" sz="1600" dirty="0">
                <a:latin typeface="Calibri"/>
                <a:ea typeface="Calibri"/>
                <a:cs typeface="Arial"/>
              </a:rPr>
              <a:t> </a:t>
            </a:r>
            <a:r>
              <a:rPr lang="en-US" sz="1600" b="1" dirty="0">
                <a:latin typeface="Calibri"/>
                <a:ea typeface="Calibri"/>
                <a:cs typeface="Arial"/>
              </a:rPr>
              <a:t>build on and scale up existing efforts and capacities </a:t>
            </a:r>
            <a:r>
              <a:rPr lang="en-US" sz="1600" dirty="0">
                <a:latin typeface="Calibri"/>
                <a:ea typeface="Calibri"/>
                <a:cs typeface="Arial"/>
              </a:rPr>
              <a:t>(</a:t>
            </a:r>
            <a:r>
              <a:rPr lang="en-US" sz="1600" dirty="0" err="1">
                <a:latin typeface="Calibri"/>
                <a:ea typeface="Calibri"/>
                <a:cs typeface="Arial"/>
              </a:rPr>
              <a:t>MeteoAlarm</a:t>
            </a:r>
            <a:r>
              <a:rPr lang="en-US" sz="1600" dirty="0">
                <a:latin typeface="Calibri"/>
                <a:ea typeface="Calibri"/>
                <a:cs typeface="Arial"/>
              </a:rPr>
              <a:t>, SEE-MHEWS, etc.) </a:t>
            </a:r>
          </a:p>
          <a:p>
            <a:endParaRPr lang="en-US" sz="1600" dirty="0">
              <a:latin typeface="Calibri"/>
              <a:ea typeface="Calibri"/>
              <a:cs typeface="Arial"/>
            </a:endParaRPr>
          </a:p>
          <a:p>
            <a:pPr marL="285750" indent="-285750">
              <a:buFont typeface="Arial" panose="020B0604020202020204" pitchFamily="34" charset="0"/>
              <a:buChar char="•"/>
            </a:pPr>
            <a:r>
              <a:rPr lang="en-US" sz="1600" b="1" dirty="0">
                <a:latin typeface="Calibri"/>
                <a:ea typeface="Calibri"/>
                <a:cs typeface="Arial"/>
              </a:rPr>
              <a:t>Resource mobilization efforts</a:t>
            </a:r>
            <a:r>
              <a:rPr lang="en-US" sz="1600" dirty="0">
                <a:latin typeface="Calibri"/>
                <a:ea typeface="Calibri"/>
                <a:cs typeface="Arial"/>
              </a:rPr>
              <a:t> are ongoing to support South-East Europe and South-Caucasus </a:t>
            </a:r>
          </a:p>
          <a:p>
            <a:pPr marL="285750" indent="-285750">
              <a:buFont typeface="Arial,Sans-Serif" panose="020B0604020202020204" pitchFamily="34" charset="0"/>
              <a:buChar char="•"/>
            </a:pPr>
            <a:endParaRPr lang="en-US" sz="1600" dirty="0">
              <a:latin typeface="Calibri"/>
              <a:ea typeface="Calibri"/>
              <a:cs typeface="Calibri"/>
            </a:endParaRPr>
          </a:p>
          <a:p>
            <a:pPr marL="285750" indent="-285750">
              <a:buFont typeface="Arial,Sans-Serif" panose="020B0604020202020204" pitchFamily="34" charset="0"/>
              <a:buChar char="•"/>
            </a:pPr>
            <a:r>
              <a:rPr lang="en-US" sz="1600" b="1" dirty="0">
                <a:latin typeface="Calibri"/>
                <a:ea typeface="Calibri"/>
                <a:cs typeface="Calibri"/>
              </a:rPr>
              <a:t>EW4All Roadmap</a:t>
            </a:r>
            <a:r>
              <a:rPr lang="en-US" sz="1600" dirty="0">
                <a:latin typeface="Calibri"/>
                <a:ea typeface="Calibri"/>
                <a:cs typeface="Calibri"/>
              </a:rPr>
              <a:t> has been drafted and discussed by MG</a:t>
            </a:r>
          </a:p>
          <a:p>
            <a:pPr marL="285750" indent="-285750">
              <a:buFont typeface="Arial,Sans-Serif" panose="020B0604020202020204" pitchFamily="34" charset="0"/>
              <a:buChar char="•"/>
            </a:pPr>
            <a:endParaRPr lang="en-US" sz="1600" dirty="0">
              <a:latin typeface="Calibri"/>
              <a:ea typeface="Calibri"/>
              <a:cs typeface="Calibri"/>
            </a:endParaRPr>
          </a:p>
          <a:p>
            <a:pPr marL="285750" indent="-285750">
              <a:buFont typeface="Arial,Sans-Serif" panose="020B0604020202020204" pitchFamily="34" charset="0"/>
              <a:buChar char="•"/>
            </a:pPr>
            <a:r>
              <a:rPr lang="en-US" sz="1600" b="1" dirty="0">
                <a:latin typeface="Calibri"/>
                <a:ea typeface="Calibri"/>
                <a:cs typeface="Calibri"/>
              </a:rPr>
              <a:t>Regional priority hazards</a:t>
            </a:r>
            <a:r>
              <a:rPr lang="en-US" sz="1600" dirty="0">
                <a:latin typeface="Calibri"/>
                <a:ea typeface="Calibri"/>
                <a:cs typeface="Calibri"/>
              </a:rPr>
              <a:t> have been identified and approved by Members</a:t>
            </a:r>
          </a:p>
          <a:p>
            <a:pPr marL="285750" indent="-285750">
              <a:buFont typeface="Arial,Sans-Serif" panose="020B0604020202020204" pitchFamily="34" charset="0"/>
              <a:buChar char="•"/>
            </a:pPr>
            <a:endParaRPr lang="en-US" sz="1600" dirty="0">
              <a:latin typeface="Calibri"/>
              <a:ea typeface="Calibri"/>
              <a:cs typeface="Calibri"/>
            </a:endParaRPr>
          </a:p>
          <a:p>
            <a:pPr marL="285750" indent="-285750">
              <a:buFont typeface="Arial" panose="020B0604020202020204" pitchFamily="34" charset="0"/>
              <a:buChar char="•"/>
            </a:pPr>
            <a:r>
              <a:rPr lang="en-US" sz="1600" dirty="0">
                <a:latin typeface="Calibri"/>
                <a:ea typeface="Calibri"/>
                <a:cs typeface="Arial"/>
              </a:rPr>
              <a:t>Specific</a:t>
            </a:r>
            <a:r>
              <a:rPr kumimoji="0" lang="en-US" sz="1600" u="none" strike="noStrike" kern="1200" cap="none" spc="0" normalizeH="0" baseline="0" noProof="0" dirty="0">
                <a:ln>
                  <a:noFill/>
                </a:ln>
                <a:effectLst/>
                <a:uLnTx/>
                <a:uFillTx/>
                <a:latin typeface="Calibri"/>
                <a:ea typeface="Calibri"/>
                <a:cs typeface="Arial"/>
              </a:rPr>
              <a:t> text inputs </a:t>
            </a:r>
            <a:r>
              <a:rPr lang="en-US" sz="1600" dirty="0">
                <a:latin typeface="Calibri"/>
                <a:ea typeface="Calibri"/>
                <a:cs typeface="Arial"/>
              </a:rPr>
              <a:t>was provided by the Members and Regional Office for Europe (ROE) into</a:t>
            </a:r>
            <a:r>
              <a:rPr kumimoji="0" lang="en-US" sz="1600" u="none" strike="noStrike" kern="1200" cap="none" spc="0" normalizeH="0" baseline="0" noProof="0" dirty="0">
                <a:ln>
                  <a:noFill/>
                </a:ln>
                <a:effectLst/>
                <a:uLnTx/>
                <a:uFillTx/>
                <a:latin typeface="Calibri"/>
                <a:ea typeface="Calibri"/>
                <a:cs typeface="Arial"/>
              </a:rPr>
              <a:t> the EW4All “implementation plan” narrative document</a:t>
            </a:r>
            <a:endParaRPr lang="en-US" sz="1600" dirty="0">
              <a:latin typeface="Calibri"/>
              <a:ea typeface="Calibri"/>
              <a:cs typeface="Arial"/>
            </a:endParaRPr>
          </a:p>
          <a:p>
            <a:pPr>
              <a:defRPr/>
            </a:pPr>
            <a:endParaRPr lang="en-US" sz="1600" dirty="0">
              <a:latin typeface="Calibri"/>
              <a:ea typeface="Calibri"/>
              <a:cs typeface="Arial"/>
            </a:endParaRPr>
          </a:p>
          <a:p>
            <a:pPr marL="285750" indent="-285750">
              <a:buFont typeface="Arial" panose="020B0604020202020204" pitchFamily="34" charset="0"/>
              <a:buChar char="•"/>
              <a:defRPr/>
            </a:pPr>
            <a:r>
              <a:rPr lang="en-US" sz="1600" dirty="0">
                <a:latin typeface="Calibri"/>
                <a:ea typeface="Calibri"/>
                <a:cs typeface="Arial"/>
              </a:rPr>
              <a:t>Members</a:t>
            </a:r>
            <a:r>
              <a:rPr kumimoji="0" lang="en-US" sz="1600" i="0" u="none" strike="noStrike" kern="1200" cap="none" spc="0" normalizeH="0" baseline="0" noProof="0" dirty="0">
                <a:ln>
                  <a:noFill/>
                </a:ln>
                <a:effectLst/>
                <a:uLnTx/>
                <a:uFillTx/>
                <a:latin typeface="Calibri"/>
                <a:ea typeface="Calibri"/>
                <a:cs typeface="Arial"/>
              </a:rPr>
              <a:t> feedback</a:t>
            </a:r>
            <a:r>
              <a:rPr lang="en-US" sz="1600" dirty="0">
                <a:latin typeface="Calibri"/>
                <a:ea typeface="Calibri"/>
                <a:cs typeface="Arial"/>
              </a:rPr>
              <a:t> </a:t>
            </a:r>
            <a:r>
              <a:rPr kumimoji="0" lang="en-US" sz="1600" i="0" u="none" strike="noStrike" kern="1200" cap="none" spc="0" normalizeH="0" baseline="0" noProof="0" dirty="0">
                <a:ln>
                  <a:noFill/>
                </a:ln>
                <a:effectLst/>
                <a:uLnTx/>
                <a:uFillTx/>
                <a:latin typeface="Calibri"/>
                <a:ea typeface="Calibri"/>
                <a:cs typeface="Arial"/>
              </a:rPr>
              <a:t>on EW4All priority activities and hazards (SERCOM-3 Inf</a:t>
            </a:r>
            <a:r>
              <a:rPr lang="en-US" sz="1600" dirty="0">
                <a:latin typeface="Calibri"/>
                <a:ea typeface="Calibri"/>
                <a:cs typeface="Arial"/>
              </a:rPr>
              <a:t>.)</a:t>
            </a:r>
            <a:r>
              <a:rPr kumimoji="0" lang="en-US" sz="1600" i="0" u="none" strike="noStrike" kern="1200" cap="none" spc="0" normalizeH="0" baseline="0" noProof="0" dirty="0">
                <a:ln>
                  <a:noFill/>
                </a:ln>
                <a:effectLst/>
                <a:uLnTx/>
                <a:uFillTx/>
                <a:latin typeface="Calibri"/>
                <a:ea typeface="Calibri"/>
                <a:cs typeface="Arial"/>
              </a:rPr>
              <a:t> </a:t>
            </a:r>
            <a:r>
              <a:rPr lang="en-US" sz="1600" dirty="0">
                <a:latin typeface="Calibri"/>
                <a:ea typeface="Calibri"/>
                <a:cs typeface="Arial"/>
              </a:rPr>
              <a:t>has been collected </a:t>
            </a:r>
          </a:p>
          <a:p>
            <a:pPr>
              <a:defRPr/>
            </a:pPr>
            <a:endParaRPr lang="en-US" sz="1600" dirty="0">
              <a:latin typeface="Calibri"/>
              <a:ea typeface="Calibri"/>
              <a:cs typeface="Arial"/>
            </a:endParaRPr>
          </a:p>
          <a:p>
            <a:pPr marL="285750" indent="-285750">
              <a:buFont typeface="Arial" panose="020B0604020202020204" pitchFamily="34" charset="0"/>
              <a:buChar char="•"/>
              <a:defRPr/>
            </a:pPr>
            <a:r>
              <a:rPr lang="en-US" sz="1600" dirty="0">
                <a:latin typeface="Calibri"/>
                <a:ea typeface="Calibri"/>
                <a:cs typeface="Arial"/>
              </a:rPr>
              <a:t>In April, a</a:t>
            </a:r>
            <a:r>
              <a:rPr lang="en-US" sz="1600" b="1" dirty="0">
                <a:latin typeface="Calibri"/>
                <a:ea typeface="Calibri"/>
                <a:cs typeface="Arial"/>
              </a:rPr>
              <a:t> subregional EW4All event</a:t>
            </a:r>
            <a:r>
              <a:rPr lang="en-US" sz="1600" dirty="0">
                <a:latin typeface="Calibri"/>
                <a:ea typeface="Calibri"/>
                <a:cs typeface="Arial"/>
              </a:rPr>
              <a:t> will be organized for  South-East Europe</a:t>
            </a:r>
            <a:endParaRPr lang="en-US" sz="1600" i="1" u="none" strike="noStrike" kern="1200" cap="none" spc="0" normalizeH="0" baseline="0" noProof="0" dirty="0">
              <a:ln>
                <a:noFill/>
              </a:ln>
              <a:effectLst/>
              <a:uLnTx/>
              <a:uFillTx/>
              <a:latin typeface="Calibri"/>
              <a:ea typeface="Calibri"/>
              <a:cs typeface="Arial"/>
            </a:endParaRPr>
          </a:p>
        </p:txBody>
      </p:sp>
      <p:sp>
        <p:nvSpPr>
          <p:cNvPr id="5" name="Shape 79">
            <a:extLst>
              <a:ext uri="{FF2B5EF4-FFF2-40B4-BE49-F238E27FC236}">
                <a16:creationId xmlns:a16="http://schemas.microsoft.com/office/drawing/2014/main" id="{28CDF394-5528-D24B-9498-72304AD8A60F}"/>
              </a:ext>
            </a:extLst>
          </p:cNvPr>
          <p:cNvSpPr/>
          <p:nvPr/>
        </p:nvSpPr>
        <p:spPr>
          <a:xfrm>
            <a:off x="330200" y="194751"/>
            <a:ext cx="11531599" cy="430887"/>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nchor="t">
            <a:spAutoFit/>
          </a:bodyPr>
          <a:lstStyle/>
          <a:p>
            <a:pPr algn="ctr"/>
            <a:r>
              <a:rPr lang="en-CH" sz="2800" b="1" dirty="0">
                <a:solidFill>
                  <a:srgbClr val="005BAA"/>
                </a:solidFill>
                <a:latin typeface="Arial"/>
                <a:ea typeface="Verdana"/>
                <a:cs typeface="Arial"/>
              </a:rPr>
              <a:t>RA VI Inputs</a:t>
            </a:r>
            <a:endParaRPr lang="en-US" sz="2800" dirty="0">
              <a:solidFill>
                <a:srgbClr val="005BAA"/>
              </a:solidFill>
              <a:latin typeface="Arial"/>
              <a:ea typeface="Verdana"/>
              <a:cs typeface="Arial"/>
            </a:endParaRPr>
          </a:p>
        </p:txBody>
      </p:sp>
    </p:spTree>
    <p:extLst>
      <p:ext uri="{BB962C8B-B14F-4D97-AF65-F5344CB8AC3E}">
        <p14:creationId xmlns:p14="http://schemas.microsoft.com/office/powerpoint/2010/main" val="4029762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hape 79">
            <a:extLst>
              <a:ext uri="{FF2B5EF4-FFF2-40B4-BE49-F238E27FC236}">
                <a16:creationId xmlns:a16="http://schemas.microsoft.com/office/drawing/2014/main" id="{29CCA19C-339A-3362-6038-4970D2A4F277}"/>
              </a:ext>
            </a:extLst>
          </p:cNvPr>
          <p:cNvSpPr/>
          <p:nvPr/>
        </p:nvSpPr>
        <p:spPr>
          <a:xfrm>
            <a:off x="330200" y="194751"/>
            <a:ext cx="11531599" cy="430887"/>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nchor="t">
            <a:spAutoFit/>
          </a:bodyPr>
          <a:lstStyle/>
          <a:p>
            <a:pPr algn="ctr"/>
            <a:r>
              <a:rPr lang="en-CH" sz="2800" b="1" dirty="0">
                <a:solidFill>
                  <a:srgbClr val="005BAA"/>
                </a:solidFill>
                <a:latin typeface="Arial"/>
                <a:ea typeface="Verdana"/>
                <a:cs typeface="Arial"/>
              </a:rPr>
              <a:t>Conclusion and way forward</a:t>
            </a:r>
            <a:endParaRPr lang="en-US" sz="2800" dirty="0">
              <a:solidFill>
                <a:srgbClr val="005BAA"/>
              </a:solidFill>
              <a:latin typeface="Arial"/>
              <a:ea typeface="Verdana"/>
              <a:cs typeface="Arial"/>
            </a:endParaRPr>
          </a:p>
        </p:txBody>
      </p:sp>
      <p:graphicFrame>
        <p:nvGraphicFramePr>
          <p:cNvPr id="4" name="Table 3">
            <a:extLst>
              <a:ext uri="{FF2B5EF4-FFF2-40B4-BE49-F238E27FC236}">
                <a16:creationId xmlns:a16="http://schemas.microsoft.com/office/drawing/2014/main" id="{F7E66B5A-E1E2-9421-257D-78F68187B728}"/>
              </a:ext>
            </a:extLst>
          </p:cNvPr>
          <p:cNvGraphicFramePr>
            <a:graphicFrameLocks noGrp="1"/>
          </p:cNvGraphicFramePr>
          <p:nvPr/>
        </p:nvGraphicFramePr>
        <p:xfrm>
          <a:off x="6830170" y="5933274"/>
          <a:ext cx="4904630" cy="918376"/>
        </p:xfrm>
        <a:graphic>
          <a:graphicData uri="http://schemas.openxmlformats.org/drawingml/2006/table">
            <a:tbl>
              <a:tblPr firstRow="1">
                <a:tableStyleId>{2D5ABB26-0587-4C30-8999-92F81FD0307C}</a:tableStyleId>
              </a:tblPr>
              <a:tblGrid>
                <a:gridCol w="2452315">
                  <a:extLst>
                    <a:ext uri="{9D8B030D-6E8A-4147-A177-3AD203B41FA5}">
                      <a16:colId xmlns:a16="http://schemas.microsoft.com/office/drawing/2014/main" val="1063476286"/>
                    </a:ext>
                  </a:extLst>
                </a:gridCol>
                <a:gridCol w="2452315">
                  <a:extLst>
                    <a:ext uri="{9D8B030D-6E8A-4147-A177-3AD203B41FA5}">
                      <a16:colId xmlns:a16="http://schemas.microsoft.com/office/drawing/2014/main" val="399418297"/>
                    </a:ext>
                  </a:extLst>
                </a:gridCol>
              </a:tblGrid>
              <a:tr h="918376">
                <a:tc>
                  <a:txBody>
                    <a:bodyPr/>
                    <a:lstStyle/>
                    <a:p>
                      <a:pPr marL="0" marR="0" lvl="0" indent="0" algn="r" defTabSz="914400" rtl="0" eaLnBrk="1" fontAlgn="auto" latinLnBrk="0" hangingPunct="1">
                        <a:lnSpc>
                          <a:spcPct val="150000"/>
                        </a:lnSpc>
                        <a:spcBef>
                          <a:spcPts val="0"/>
                        </a:spcBef>
                        <a:spcAft>
                          <a:spcPts val="0"/>
                        </a:spcAft>
                        <a:buClrTx/>
                        <a:buSzTx/>
                        <a:buFontTx/>
                        <a:buNone/>
                        <a:tabLst/>
                        <a:defRPr/>
                      </a:pPr>
                      <a:endParaRPr lang="en-US" sz="1050" b="0">
                        <a:solidFill>
                          <a:srgbClr val="005BAA"/>
                        </a:solidFill>
                        <a:latin typeface="Verdana" panose="020B0604030504040204" pitchFamily="34" charset="0"/>
                        <a:ea typeface="Verdana" panose="020B0604030504040204" pitchFamily="34" charset="0"/>
                      </a:endParaRPr>
                    </a:p>
                  </a:txBody>
                  <a:tcPr anchor="ctr"/>
                </a:tc>
                <a:tc>
                  <a:txBody>
                    <a:bodyPr/>
                    <a:lstStyle/>
                    <a:p>
                      <a:pPr marL="0" marR="0" lvl="0" indent="0" algn="r" defTabSz="914400" rtl="0" eaLnBrk="1" fontAlgn="auto" latinLnBrk="0" hangingPunct="1">
                        <a:lnSpc>
                          <a:spcPct val="150000"/>
                        </a:lnSpc>
                        <a:spcBef>
                          <a:spcPts val="0"/>
                        </a:spcBef>
                        <a:spcAft>
                          <a:spcPts val="0"/>
                        </a:spcAft>
                        <a:buClrTx/>
                        <a:buSzTx/>
                        <a:buFontTx/>
                        <a:buNone/>
                        <a:tabLst/>
                        <a:defRPr/>
                      </a:pPr>
                      <a:fld id="{19283BD8-4331-4442-8D7F-5AA08B22643F}" type="slidenum">
                        <a:rPr lang="en-US" sz="1200" b="0" smtClean="0">
                          <a:solidFill>
                            <a:schemeClr val="bg1"/>
                          </a:solidFill>
                          <a:latin typeface="Arial" panose="020B0604020202020204" pitchFamily="34" charset="0"/>
                          <a:ea typeface="Verdana" panose="020B0604030504040204" pitchFamily="34" charset="0"/>
                          <a:cs typeface="Arial" panose="020B0604020202020204" pitchFamily="34" charset="0"/>
                        </a:rPr>
                        <a:pPr marL="0" marR="0" lvl="0" indent="0" algn="r" defTabSz="914400" rtl="0" eaLnBrk="1" fontAlgn="auto" latinLnBrk="0" hangingPunct="1">
                          <a:lnSpc>
                            <a:spcPct val="150000"/>
                          </a:lnSpc>
                          <a:spcBef>
                            <a:spcPts val="0"/>
                          </a:spcBef>
                          <a:spcAft>
                            <a:spcPts val="0"/>
                          </a:spcAft>
                          <a:buClrTx/>
                          <a:buSzTx/>
                          <a:buFontTx/>
                          <a:buNone/>
                          <a:tabLst/>
                          <a:defRPr/>
                        </a:pPr>
                        <a:t>10</a:t>
                      </a:fld>
                      <a:endParaRPr lang="en-US" sz="1200" b="0">
                        <a:solidFill>
                          <a:schemeClr val="bg1"/>
                        </a:solidFill>
                        <a:latin typeface="Arial" panose="020B0604020202020204" pitchFamily="34" charset="0"/>
                        <a:ea typeface="Verdana" panose="020B0604030504040204" pitchFamily="34" charset="0"/>
                        <a:cs typeface="Arial" panose="020B0604020202020204" pitchFamily="34" charset="0"/>
                      </a:endParaRPr>
                    </a:p>
                  </a:txBody>
                  <a:tcPr anchor="ctr"/>
                </a:tc>
                <a:extLst>
                  <a:ext uri="{0D108BD9-81ED-4DB2-BD59-A6C34878D82A}">
                    <a16:rowId xmlns:a16="http://schemas.microsoft.com/office/drawing/2014/main" val="551670588"/>
                  </a:ext>
                </a:extLst>
              </a:tr>
            </a:tbl>
          </a:graphicData>
        </a:graphic>
      </p:graphicFrame>
      <p:pic>
        <p:nvPicPr>
          <p:cNvPr id="6" name="Picture 5">
            <a:extLst>
              <a:ext uri="{FF2B5EF4-FFF2-40B4-BE49-F238E27FC236}">
                <a16:creationId xmlns:a16="http://schemas.microsoft.com/office/drawing/2014/main" id="{A7562795-1847-1F48-A3DC-459DD255DC43}"/>
              </a:ext>
            </a:extLst>
          </p:cNvPr>
          <p:cNvPicPr>
            <a:picLocks noGrp="1" noRot="1" noChangeAspect="1" noMove="1" noResize="1" noEditPoints="1" noAdjustHandles="1" noChangeArrowheads="1" noChangeShapeType="1" noCrop="1"/>
          </p:cNvPicPr>
          <p:nvPr/>
        </p:nvPicPr>
        <p:blipFill>
          <a:blip r:embed="rId3"/>
          <a:stretch>
            <a:fillRect/>
          </a:stretch>
        </p:blipFill>
        <p:spPr>
          <a:xfrm>
            <a:off x="-3757" y="5917325"/>
            <a:ext cx="71263" cy="940675"/>
          </a:xfrm>
          <a:prstGeom prst="rect">
            <a:avLst/>
          </a:prstGeom>
        </p:spPr>
      </p:pic>
      <p:sp>
        <p:nvSpPr>
          <p:cNvPr id="5" name="TextBox 4">
            <a:extLst>
              <a:ext uri="{FF2B5EF4-FFF2-40B4-BE49-F238E27FC236}">
                <a16:creationId xmlns:a16="http://schemas.microsoft.com/office/drawing/2014/main" id="{03B92BCF-B3EE-41F7-0885-93A8BF1DDE63}"/>
              </a:ext>
            </a:extLst>
          </p:cNvPr>
          <p:cNvSpPr txBox="1"/>
          <p:nvPr/>
        </p:nvSpPr>
        <p:spPr>
          <a:xfrm>
            <a:off x="1343609" y="1294297"/>
            <a:ext cx="9766040" cy="3847207"/>
          </a:xfrm>
          <a:prstGeom prst="rect">
            <a:avLst/>
          </a:prstGeom>
          <a:noFill/>
        </p:spPr>
        <p:txBody>
          <a:bodyPr wrap="square">
            <a:spAutoFit/>
          </a:bodyPr>
          <a:lstStyle/>
          <a:p>
            <a:r>
              <a:rPr lang="en-US" i="1" dirty="0"/>
              <a:t>Moving Forward: Building a Comprehensive EW4All Roadmap for implementation</a:t>
            </a:r>
            <a:endParaRPr lang="en-CH" i="1" dirty="0"/>
          </a:p>
          <a:p>
            <a:endParaRPr lang="en-CH" i="1" dirty="0"/>
          </a:p>
          <a:p>
            <a:pPr marL="285750" indent="-285750">
              <a:buFont typeface="Courier New" panose="02070309020205020404" pitchFamily="49" charset="0"/>
              <a:buChar char="o"/>
            </a:pPr>
            <a:r>
              <a:rPr lang="en-CH" sz="1600" dirty="0">
                <a:latin typeface="Calibri" panose="020F0502020204030204" pitchFamily="34" charset="0"/>
                <a:cs typeface="Calibri" panose="020F0502020204030204" pitchFamily="34" charset="0"/>
              </a:rPr>
              <a:t>Regional Offices have been engaging with Members (and continuing)</a:t>
            </a:r>
          </a:p>
          <a:p>
            <a:pPr marL="285750" indent="-285750">
              <a:buFont typeface="Courier New" panose="02070309020205020404" pitchFamily="49" charset="0"/>
              <a:buChar char="o"/>
            </a:pPr>
            <a:r>
              <a:rPr lang="en-CH" sz="1600" dirty="0">
                <a:latin typeface="Calibri" panose="020F0502020204030204" pitchFamily="34" charset="0"/>
                <a:cs typeface="Calibri" panose="020F0502020204030204" pitchFamily="34" charset="0"/>
              </a:rPr>
              <a:t>Varying response rates</a:t>
            </a:r>
          </a:p>
          <a:p>
            <a:pPr marL="285750" indent="-285750">
              <a:buFont typeface="Courier New" panose="02070309020205020404" pitchFamily="49" charset="0"/>
              <a:buChar char="o"/>
            </a:pPr>
            <a:r>
              <a:rPr lang="en-US" sz="1600" dirty="0">
                <a:latin typeface="Calibri" panose="020F0502020204030204" pitchFamily="34" charset="0"/>
                <a:cs typeface="Calibri" panose="020F0502020204030204" pitchFamily="34" charset="0"/>
              </a:rPr>
              <a:t>Address concerns regarding low response rates and missing input</a:t>
            </a:r>
            <a:r>
              <a:rPr lang="en-CH" sz="1600" dirty="0">
                <a:latin typeface="Calibri" panose="020F0502020204030204" pitchFamily="34" charset="0"/>
                <a:cs typeface="Calibri" panose="020F0502020204030204" pitchFamily="34" charset="0"/>
              </a:rPr>
              <a:t> (Urgent)</a:t>
            </a:r>
            <a:r>
              <a:rPr lang="en-US" sz="1600" dirty="0">
                <a:latin typeface="Calibri" panose="020F0502020204030204" pitchFamily="34" charset="0"/>
                <a:cs typeface="Calibri" panose="020F0502020204030204" pitchFamily="34" charset="0"/>
              </a:rPr>
              <a:t>.</a:t>
            </a:r>
            <a:endParaRPr lang="en-CH" sz="1600" dirty="0">
              <a:latin typeface="Calibri" panose="020F0502020204030204" pitchFamily="34" charset="0"/>
              <a:cs typeface="Calibri" panose="020F0502020204030204" pitchFamily="34" charset="0"/>
            </a:endParaRPr>
          </a:p>
          <a:p>
            <a:pPr marL="285750" indent="-285750">
              <a:buFont typeface="Courier New" panose="02070309020205020404" pitchFamily="49" charset="0"/>
              <a:buChar char="o"/>
            </a:pPr>
            <a:r>
              <a:rPr lang="en-CH" sz="1600" dirty="0">
                <a:latin typeface="Calibri" panose="020F0502020204030204" pitchFamily="34" charset="0"/>
                <a:cs typeface="Calibri" panose="020F0502020204030204" pitchFamily="34" charset="0"/>
              </a:rPr>
              <a:t>Concerns on Regional vs national hazards</a:t>
            </a:r>
          </a:p>
          <a:p>
            <a:pPr marL="285750" indent="-285750">
              <a:buFont typeface="Courier New" panose="02070309020205020404" pitchFamily="49" charset="0"/>
              <a:buChar char="o"/>
            </a:pPr>
            <a:r>
              <a:rPr lang="en-US" sz="1600" dirty="0">
                <a:latin typeface="Calibri" panose="020F0502020204030204" pitchFamily="34" charset="0"/>
                <a:cs typeface="Calibri" panose="020F0502020204030204" pitchFamily="34" charset="0"/>
              </a:rPr>
              <a:t>Develop a clear roadmap for implementation, resource mobilization and partnership building.</a:t>
            </a:r>
          </a:p>
          <a:p>
            <a:pPr marL="285750" indent="-285750">
              <a:buFont typeface="Courier New" panose="02070309020205020404" pitchFamily="49" charset="0"/>
              <a:buChar char="o"/>
            </a:pPr>
            <a:r>
              <a:rPr lang="en-US" sz="1600" dirty="0">
                <a:latin typeface="Calibri" panose="020F0502020204030204" pitchFamily="34" charset="0"/>
                <a:cs typeface="Calibri" panose="020F0502020204030204" pitchFamily="34" charset="0"/>
              </a:rPr>
              <a:t>Prioritize training initiatives based on identified development areas.</a:t>
            </a:r>
          </a:p>
          <a:p>
            <a:pPr marL="285750" indent="-285750">
              <a:buFont typeface="Courier New" panose="02070309020205020404" pitchFamily="49" charset="0"/>
              <a:buChar char="o"/>
            </a:pPr>
            <a:r>
              <a:rPr lang="en-US" sz="1600" dirty="0">
                <a:latin typeface="Calibri" panose="020F0502020204030204" pitchFamily="34" charset="0"/>
                <a:cs typeface="Calibri" panose="020F0502020204030204" pitchFamily="34" charset="0"/>
              </a:rPr>
              <a:t>Regularly monitor progress and adjust the plan as needed, focusing on specific </a:t>
            </a:r>
            <a:r>
              <a:rPr lang="en-CH" sz="1600" dirty="0">
                <a:latin typeface="Calibri" panose="020F0502020204030204" pitchFamily="34" charset="0"/>
                <a:cs typeface="Calibri" panose="020F0502020204030204" pitchFamily="34" charset="0"/>
              </a:rPr>
              <a:t>M</a:t>
            </a:r>
            <a:r>
              <a:rPr lang="en-US" sz="1600" dirty="0">
                <a:latin typeface="Calibri" panose="020F0502020204030204" pitchFamily="34" charset="0"/>
                <a:cs typeface="Calibri" panose="020F0502020204030204" pitchFamily="34" charset="0"/>
              </a:rPr>
              <a:t>ember needs</a:t>
            </a:r>
            <a:r>
              <a:rPr lang="en-CH" sz="1600" dirty="0">
                <a:latin typeface="Calibri" panose="020F0502020204030204" pitchFamily="34" charset="0"/>
                <a:cs typeface="Calibri" panose="020F0502020204030204" pitchFamily="34" charset="0"/>
              </a:rPr>
              <a:t> (iterative process)</a:t>
            </a:r>
            <a:r>
              <a:rPr lang="en-US" sz="1600" dirty="0">
                <a:latin typeface="Calibri" panose="020F0502020204030204" pitchFamily="34" charset="0"/>
                <a:cs typeface="Calibri" panose="020F0502020204030204" pitchFamily="34" charset="0"/>
              </a:rPr>
              <a:t>.</a:t>
            </a:r>
            <a:endParaRPr lang="en-CH" sz="1600" dirty="0">
              <a:latin typeface="Calibri" panose="020F0502020204030204" pitchFamily="34" charset="0"/>
              <a:cs typeface="Calibri" panose="020F0502020204030204" pitchFamily="34" charset="0"/>
            </a:endParaRPr>
          </a:p>
          <a:p>
            <a:pPr marL="285750" indent="-285750">
              <a:buFont typeface="Courier New" panose="02070309020205020404" pitchFamily="49" charset="0"/>
              <a:buChar char="o"/>
            </a:pPr>
            <a:r>
              <a:rPr lang="en-CH" sz="1600" dirty="0">
                <a:latin typeface="Calibri" panose="020F0502020204030204" pitchFamily="34" charset="0"/>
                <a:cs typeface="Calibri" panose="020F0502020204030204" pitchFamily="34" charset="0"/>
              </a:rPr>
              <a:t>Leverage on existing structures and expertise </a:t>
            </a:r>
            <a:endParaRPr lang="en-US" sz="1600" dirty="0">
              <a:latin typeface="Calibri" panose="020F0502020204030204" pitchFamily="34" charset="0"/>
              <a:cs typeface="Calibri" panose="020F0502020204030204" pitchFamily="34" charset="0"/>
            </a:endParaRPr>
          </a:p>
          <a:p>
            <a:pPr marL="285750" indent="-285750">
              <a:buFont typeface="Courier New" panose="02070309020205020404" pitchFamily="49" charset="0"/>
              <a:buChar char="o"/>
            </a:pPr>
            <a:endParaRPr lang="en-US" sz="1600" dirty="0">
              <a:latin typeface="Calibri" panose="020F0502020204030204" pitchFamily="34" charset="0"/>
              <a:cs typeface="Calibri" panose="020F0502020204030204" pitchFamily="34" charset="0"/>
            </a:endParaRPr>
          </a:p>
          <a:p>
            <a:pPr marL="285750" indent="-285750">
              <a:buFont typeface="Courier New" panose="02070309020205020404" pitchFamily="49" charset="0"/>
              <a:buChar char="o"/>
            </a:pPr>
            <a:r>
              <a:rPr lang="en-US" sz="1600" dirty="0">
                <a:solidFill>
                  <a:srgbClr val="FF0000"/>
                </a:solidFill>
                <a:latin typeface="Calibri" panose="020F0502020204030204" pitchFamily="34" charset="0"/>
                <a:cs typeface="Calibri" panose="020F0502020204030204" pitchFamily="34" charset="0"/>
              </a:rPr>
              <a:t>Second iteration of feedback (on priority hazards and activities) to be collected from Members</a:t>
            </a:r>
          </a:p>
          <a:p>
            <a:pPr marL="742950" lvl="1" indent="-285750">
              <a:buFont typeface="Courier New" panose="02070309020205020404" pitchFamily="49" charset="0"/>
              <a:buChar char="o"/>
            </a:pPr>
            <a:r>
              <a:rPr lang="en-US" sz="1600" dirty="0">
                <a:solidFill>
                  <a:srgbClr val="FF0000"/>
                </a:solidFill>
                <a:latin typeface="Calibri" panose="020F0502020204030204" pitchFamily="34" charset="0"/>
                <a:cs typeface="Calibri" panose="020F0502020204030204" pitchFamily="34" charset="0"/>
              </a:rPr>
              <a:t>Defined methodology to uniform collection of feedback and to increase response rates</a:t>
            </a:r>
          </a:p>
          <a:p>
            <a:pPr marL="742950" lvl="1" indent="-285750">
              <a:buFont typeface="Courier New" panose="02070309020205020404" pitchFamily="49" charset="0"/>
              <a:buChar char="o"/>
            </a:pPr>
            <a:r>
              <a:rPr lang="en-US" sz="1600" dirty="0">
                <a:solidFill>
                  <a:srgbClr val="FF0000"/>
                </a:solidFill>
                <a:latin typeface="Calibri" panose="020F0502020204030204" pitchFamily="34" charset="0"/>
                <a:cs typeface="Calibri" panose="020F0502020204030204" pitchFamily="34" charset="0"/>
              </a:rPr>
              <a:t>Analyze and consolidate feedback on priority hazards and activities into the EW4All Roadmap</a:t>
            </a:r>
            <a:endParaRPr lang="en-CH" sz="1600"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036511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082FB0-955D-C92E-2742-111F25586907}"/>
              </a:ext>
            </a:extLst>
          </p:cNvPr>
          <p:cNvSpPr txBox="1"/>
          <p:nvPr/>
        </p:nvSpPr>
        <p:spPr>
          <a:xfrm>
            <a:off x="3055514" y="1143716"/>
            <a:ext cx="6080973" cy="938719"/>
          </a:xfrm>
          <a:prstGeom prst="rect">
            <a:avLst/>
          </a:prstGeom>
          <a:noFill/>
        </p:spPr>
        <p:txBody>
          <a:bodyPr wrap="square" rtlCol="0">
            <a:spAutoFit/>
          </a:bodyPr>
          <a:lstStyle/>
          <a:p>
            <a:pPr algn="ctr" defTabSz="548627">
              <a:lnSpc>
                <a:spcPts val="6600"/>
              </a:lnSpc>
              <a:defRPr sz="1800"/>
            </a:pPr>
            <a:r>
              <a:rPr lang="hr-HR" sz="6000" b="1" spc="-86">
                <a:solidFill>
                  <a:schemeClr val="bg1"/>
                </a:solidFill>
                <a:latin typeface="Segoe UI" panose="020B0502040204020203" pitchFamily="34" charset="0"/>
                <a:ea typeface="Verdana" panose="020B0604030504040204" pitchFamily="34" charset="0"/>
                <a:cs typeface="Segoe UI" panose="020B0502040204020203" pitchFamily="34" charset="0"/>
                <a:sym typeface="Montserrat-Regular"/>
              </a:rPr>
              <a:t>Thank</a:t>
            </a:r>
            <a:r>
              <a:rPr lang="hr-HR" sz="6000" b="1" spc="-86">
                <a:solidFill>
                  <a:schemeClr val="bg1"/>
                </a:solidFill>
                <a:latin typeface="+mj-lt"/>
                <a:ea typeface="Verdana" panose="020B0604030504040204" pitchFamily="34" charset="0"/>
                <a:cs typeface="Arial" charset="0"/>
                <a:sym typeface="Montserrat-Regular"/>
              </a:rPr>
              <a:t> you</a:t>
            </a:r>
            <a:endParaRPr lang="en-US" sz="6000" b="1">
              <a:solidFill>
                <a:schemeClr val="bg1"/>
              </a:solidFill>
              <a:latin typeface="+mj-lt"/>
              <a:ea typeface="Verdana" panose="020B0604030504040204" pitchFamily="34" charset="0"/>
              <a:cs typeface="Arial" charset="0"/>
            </a:endParaRPr>
          </a:p>
        </p:txBody>
      </p:sp>
      <p:sp>
        <p:nvSpPr>
          <p:cNvPr id="3" name="CuadroTexto 3">
            <a:extLst>
              <a:ext uri="{FF2B5EF4-FFF2-40B4-BE49-F238E27FC236}">
                <a16:creationId xmlns:a16="http://schemas.microsoft.com/office/drawing/2014/main" id="{096E52C7-343E-7398-F218-D510FB81F43F}"/>
              </a:ext>
            </a:extLst>
          </p:cNvPr>
          <p:cNvSpPr txBox="1">
            <a:spLocks noGrp="1" noRot="1" noMove="1" noResize="1" noEditPoints="1" noAdjustHandles="1" noChangeArrowheads="1" noChangeShapeType="1"/>
          </p:cNvSpPr>
          <p:nvPr/>
        </p:nvSpPr>
        <p:spPr>
          <a:xfrm>
            <a:off x="3824879" y="5950894"/>
            <a:ext cx="4542242" cy="523926"/>
          </a:xfrm>
          <a:prstGeom prst="rect">
            <a:avLst/>
          </a:prstGeom>
          <a:noFill/>
        </p:spPr>
        <p:txBody>
          <a:bodyPr wrap="square" rtlCol="0">
            <a:spAutoFit/>
          </a:bodyPr>
          <a:lstStyle/>
          <a:p>
            <a:pPr marR="0" algn="ctr" rtl="0">
              <a:lnSpc>
                <a:spcPct val="150000"/>
              </a:lnSpc>
            </a:pPr>
            <a:r>
              <a:rPr lang="en-US" sz="3200" b="0" i="0" u="none" strike="noStrike" baseline="30000">
                <a:solidFill>
                  <a:schemeClr val="bg1"/>
                </a:solidFill>
                <a:ea typeface="Verdana" panose="020B0604030504040204" pitchFamily="34" charset="0"/>
              </a:rPr>
              <a:t>wmo.int</a:t>
            </a:r>
          </a:p>
        </p:txBody>
      </p:sp>
      <p:pic>
        <p:nvPicPr>
          <p:cNvPr id="4" name="Picture 3" descr="Graphical user interface&#10;&#10;Description automatically generated with low confidence">
            <a:extLst>
              <a:ext uri="{FF2B5EF4-FFF2-40B4-BE49-F238E27FC236}">
                <a16:creationId xmlns:a16="http://schemas.microsoft.com/office/drawing/2014/main" id="{FFDF46DB-8EBB-D42C-13BD-30041423CFB0}"/>
              </a:ext>
            </a:extLst>
          </p:cNvPr>
          <p:cNvPicPr>
            <a:picLocks noGrp="1" noRot="1" noChangeAspect="1" noMove="1" noResize="1" noEditPoints="1" noAdjustHandles="1" noChangeArrowheads="1" noChangeShapeType="1" noCrop="1"/>
          </p:cNvPicPr>
          <p:nvPr/>
        </p:nvPicPr>
        <p:blipFill>
          <a:blip r:embed="rId2"/>
          <a:stretch>
            <a:fillRect/>
          </a:stretch>
        </p:blipFill>
        <p:spPr>
          <a:xfrm>
            <a:off x="2957075" y="2791285"/>
            <a:ext cx="6277850" cy="2450759"/>
          </a:xfrm>
          <a:prstGeom prst="rect">
            <a:avLst/>
          </a:prstGeom>
        </p:spPr>
      </p:pic>
    </p:spTree>
    <p:extLst>
      <p:ext uri="{BB962C8B-B14F-4D97-AF65-F5344CB8AC3E}">
        <p14:creationId xmlns:p14="http://schemas.microsoft.com/office/powerpoint/2010/main" val="13947766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Tema de Office">
  <a:themeElements>
    <a:clrScheme name="Personalizados 20">
      <a:dk1>
        <a:srgbClr val="000000"/>
      </a:dk1>
      <a:lt1>
        <a:srgbClr val="FFFFFF"/>
      </a:lt1>
      <a:dk2>
        <a:srgbClr val="44546A"/>
      </a:dk2>
      <a:lt2>
        <a:srgbClr val="E7E6E6"/>
      </a:lt2>
      <a:accent1>
        <a:srgbClr val="FFC000"/>
      </a:accent1>
      <a:accent2>
        <a:srgbClr val="0D0D0D"/>
      </a:accent2>
      <a:accent3>
        <a:srgbClr val="A5A5A5"/>
      </a:accent3>
      <a:accent4>
        <a:srgbClr val="CECECE"/>
      </a:accent4>
      <a:accent5>
        <a:srgbClr val="262626"/>
      </a:accent5>
      <a:accent6>
        <a:srgbClr val="7F7F7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MO 150y_PPT template_final" id="{67D63888-2D1D-994C-B36F-8859526EF670}" vid="{F300701F-8589-C547-ABFF-F41875A811E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0C1E5BA222991439BA07A4745E8FDAA" ma:contentTypeVersion="20" ma:contentTypeDescription="Create a new document." ma:contentTypeScope="" ma:versionID="b5292e797c6d1e56b816644259990bb6">
  <xsd:schema xmlns:xsd="http://www.w3.org/2001/XMLSchema" xmlns:xs="http://www.w3.org/2001/XMLSchema" xmlns:p="http://schemas.microsoft.com/office/2006/metadata/properties" xmlns:ns2="2c63548e-e22e-43cb-a415-9193d4d80a38" xmlns:ns3="9d2c9005-3129-4719-81ca-2fc8d806cf37" targetNamespace="http://schemas.microsoft.com/office/2006/metadata/properties" ma:root="true" ma:fieldsID="b7af755180f61edcb9c811a0ae9ac246" ns2:_="" ns3:_="">
    <xsd:import namespace="2c63548e-e22e-43cb-a415-9193d4d80a38"/>
    <xsd:import namespace="9d2c9005-3129-4719-81ca-2fc8d806cf3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writingteam"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63548e-e22e-43cb-a415-9193d4d80a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writingteam" ma:index="20" nillable="true" ma:displayName="writing team" ma:format="Dropdown" ma:list="UserInfo" ma:SharePointGroup="0" ma:internalName="writingteam">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d2c9005-3129-4719-81ca-2fc8d806cf37"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9a24cdc8-8870-4ebd-a024-58577794ff9a}" ma:internalName="TaxCatchAll" ma:showField="CatchAllData" ma:web="9d2c9005-3129-4719-81ca-2fc8d806cf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c63548e-e22e-43cb-a415-9193d4d80a38">
      <Terms xmlns="http://schemas.microsoft.com/office/infopath/2007/PartnerControls"/>
    </lcf76f155ced4ddcb4097134ff3c332f>
    <TaxCatchAll xmlns="9d2c9005-3129-4719-81ca-2fc8d806cf37" xsi:nil="true"/>
    <writingteam xmlns="2c63548e-e22e-43cb-a415-9193d4d80a38">
      <UserInfo>
        <DisplayName/>
        <AccountId xsi:nil="true"/>
        <AccountType/>
      </UserInfo>
    </writingteam>
    <SharedWithUsers xmlns="9d2c9005-3129-4719-81ca-2fc8d806cf37">
      <UserInfo>
        <DisplayName>Giacomo Teruggi</DisplayName>
        <AccountId>28</AccountId>
        <AccountType/>
      </UserInfo>
      <UserInfo>
        <DisplayName>Cyrille Honoré</DisplayName>
        <AccountId>16</AccountId>
        <AccountType/>
      </UserInfo>
      <UserInfo>
        <DisplayName>Jitsuko Hasegawa</DisplayName>
        <AccountId>11787</AccountId>
        <AccountType/>
      </UserInfo>
      <UserInfo>
        <DisplayName>Johan Stander</DisplayName>
        <AccountId>3378</AccountId>
        <AccountType/>
      </UserInfo>
      <UserInfo>
        <DisplayName>Erica Allis</DisplayName>
        <AccountId>168</AccountId>
        <AccountType/>
      </UserInfo>
      <UserInfo>
        <DisplayName>Mark Majodina</DisplayName>
        <AccountId>585</AccountId>
        <AccountType/>
      </UserInfo>
      <UserInfo>
        <DisplayName>Lauren Stuart</DisplayName>
        <AccountId>14926</AccountId>
        <AccountType/>
      </UserInfo>
      <UserInfo>
        <DisplayName>Nir Stav</DisplayName>
        <AccountId>21824</AccountId>
        <AccountType/>
      </UserInfo>
      <UserInfo>
        <DisplayName>Juerg Luterbacher</DisplayName>
        <AccountId>728</AccountId>
        <AccountType/>
      </UserInfo>
      <UserInfo>
        <DisplayName>Stefano Belfiore</DisplayName>
        <AccountId>2618</AccountId>
        <AccountType/>
      </UserInfo>
      <UserInfo>
        <DisplayName>Filipe Lucio</DisplayName>
        <AccountId>445</AccountId>
        <AccountType/>
      </UserInfo>
      <UserInfo>
        <DisplayName>Ian Lisk- President of SERCOM</DisplayName>
        <AccountId>20039</AccountId>
        <AccountType/>
      </UserInfo>
      <UserInfo>
        <DisplayName>Cristina Levinski</DisplayName>
        <AccountId>13968</AccountId>
        <AccountType/>
      </UserInfo>
      <UserInfo>
        <DisplayName>P-INFCOM</DisplayName>
        <AccountId>20528</AccountId>
        <AccountType/>
      </UserInfo>
      <UserInfo>
        <DisplayName>Amanda Lynch</DisplayName>
        <AccountId>23855</AccountId>
        <AccountType/>
      </UserInfo>
    </SharedWithUsers>
  </documentManagement>
</p:properties>
</file>

<file path=customXml/itemProps1.xml><?xml version="1.0" encoding="utf-8"?>
<ds:datastoreItem xmlns:ds="http://schemas.openxmlformats.org/officeDocument/2006/customXml" ds:itemID="{AFE761A7-9B41-4658-94A3-8CC0ABD65768}">
  <ds:schemaRefs>
    <ds:schemaRef ds:uri="http://schemas.microsoft.com/sharepoint/v3/contenttype/forms"/>
  </ds:schemaRefs>
</ds:datastoreItem>
</file>

<file path=customXml/itemProps2.xml><?xml version="1.0" encoding="utf-8"?>
<ds:datastoreItem xmlns:ds="http://schemas.openxmlformats.org/officeDocument/2006/customXml" ds:itemID="{5C1EF350-5C24-4E28-B618-87C1822A68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63548e-e22e-43cb-a415-9193d4d80a38"/>
    <ds:schemaRef ds:uri="9d2c9005-3129-4719-81ca-2fc8d806cf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7AEBCFA-2731-43B9-B40B-E4E9A98ADC89}">
  <ds:schemaRef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purl.org/dc/terms/"/>
    <ds:schemaRef ds:uri="http://www.w3.org/XML/1998/namespace"/>
    <ds:schemaRef ds:uri="http://purl.org/dc/elements/1.1/"/>
    <ds:schemaRef ds:uri="2c63548e-e22e-43cb-a415-9193d4d80a38"/>
    <ds:schemaRef ds:uri="9d2c9005-3129-4719-81ca-2fc8d806cf37"/>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SERCOM-MG-PPT-TITLE</Template>
  <TotalTime>3479</TotalTime>
  <Words>1335</Words>
  <Application>Microsoft Office PowerPoint</Application>
  <PresentationFormat>Widescreen</PresentationFormat>
  <Paragraphs>164</Paragraphs>
  <Slides>11</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Calibri</vt:lpstr>
      <vt:lpstr>Segoe UI</vt:lpstr>
      <vt:lpstr>Verdana</vt:lpstr>
      <vt:lpstr>Univers LT Std 55</vt:lpstr>
      <vt:lpstr>Arial,Sans-Serif</vt:lpstr>
      <vt:lpstr>Wingdings</vt:lpstr>
      <vt:lpstr>Courier New</vt:lpstr>
      <vt:lpstr>Arial</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Majodina" &lt;mmajodina@wmo.int&gt;</dc:creator>
  <cp:lastModifiedBy>Giacomo Teruggi</cp:lastModifiedBy>
  <cp:revision>136</cp:revision>
  <cp:lastPrinted>2024-02-21T11:06:13Z</cp:lastPrinted>
  <dcterms:created xsi:type="dcterms:W3CDTF">2023-06-26T14:01:53Z</dcterms:created>
  <dcterms:modified xsi:type="dcterms:W3CDTF">2024-04-18T12:03:48Z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0x010100B0C1E5BA222991439BA07A4745E8FDAA</vt:lpwstr>
  </property>
  <property fmtid="{D5CDD505-2E9C-101B-9397-08002B2CF9AE}" pid="3" name="MediaServiceImageTags">
    <vt:lpwstr/>
  </property>
</Properties>
</file>