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3822-7605-4781-951B-0D31F77E5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6BCDE-D454-4194-AAE4-1DB398E46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30346-96AF-4669-AFA7-26F913D7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ECC6D-719D-4746-B827-8AF1968FF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5FB3B-C9A4-40C9-9E15-341F10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335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F3E0A-B781-4069-A70B-D2D0C1FE6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B94FC-F840-431E-B1BE-80666E1B8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5F2B3-29EE-45BF-BF0D-40DE0FFB5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7D2A7-73C3-4F17-BE00-E2357AF1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728C6-B077-4265-B7E8-9731F2F7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9549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B3C6-D6A2-4324-A6C2-BE458B7E8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D271E-7E49-42FA-B81B-9C45152C8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DFB45-1255-47FE-85B5-5E3B834A3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FDB03-2808-4EA1-AD2F-06319E29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C4C99-C4F3-43FE-99DE-10EC81DF7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589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C09D-B656-4452-A6E4-AF84187C7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52764-0347-4311-84DD-650376D2F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B52E6-6B30-4E3C-B0A1-04B36DF62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74E2C-538A-447F-B30D-2936B46E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AAEAE-CABE-4B00-884E-0DCBD61D4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FD39F-BE42-4BF0-9875-A2FBE941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5084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F382-8E3F-416C-BA7E-9C920A226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CA7C7-486B-4C8C-998F-62BE4D4D2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E800B-B5B2-41F9-8596-2323085FD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6ABB6C-43E1-4A51-BB3E-DE4AF7B09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972669-DC1C-4C6E-B067-F49E4FD87A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4D34A-941B-494E-B6DF-953DB7E40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A1CDE3-C678-45E7-BCC7-F1589F1FE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654A25-568E-405D-9A3A-ED5A93F3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3973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7BC8-3CC4-445C-9F73-7DCD0ED2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18FCB8-EF5C-4BF1-893E-B8168B8F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77AD5-124A-4C09-9297-E2A22721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2674F-9E1F-4266-A5DE-C23526501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3505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72C049-E4E2-4C8D-AD84-237DBFC0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274709-1873-42D0-8F12-CBB93283A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AFBED-3AD4-4F8B-AFD0-1FC44143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2360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2BD7-EA0A-414F-813D-C4F744564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17AA0-0847-447E-AEC2-3BC50CCD8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20F29-17E0-4111-8016-98D0AE52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B9988-1C22-4DB8-9D6B-6946F8B0C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37404-4A3D-4C39-A85F-0A2C2B51E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5C5C6-EDC5-43AC-AFA5-D8481E0D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827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772D5-3A69-4020-BA0E-5D41CB6F0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7511E2-F12A-4702-B071-F9D0A808A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5F92A-4A31-4072-BB7F-D32D2F6B8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60BA8E-BBFF-4D2D-89DA-685E5760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1A3B0-DBFE-4D45-9A22-D9A0587A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6423F-B97B-4A41-B02C-EF39CC51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46418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9A9F-AAF5-4FFB-822E-C9EF4E2D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D760A5-84AD-4BD0-ABF5-E6C277E7E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FE33E-2CA1-48EA-9E74-A007C5D50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D6BBA-AD68-4AD3-B7A0-B8CA690B0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3929F-0CC0-4877-B3AB-3B903F01B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302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0449E7-7C31-4054-8ED0-D3BDDEE8E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3AB599-33BB-4FD2-922E-1C276DB21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46B95-5AC1-4EA0-A4D2-15F5A36E9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0493E-5102-4331-A134-A0302581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FABA0-A403-4FEF-8390-C9298B11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477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72771E-8EDF-48EF-9C01-6DAB5CAB0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5C64-DF33-4152-92BE-B54F7D478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ECB40-7F4F-4E78-B0CE-A6B892994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D38BD-7FA3-4B6C-9EBE-763E3BB16D66}" type="datetimeFigureOut">
              <a:rPr lang="en-ZA" smtClean="0"/>
              <a:t>2021/11/19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A4CE3-0B9E-4DF8-9143-8FC1BCBC3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16D0E-197C-464A-BDBF-7FB2DEE6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4EF16-E7E6-4F41-B43D-2DBCE7674C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13151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F3548-28C1-4F17-9AF2-63557A407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en-US" dirty="0"/>
              <a:t>South Africa – Issues that have arisen that talks to SAWS from the workshop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3DBD5F-122E-42F8-99A2-E2125C51A5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Innocent Mbokodo</a:t>
            </a:r>
          </a:p>
          <a:p>
            <a:r>
              <a:rPr lang="en-ZA" dirty="0" err="1"/>
              <a:t>Lebohang</a:t>
            </a:r>
            <a:r>
              <a:rPr lang="en-ZA" dirty="0"/>
              <a:t> </a:t>
            </a:r>
            <a:r>
              <a:rPr lang="en-ZA" dirty="0" err="1"/>
              <a:t>Melato</a:t>
            </a:r>
            <a:endParaRPr lang="en-ZA" dirty="0"/>
          </a:p>
          <a:p>
            <a:r>
              <a:rPr lang="en-ZA" dirty="0"/>
              <a:t>Lucky Dlamini</a:t>
            </a:r>
          </a:p>
          <a:p>
            <a:r>
              <a:rPr lang="en-ZA" dirty="0"/>
              <a:t>Sandile Ngwenya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06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F264-A265-48EC-A278-B57BF595C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5654"/>
            <a:ext cx="10515600" cy="609722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lvl="1">
              <a:lnSpc>
                <a:spcPct val="100000"/>
              </a:lnSpc>
            </a:pPr>
            <a:r>
              <a:rPr lang="en-US" sz="2800" dirty="0"/>
              <a:t>Have more engagements with users so that we match their needs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Have a platform to showcase our products that all stakeholders know everything we have to offer (Both commercial clients and non commercial) – We need to be more visible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We need more collaborations, also make our data sharing policy more relaxed so that it can be easier for these collaborations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Human capacity and lack of skills to interpret some of our observation network e.g., radar system which we only get to use it to track the storm.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Data integration with other organization that might have the missing data – gap filling (Strong partnerships with climate services within the country)</a:t>
            </a:r>
          </a:p>
          <a:p>
            <a:pPr lvl="1">
              <a:lnSpc>
                <a:spcPct val="100000"/>
              </a:lnSpc>
            </a:pP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9030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F264-A265-48EC-A278-B57BF595C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5654"/>
            <a:ext cx="10515600" cy="609722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2500" dirty="0"/>
          </a:p>
          <a:p>
            <a:pPr lvl="1">
              <a:lnSpc>
                <a:spcPct val="100000"/>
              </a:lnSpc>
            </a:pPr>
            <a:r>
              <a:rPr lang="en-US" sz="2500" dirty="0"/>
              <a:t>We need to relook our </a:t>
            </a:r>
            <a:r>
              <a:rPr lang="en-US" sz="2500" dirty="0" err="1"/>
              <a:t>MoUs</a:t>
            </a:r>
            <a:r>
              <a:rPr lang="en-US" sz="2500" dirty="0"/>
              <a:t> with University so that when we give them data we can also gain skills – Capacity building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We need a strong relationship between scientists doing work on the ground the ground and policy makers so that we are sure interpretation is correct before we draft policies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Develop a climate watch system that is freely available on our website at all times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We need a tool that can monitor and evaluate the relevancy of our products and services – this is where we need to involve users of climate information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We need to find a way on how we can incorporate </a:t>
            </a:r>
            <a:r>
              <a:rPr lang="en-US" sz="2500" dirty="0" err="1"/>
              <a:t>renalaysis</a:t>
            </a:r>
            <a:r>
              <a:rPr lang="en-US" sz="2500" dirty="0"/>
              <a:t> data where we have gaps in our day-to-day operations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In these workshops, we also need to involve more decision makers within Met offices</a:t>
            </a:r>
          </a:p>
          <a:p>
            <a:pPr lvl="1">
              <a:lnSpc>
                <a:spcPct val="100000"/>
              </a:lnSpc>
            </a:pPr>
            <a:endParaRPr lang="en-US" sz="2500" dirty="0"/>
          </a:p>
          <a:p>
            <a:pPr marL="0" indent="0">
              <a:lnSpc>
                <a:spcPct val="100000"/>
              </a:lnSpc>
              <a:buNone/>
            </a:pPr>
            <a:endParaRPr lang="en-ZA" sz="2500" dirty="0"/>
          </a:p>
        </p:txBody>
      </p:sp>
    </p:spTree>
    <p:extLst>
      <p:ext uri="{BB962C8B-B14F-4D97-AF65-F5344CB8AC3E}">
        <p14:creationId xmlns:p14="http://schemas.microsoft.com/office/powerpoint/2010/main" val="3677023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F55A93-CB47-4692-98F4-1BB0D65970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385786-93BA-4D7A-AE38-202EBCCCFA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B09E3F-9256-4449-9F22-7E7A4DC093BE}">
  <ds:schemaRefs>
    <ds:schemaRef ds:uri="http://schemas.microsoft.com/office/2006/metadata/properties"/>
    <ds:schemaRef ds:uri="2f54b51d-d71f-4c68-89d6-b982f02021d6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cef1e425-e03e-475d-8454-a49217081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272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South Africa – Issues that have arisen that talks to SAWS from the workshop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Lebohang Melato</dc:creator>
  <cp:lastModifiedBy>Ilaria GALLO</cp:lastModifiedBy>
  <cp:revision>26</cp:revision>
  <dcterms:created xsi:type="dcterms:W3CDTF">2021-11-10T09:29:40Z</dcterms:created>
  <dcterms:modified xsi:type="dcterms:W3CDTF">2021-11-19T12:35:46Z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