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1" r:id="rId4"/>
    <p:sldId id="259" r:id="rId5"/>
    <p:sldId id="262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93" d="100"/>
          <a:sy n="93" d="100"/>
        </p:scale>
        <p:origin x="66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4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38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18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59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6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5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88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3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5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1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048F4-BE85-4323-AE9C-2CA6FB56A576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E9C7C-0E4E-4C3B-89ED-8AD49CC4B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/>
              <a:t>WMO Training Workshop - Integrating Climate Information for Adaptation (</a:t>
            </a:r>
            <a:r>
              <a:rPr lang="en-US" sz="2800" b="1" dirty="0" err="1"/>
              <a:t>ClimAdapt</a:t>
            </a:r>
            <a:r>
              <a:rPr lang="en-US" sz="2800" b="1" dirty="0"/>
              <a:t>): 8-19 </a:t>
            </a:r>
            <a:r>
              <a:rPr lang="en-US" sz="2800" b="1"/>
              <a:t>November </a:t>
            </a:r>
            <a:r>
              <a:rPr lang="en-US" sz="2800" b="1" smtClean="0"/>
              <a:t>2021-</a:t>
            </a:r>
            <a:br>
              <a:rPr lang="en-US" sz="2800" b="1" smtClean="0"/>
            </a:br>
            <a:r>
              <a:rPr lang="en-US" sz="2800" b="1" smtClean="0"/>
              <a:t>Assignment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/>
              <a:t/>
            </a:r>
            <a:br>
              <a:rPr lang="en-US" sz="2800"/>
            </a:br>
            <a:r>
              <a:rPr lang="en-US" sz="2800" smtClean="0"/>
              <a:t>Country: </a:t>
            </a:r>
            <a:r>
              <a:rPr lang="en-US" sz="2800" dirty="0" smtClean="0"/>
              <a:t>Iran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1161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 err="1" smtClean="0"/>
              <a:t>Morteza</a:t>
            </a:r>
            <a:r>
              <a:rPr lang="en-US" dirty="0" smtClean="0"/>
              <a:t> </a:t>
            </a:r>
            <a:r>
              <a:rPr lang="en-US" dirty="0" err="1" smtClean="0"/>
              <a:t>Pakdaman</a:t>
            </a:r>
            <a:r>
              <a:rPr lang="en-US" dirty="0" smtClean="0"/>
              <a:t>, </a:t>
            </a:r>
            <a:r>
              <a:rPr lang="en-US" dirty="0" err="1" smtClean="0"/>
              <a:t>Zohreh</a:t>
            </a:r>
            <a:r>
              <a:rPr lang="en-US" dirty="0" smtClean="0"/>
              <a:t> </a:t>
            </a:r>
            <a:r>
              <a:rPr lang="en-US" dirty="0" err="1" smtClean="0"/>
              <a:t>Javanshiri</a:t>
            </a:r>
            <a:r>
              <a:rPr lang="en-US" dirty="0" smtClean="0"/>
              <a:t>, Sara </a:t>
            </a:r>
            <a:r>
              <a:rPr lang="en-US" dirty="0" err="1" smtClean="0"/>
              <a:t>Karami</a:t>
            </a:r>
            <a:r>
              <a:rPr lang="en-US" dirty="0" smtClean="0"/>
              <a:t>,</a:t>
            </a:r>
            <a:endParaRPr lang="fa-IR" dirty="0" smtClean="0"/>
          </a:p>
          <a:p>
            <a:r>
              <a:rPr lang="en-US" dirty="0" err="1" smtClean="0"/>
              <a:t>Ebrahim</a:t>
            </a:r>
            <a:r>
              <a:rPr lang="en-US" dirty="0" smtClean="0"/>
              <a:t> </a:t>
            </a:r>
            <a:r>
              <a:rPr lang="en-US" dirty="0" err="1"/>
              <a:t>Asadi</a:t>
            </a:r>
            <a:r>
              <a:rPr lang="en-US" dirty="0"/>
              <a:t> </a:t>
            </a:r>
            <a:r>
              <a:rPr lang="en-US" dirty="0" err="1"/>
              <a:t>Oskouei</a:t>
            </a:r>
            <a:r>
              <a:rPr lang="en-US" dirty="0"/>
              <a:t>, Farnaz </a:t>
            </a:r>
            <a:r>
              <a:rPr lang="en-US" dirty="0" err="1"/>
              <a:t>Pourasghar</a:t>
            </a:r>
            <a:r>
              <a:rPr lang="en-US" dirty="0"/>
              <a:t>, Yashar </a:t>
            </a:r>
            <a:r>
              <a:rPr lang="en-US" dirty="0" err="1"/>
              <a:t>Flamarzi</a:t>
            </a:r>
            <a:r>
              <a:rPr lang="en-US" dirty="0"/>
              <a:t>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21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you use climate products and services?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Generate seasonal forecast maps in different  methods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b="1" dirty="0"/>
              <a:t> </a:t>
            </a:r>
            <a:r>
              <a:rPr lang="en-US" sz="3600" b="1" dirty="0" smtClean="0"/>
              <a:t> -</a:t>
            </a:r>
            <a:r>
              <a:rPr lang="en-US" sz="3600" dirty="0" smtClean="0"/>
              <a:t>machine learning techniques for multi-model ensemble forecast of monthly mean precipitation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Dynamical downscaling of global data using </a:t>
            </a:r>
            <a:r>
              <a:rPr lang="en-US" sz="3600" dirty="0" err="1" smtClean="0"/>
              <a:t>RegCM</a:t>
            </a:r>
            <a:endParaRPr lang="en-US" sz="36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Combination of dynamical and statistical methods for </a:t>
            </a:r>
            <a:r>
              <a:rPr lang="en-US" sz="3600" dirty="0" err="1" smtClean="0"/>
              <a:t>postprocessing</a:t>
            </a:r>
            <a:r>
              <a:rPr lang="en-US" sz="3600" dirty="0" smtClean="0"/>
              <a:t> CFSV2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13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you use climate products and services?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0530" y="2458872"/>
            <a:ext cx="10290940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0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you use climate products and services?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Drought monitoring by NDWMC</a:t>
            </a:r>
            <a:endParaRPr lang="fa-IR" b="1" dirty="0" smtClean="0"/>
          </a:p>
          <a:p>
            <a:pPr marL="0" indent="0">
              <a:buNone/>
            </a:pPr>
            <a:r>
              <a:rPr lang="it-IT" b="1" dirty="0" smtClean="0"/>
              <a:t>       </a:t>
            </a:r>
            <a:r>
              <a:rPr lang="it-IT" dirty="0" smtClean="0"/>
              <a:t>SPI, RDI, EDI, SPEI, ... Indecis </a:t>
            </a:r>
          </a:p>
          <a:p>
            <a:pPr marL="0" indent="0">
              <a:buNone/>
            </a:pPr>
            <a:endParaRPr lang="fa-IR" dirty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637" y="2362076"/>
            <a:ext cx="5327163" cy="381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2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Producing maps for farmers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7325958" cy="477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46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6547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b="1" dirty="0" smtClean="0"/>
              <a:t>Flood </a:t>
            </a:r>
            <a:r>
              <a:rPr lang="en-US" b="1" dirty="0"/>
              <a:t>forecast </a:t>
            </a:r>
            <a:r>
              <a:rPr lang="en-US" b="1" dirty="0" smtClean="0"/>
              <a:t>system based on numerical weather prediction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15" y="1690688"/>
            <a:ext cx="6960627" cy="4943700"/>
          </a:xfrm>
        </p:spPr>
      </p:pic>
    </p:spTree>
    <p:extLst>
      <p:ext uri="{BB962C8B-B14F-4D97-AF65-F5344CB8AC3E}">
        <p14:creationId xmlns:p14="http://schemas.microsoft.com/office/powerpoint/2010/main" val="139215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Problems you have in producing?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Computational power limitation</a:t>
            </a:r>
          </a:p>
          <a:p>
            <a:r>
              <a:rPr lang="en-US" sz="5400" dirty="0" smtClean="0"/>
              <a:t>Limited access to new technologies ( radar, satellite image etc.)</a:t>
            </a:r>
          </a:p>
          <a:p>
            <a:r>
              <a:rPr lang="en-US" sz="5400" dirty="0" smtClean="0"/>
              <a:t>Limited access to international weather data bases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478608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135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 WMO Training Workshop - Integrating Climate Information for Adaptation (ClimAdapt): 8-19 November 2021- Assignment  Country: Iran</vt:lpstr>
      <vt:lpstr>How you use climate products and services?</vt:lpstr>
      <vt:lpstr>How you use climate products and services?</vt:lpstr>
      <vt:lpstr>How you use climate products and services?</vt:lpstr>
      <vt:lpstr>Producing maps for farmers </vt:lpstr>
      <vt:lpstr>Flood forecast system based on numerical weather prediction</vt:lpstr>
      <vt:lpstr>Problems you have in producing?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WMO Training Workshop - Integrating Climate Information for Adaptation (ClimAdapt): 8-19 November 2021- Assignment  Country: Iran</dc:title>
  <dc:creator>DAYA</dc:creator>
  <cp:lastModifiedBy>DAYA</cp:lastModifiedBy>
  <cp:revision>8</cp:revision>
  <dcterms:created xsi:type="dcterms:W3CDTF">2021-11-17T08:43:40Z</dcterms:created>
  <dcterms:modified xsi:type="dcterms:W3CDTF">2021-11-18T07:45:17Z</dcterms:modified>
</cp:coreProperties>
</file>