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E96B-F084-4324-816C-23244B1F142F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ACE1-B3D4-4F04-B39C-C1AE1A17A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65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E96B-F084-4324-816C-23244B1F142F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ACE1-B3D4-4F04-B39C-C1AE1A17A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563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E96B-F084-4324-816C-23244B1F142F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ACE1-B3D4-4F04-B39C-C1AE1A17A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02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E96B-F084-4324-816C-23244B1F142F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ACE1-B3D4-4F04-B39C-C1AE1A17A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25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E96B-F084-4324-816C-23244B1F142F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ACE1-B3D4-4F04-B39C-C1AE1A17A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52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E96B-F084-4324-816C-23244B1F142F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ACE1-B3D4-4F04-B39C-C1AE1A17A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051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E96B-F084-4324-816C-23244B1F142F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ACE1-B3D4-4F04-B39C-C1AE1A17A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9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E96B-F084-4324-816C-23244B1F142F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ACE1-B3D4-4F04-B39C-C1AE1A17A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E96B-F084-4324-816C-23244B1F142F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ACE1-B3D4-4F04-B39C-C1AE1A17A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61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E96B-F084-4324-816C-23244B1F142F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ACE1-B3D4-4F04-B39C-C1AE1A17A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98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CE96B-F084-4324-816C-23244B1F142F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BACE1-B3D4-4F04-B39C-C1AE1A17A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1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CE96B-F084-4324-816C-23244B1F142F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BACE1-B3D4-4F04-B39C-C1AE1A17A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79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1892" y="334080"/>
            <a:ext cx="732862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Challenges</a:t>
            </a:r>
          </a:p>
          <a:p>
            <a:endParaRPr lang="en-US" b="1" dirty="0"/>
          </a:p>
          <a:p>
            <a:r>
              <a:rPr lang="en-US" dirty="0"/>
              <a:t>1. Inadequate spread of weather observation network of stations</a:t>
            </a:r>
          </a:p>
          <a:p>
            <a:endParaRPr lang="en-US" dirty="0"/>
          </a:p>
          <a:p>
            <a:r>
              <a:rPr lang="en-US" b="1" dirty="0"/>
              <a:t>Action Plan</a:t>
            </a:r>
            <a:r>
              <a:rPr lang="en-US" dirty="0"/>
              <a:t>: Sort help on how to develop proposal on how to develop proposal to access funding from green climate fund and other donor agencies to resolve the challenge</a:t>
            </a:r>
          </a:p>
          <a:p>
            <a:endParaRPr lang="en-US" dirty="0"/>
          </a:p>
          <a:p>
            <a:r>
              <a:rPr lang="en-US" dirty="0"/>
              <a:t>2. </a:t>
            </a:r>
            <a:r>
              <a:rPr lang="en-US" b="1" dirty="0"/>
              <a:t>NFCS not yes signed into law</a:t>
            </a:r>
          </a:p>
          <a:p>
            <a:endParaRPr lang="en-US" dirty="0"/>
          </a:p>
          <a:p>
            <a:r>
              <a:rPr lang="en-US" b="1" dirty="0"/>
              <a:t>Action Plan: </a:t>
            </a:r>
            <a:r>
              <a:rPr lang="en-US" dirty="0"/>
              <a:t>There will be mobilization of political leadership to ensure that it is signed</a:t>
            </a:r>
          </a:p>
          <a:p>
            <a:endParaRPr lang="en-US" dirty="0"/>
          </a:p>
          <a:p>
            <a:r>
              <a:rPr lang="en-US" dirty="0"/>
              <a:t>3. </a:t>
            </a:r>
            <a:r>
              <a:rPr lang="en-US" b="1" dirty="0"/>
              <a:t>Lack of National Adaptation Plan</a:t>
            </a:r>
          </a:p>
          <a:p>
            <a:endParaRPr lang="en-US" b="1" dirty="0"/>
          </a:p>
          <a:p>
            <a:r>
              <a:rPr lang="en-US" b="1" dirty="0"/>
              <a:t>Action Plan: </a:t>
            </a:r>
            <a:r>
              <a:rPr lang="en-US" dirty="0"/>
              <a:t>Sort help on capacity to develop one and submit</a:t>
            </a:r>
          </a:p>
          <a:p>
            <a:endParaRPr lang="en-US" dirty="0"/>
          </a:p>
          <a:p>
            <a:r>
              <a:rPr lang="en-US" dirty="0"/>
              <a:t>Synergy and collaboration between disaster manager from other agencies must be enhanced, with NiMet taking leadership and mobilization other.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44496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4" ma:contentTypeDescription="Create a new document." ma:contentTypeScope="" ma:versionID="acffcfef3a05e0f33b710a5682e572a5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a7f430f21f1d2693570fab810030349e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02E0433-AEE1-4E1C-B96F-A6C4B8861F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080609-5159-4FFC-B87F-0FD151CC95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F226F2-5D56-4EB8-A7CF-536F5ACF12A0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terms/"/>
    <ds:schemaRef ds:uri="http://schemas.openxmlformats.org/package/2006/metadata/core-properties"/>
    <ds:schemaRef ds:uri="cef1e425-e03e-475d-8454-a492170812a5"/>
    <ds:schemaRef ds:uri="2f54b51d-d71f-4c68-89d6-b982f02021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105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Ilaria GALLO</cp:lastModifiedBy>
  <cp:revision>6</cp:revision>
  <dcterms:created xsi:type="dcterms:W3CDTF">2021-11-19T09:46:49Z</dcterms:created>
  <dcterms:modified xsi:type="dcterms:W3CDTF">2021-11-19T12:38:15Z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