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heme/theme2.xml" ContentType="application/vnd.openxmlformats-officedocument.them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notesSlides/notesSlide1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2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notesSlides/notesSlide3.xml" ContentType="application/vnd.openxmlformats-officedocument.presentationml.notesSlid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4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5.xml" ContentType="application/vnd.openxmlformats-officedocument.presentationml.notesSlid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6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7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notesSlides/notesSlide8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9.xml" ContentType="application/vnd.openxmlformats-officedocument.presentationml.notesSl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10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11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12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notesSlides/notesSlide14.xml" ContentType="application/vnd.openxmlformats-officedocument.presentationml.notesSlide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notesSlides/notesSlide15.xml" ContentType="application/vnd.openxmlformats-officedocument.presentationml.notesSlide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16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17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1"/>
  </p:notesMasterIdLst>
  <p:sldIdLst>
    <p:sldId id="256" r:id="rId2"/>
    <p:sldId id="259" r:id="rId3"/>
    <p:sldId id="275" r:id="rId4"/>
    <p:sldId id="260" r:id="rId5"/>
    <p:sldId id="262" r:id="rId6"/>
    <p:sldId id="263" r:id="rId7"/>
    <p:sldId id="261" r:id="rId8"/>
    <p:sldId id="264" r:id="rId9"/>
    <p:sldId id="265" r:id="rId10"/>
    <p:sldId id="276" r:id="rId11"/>
    <p:sldId id="277" r:id="rId12"/>
    <p:sldId id="266" r:id="rId13"/>
    <p:sldId id="278" r:id="rId14"/>
    <p:sldId id="280" r:id="rId15"/>
    <p:sldId id="267" r:id="rId16"/>
    <p:sldId id="268" r:id="rId17"/>
    <p:sldId id="269" r:id="rId18"/>
    <p:sldId id="270" r:id="rId19"/>
    <p:sldId id="281" r:id="rId20"/>
  </p:sldIdLst>
  <p:sldSz cx="9144000" cy="6858000" type="screen4x3"/>
  <p:notesSz cx="6858000" cy="9144000"/>
  <p:custDataLst>
    <p:tags r:id="rId22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000DE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28" y="-2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3BF539F-D03F-4CE8-856A-A42512D0AF80}" type="datetimeFigureOut">
              <a:rPr lang="en-US"/>
              <a:pPr>
                <a:defRPr/>
              </a:pPr>
              <a:t>03/10/2017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AA6FEA5-D921-4881-A087-BECA891D13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4000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40FC303-16AB-4905-BD21-19280A8DDF35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CBCA67E-522B-4F56-8D3B-B4AC26869CFD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BDD96B8-AB8C-448F-B0E8-584AA6424D83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86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354C689-01B8-4B49-BC42-EA4DC6F8AD8C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88C3EFC-B4F3-4CFB-BBB2-94CFB651C773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20BFD91-475C-4557-883F-EE3FB01C4F7C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36BEA74-F482-4344-AB7B-D0663F0878AA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978FC79-4FFA-490D-8501-9B0AC4EDBE1B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236D57D-0C40-4DDD-B078-36D0726902BD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196BE37-B852-4DA9-BD39-95A7B681EE31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6D455B9-CE6D-4B47-A7D4-ABE7C4C249BF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57D0B12-4B8D-42A8-B861-A50953CCD91A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510F60-42A4-46A6-BCF1-0DB66FAEBC82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E7E1D0E-C54E-4C65-8C06-B440352A4C29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5DB5826-C039-4360-928C-EADFC68E7B57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1B6E76B-D4C1-4E4B-A6F7-55A6AED90759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EAB7FD53-6ECB-4DD0-B704-70549A6CB33B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6C0CAA3-EF80-4241-A341-5D5A024FCFD3}" type="slidenum">
              <a:rPr lang="en-US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4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4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3FE6F2-6FC3-4C03-A4AA-E163CCB44840}" type="datetimeFigureOut">
              <a:rPr lang="en-US"/>
              <a:pPr>
                <a:defRPr/>
              </a:pPr>
              <a:t>03/10/2017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5C43F-2673-4EF1-A541-4DFA297BCA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18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62984F-3870-433E-94AE-67AA869D7560}" type="datetimeFigureOut">
              <a:rPr lang="en-US"/>
              <a:pPr>
                <a:defRPr/>
              </a:pPr>
              <a:t>03/10/2017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DE369-2CB1-4BF0-83EE-49B403522B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982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4495800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695825" y="3924300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4297363" y="3924300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A66BC-5473-4DA6-8F3A-5918675441D2}" type="datetimeFigureOut">
              <a:rPr lang="en-US"/>
              <a:pPr>
                <a:defRPr/>
              </a:pPr>
              <a:t>03/10/2017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13F92-236C-4EA6-84D1-D5CFF8033A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76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4F728-9F66-412A-AC6A-A1BB087DB20A}" type="datetimeFigureOut">
              <a:rPr lang="en-US"/>
              <a:pPr>
                <a:defRPr/>
              </a:pPr>
              <a:t>03/10/2017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3E01C-FA47-4C13-98EE-10D2DD4090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182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D70F2F-89DA-4252-9721-D413A6D087B0}" type="datetimeFigureOut">
              <a:rPr lang="en-US"/>
              <a:pPr>
                <a:defRPr/>
              </a:pPr>
              <a:t>03/10/2017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93D21C-1077-4084-87AB-D6BE726ED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41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A87CD-27EE-4EE6-9DAF-694DA7B182DE}" type="datetimeFigureOut">
              <a:rPr lang="en-US"/>
              <a:pPr>
                <a:defRPr/>
              </a:pPr>
              <a:t>03/10/2017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BD620-177F-430F-BCC1-45714DF91C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09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BC7A3-9C90-4790-BA3E-329A1338D247}" type="datetimeFigureOut">
              <a:rPr lang="en-US"/>
              <a:pPr>
                <a:defRPr/>
              </a:pPr>
              <a:t>03/10/2017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AF9E72-4EE8-43C3-976C-D8232972B7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43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94C3BE-2425-41E0-BBA5-0DEA8B63D77B}" type="datetimeFigureOut">
              <a:rPr lang="en-US"/>
              <a:pPr>
                <a:defRPr/>
              </a:pPr>
              <a:t>03/10/2017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19275-94B0-48A3-93E9-8C2BB8BF6C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913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CC4E5-540E-4ADD-8D9B-914214D86F14}" type="datetimeFigureOut">
              <a:rPr lang="en-US"/>
              <a:pPr>
                <a:defRPr/>
              </a:pPr>
              <a:t>03/10/2017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41E59A-722D-4017-AB3C-09D161F7DA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429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A86E8D-ED96-47D8-A9B6-9C248A5AA462}" type="datetimeFigureOut">
              <a:rPr lang="en-US"/>
              <a:pPr>
                <a:defRPr/>
              </a:pPr>
              <a:t>03/10/2017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6278D-DB90-41CF-8E1A-ABFB34413B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751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C152E-B9A8-493A-B775-1EC779217547}" type="datetimeFigureOut">
              <a:rPr lang="en-US"/>
              <a:pPr>
                <a:defRPr/>
              </a:pPr>
              <a:t>03/10/2017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75400-A094-4A1D-854A-7557918299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93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8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362700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4342116E-85E0-4B68-96F4-03505359760F}" type="datetimeFigureOut">
              <a:rPr lang="en-US"/>
              <a:pPr>
                <a:defRPr/>
              </a:pPr>
              <a:t>03/10/2017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658813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543925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B421586D-0C5B-435A-A4DF-D79395E9C2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Oval 6"/>
          <p:cNvSpPr/>
          <p:nvPr>
            <p:custDataLst>
              <p:tags r:id="rId18"/>
            </p:custDataLst>
          </p:nvPr>
        </p:nvSpPr>
        <p:spPr>
          <a:xfrm>
            <a:off x="8458200" y="6499225"/>
            <a:ext cx="84138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>
            <p:custDataLst>
              <p:tags r:id="rId19"/>
            </p:custDataLst>
          </p:nvPr>
        </p:nvSpPr>
        <p:spPr>
          <a:xfrm>
            <a:off x="569913" y="6499225"/>
            <a:ext cx="84137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91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Courier New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41.xml"/><Relationship Id="rId7" Type="http://schemas.openxmlformats.org/officeDocument/2006/relationships/image" Target="../media/image2.jpe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.png"/><Relationship Id="rId4" Type="http://schemas.openxmlformats.org/officeDocument/2006/relationships/tags" Target="../tags/tag42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13" Type="http://schemas.openxmlformats.org/officeDocument/2006/relationships/image" Target="../media/image9.png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12" Type="http://schemas.openxmlformats.org/officeDocument/2006/relationships/image" Target="../media/image8.jpe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image" Target="../media/image7.jpeg"/><Relationship Id="rId5" Type="http://schemas.openxmlformats.org/officeDocument/2006/relationships/tags" Target="../tags/tag47.xml"/><Relationship Id="rId15" Type="http://schemas.openxmlformats.org/officeDocument/2006/relationships/image" Target="../media/image11.jpg"/><Relationship Id="rId10" Type="http://schemas.openxmlformats.org/officeDocument/2006/relationships/notesSlide" Target="../notesSlides/notesSlide2.xml"/><Relationship Id="rId4" Type="http://schemas.openxmlformats.org/officeDocument/2006/relationships/tags" Target="../tags/tag46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image" Target="../media/image12.jpeg"/><Relationship Id="rId18" Type="http://schemas.openxmlformats.org/officeDocument/2006/relationships/image" Target="../media/image16.jpeg"/><Relationship Id="rId3" Type="http://schemas.openxmlformats.org/officeDocument/2006/relationships/tags" Target="../tags/tag53.xml"/><Relationship Id="rId7" Type="http://schemas.openxmlformats.org/officeDocument/2006/relationships/tags" Target="../tags/tag57.xml"/><Relationship Id="rId12" Type="http://schemas.openxmlformats.org/officeDocument/2006/relationships/notesSlide" Target="../notesSlides/notesSlide3.xml"/><Relationship Id="rId17" Type="http://schemas.openxmlformats.org/officeDocument/2006/relationships/image" Target="../media/image15.jpeg"/><Relationship Id="rId2" Type="http://schemas.openxmlformats.org/officeDocument/2006/relationships/tags" Target="../tags/tag52.xml"/><Relationship Id="rId16" Type="http://schemas.openxmlformats.org/officeDocument/2006/relationships/hyperlink" Target="http://courses.comet.ucar.edu/user/view.php?id=12&amp;course=89" TargetMode="Externa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5.xml"/><Relationship Id="rId15" Type="http://schemas.openxmlformats.org/officeDocument/2006/relationships/image" Target="../media/image14.jpeg"/><Relationship Id="rId10" Type="http://schemas.openxmlformats.org/officeDocument/2006/relationships/tags" Target="../tags/tag60.xml"/><Relationship Id="rId19" Type="http://schemas.openxmlformats.org/officeDocument/2006/relationships/image" Target="../media/image17.jpeg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13" Type="http://schemas.openxmlformats.org/officeDocument/2006/relationships/image" Target="../media/image20.emf"/><Relationship Id="rId3" Type="http://schemas.openxmlformats.org/officeDocument/2006/relationships/tags" Target="../tags/tag79.xml"/><Relationship Id="rId7" Type="http://schemas.openxmlformats.org/officeDocument/2006/relationships/tags" Target="../tags/tag83.xml"/><Relationship Id="rId12" Type="http://schemas.openxmlformats.org/officeDocument/2006/relationships/image" Target="../media/image19.pn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11" Type="http://schemas.openxmlformats.org/officeDocument/2006/relationships/notesSlide" Target="../notesSlides/notesSlide9.xml"/><Relationship Id="rId5" Type="http://schemas.openxmlformats.org/officeDocument/2006/relationships/tags" Target="../tags/tag81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80.xml"/><Relationship Id="rId9" Type="http://schemas.openxmlformats.org/officeDocument/2006/relationships/tags" Target="../tags/tag85.xml"/><Relationship Id="rId1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tags" Target="../tags/tag8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87.xml"/><Relationship Id="rId1" Type="http://schemas.openxmlformats.org/officeDocument/2006/relationships/tags" Target="../tags/tag86.xml"/><Relationship Id="rId6" Type="http://schemas.openxmlformats.org/officeDocument/2006/relationships/tags" Target="../tags/tag91.xml"/><Relationship Id="rId5" Type="http://schemas.openxmlformats.org/officeDocument/2006/relationships/tags" Target="../tags/tag90.xml"/><Relationship Id="rId10" Type="http://schemas.openxmlformats.org/officeDocument/2006/relationships/image" Target="../media/image23.jpeg"/><Relationship Id="rId4" Type="http://schemas.openxmlformats.org/officeDocument/2006/relationships/tags" Target="../tags/tag89.xml"/><Relationship Id="rId9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3" Type="http://schemas.openxmlformats.org/officeDocument/2006/relationships/tags" Target="../tags/tag94.xml"/><Relationship Id="rId7" Type="http://schemas.openxmlformats.org/officeDocument/2006/relationships/notesSlide" Target="../notesSlides/notesSlide11.xml"/><Relationship Id="rId2" Type="http://schemas.openxmlformats.org/officeDocument/2006/relationships/tags" Target="../tags/tag93.xml"/><Relationship Id="rId1" Type="http://schemas.openxmlformats.org/officeDocument/2006/relationships/tags" Target="../tags/tag9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96.xml"/><Relationship Id="rId10" Type="http://schemas.openxmlformats.org/officeDocument/2006/relationships/image" Target="../media/image26.jpeg"/><Relationship Id="rId4" Type="http://schemas.openxmlformats.org/officeDocument/2006/relationships/tags" Target="../tags/tag95.xml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104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30.jpeg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12" Type="http://schemas.openxmlformats.org/officeDocument/2006/relationships/tags" Target="../tags/tag108.xml"/><Relationship Id="rId17" Type="http://schemas.openxmlformats.org/officeDocument/2006/relationships/image" Target="../media/image29.jpeg"/><Relationship Id="rId2" Type="http://schemas.openxmlformats.org/officeDocument/2006/relationships/tags" Target="../tags/tag98.xml"/><Relationship Id="rId16" Type="http://schemas.openxmlformats.org/officeDocument/2006/relationships/image" Target="../media/image28.jpeg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tags" Target="../tags/tag107.xml"/><Relationship Id="rId5" Type="http://schemas.openxmlformats.org/officeDocument/2006/relationships/tags" Target="../tags/tag101.xml"/><Relationship Id="rId15" Type="http://schemas.openxmlformats.org/officeDocument/2006/relationships/image" Target="../media/image27.emf"/><Relationship Id="rId10" Type="http://schemas.openxmlformats.org/officeDocument/2006/relationships/tags" Target="../tags/tag106.xml"/><Relationship Id="rId19" Type="http://schemas.openxmlformats.org/officeDocument/2006/relationships/image" Target="../media/image31.emf"/><Relationship Id="rId4" Type="http://schemas.openxmlformats.org/officeDocument/2006/relationships/tags" Target="../tags/tag100.xml"/><Relationship Id="rId9" Type="http://schemas.openxmlformats.org/officeDocument/2006/relationships/tags" Target="../tags/tag105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111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114.xml"/><Relationship Id="rId2" Type="http://schemas.openxmlformats.org/officeDocument/2006/relationships/tags" Target="../tags/tag113.xml"/><Relationship Id="rId1" Type="http://schemas.openxmlformats.org/officeDocument/2006/relationships/tags" Target="../tags/tag112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tags" Target="../tags/tag116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DCEBF5"/>
            </a:gs>
            <a:gs pos="8000">
              <a:srgbClr val="83A7C3"/>
            </a:gs>
            <a:gs pos="13000">
              <a:srgbClr val="768FB9"/>
            </a:gs>
            <a:gs pos="21001">
              <a:srgbClr val="83A7C3"/>
            </a:gs>
            <a:gs pos="52000">
              <a:srgbClr val="FFFFFF"/>
            </a:gs>
            <a:gs pos="56000">
              <a:srgbClr val="9C6563"/>
            </a:gs>
            <a:gs pos="58000">
              <a:srgbClr val="80302D"/>
            </a:gs>
            <a:gs pos="71001">
              <a:srgbClr val="C0524E"/>
            </a:gs>
            <a:gs pos="94000">
              <a:srgbClr val="EBDAD4"/>
            </a:gs>
            <a:gs pos="100000">
              <a:srgbClr val="55261C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>
            <p:custDataLst>
              <p:tags r:id="rId2"/>
            </p:custDataLst>
          </p:nvPr>
        </p:nvSpPr>
        <p:spPr>
          <a:xfrm>
            <a:off x="0" y="3962400"/>
            <a:ext cx="9144000" cy="830997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bg1"/>
                </a:solidFill>
                <a:latin typeface="+mn-lt"/>
                <a:cs typeface="+mn-cs"/>
              </a:rPr>
              <a:t>Organized </a:t>
            </a:r>
            <a:r>
              <a:rPr lang="en-US" sz="2400" b="1" dirty="0">
                <a:solidFill>
                  <a:schemeClr val="bg1"/>
                </a:solidFill>
                <a:latin typeface="+mn-lt"/>
                <a:cs typeface="+mn-cs"/>
              </a:rPr>
              <a:t>by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  <a:t/>
            </a:r>
            <a:b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+mn-cs"/>
              </a:rPr>
            </a:br>
            <a:r>
              <a:rPr lang="en-US" sz="2400" b="1" dirty="0" smtClean="0">
                <a:solidFill>
                  <a:srgbClr val="FFFF00"/>
                </a:solidFill>
                <a:latin typeface="+mn-lt"/>
                <a:cs typeface="+mn-cs"/>
              </a:rPr>
              <a:t>National </a:t>
            </a:r>
            <a:r>
              <a:rPr lang="en-US" sz="2400" b="1" dirty="0">
                <a:solidFill>
                  <a:srgbClr val="FFFF00"/>
                </a:solidFill>
                <a:latin typeface="+mn-lt"/>
                <a:cs typeface="+mn-cs"/>
              </a:rPr>
              <a:t>Water Academy, Pune </a:t>
            </a:r>
            <a:endParaRPr lang="en-IN" sz="2400" b="1" dirty="0">
              <a:solidFill>
                <a:srgbClr val="FFFF00"/>
              </a:solidFill>
              <a:latin typeface="+mn-lt"/>
              <a:cs typeface="+mn-cs"/>
            </a:endParaRPr>
          </a:p>
        </p:txBody>
      </p:sp>
      <p:sp>
        <p:nvSpPr>
          <p:cNvPr id="5" name="TextBox 4"/>
          <p:cNvSpPr txBox="1"/>
          <p:nvPr>
            <p:custDataLst>
              <p:tags r:id="rId3"/>
            </p:custDataLst>
          </p:nvPr>
        </p:nvSpPr>
        <p:spPr>
          <a:xfrm>
            <a:off x="0" y="1447800"/>
            <a:ext cx="9144000" cy="2062103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4</a:t>
            </a:r>
            <a:r>
              <a:rPr lang="en-US" sz="3200" baseline="300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th</a:t>
            </a:r>
            <a:r>
              <a:rPr lang="en-US" sz="32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 International </a:t>
            </a:r>
            <a:br>
              <a:rPr lang="en-US" sz="32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32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Distance </a:t>
            </a:r>
            <a:r>
              <a:rPr lang="en-US" sz="3200" dirty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Learning </a:t>
            </a:r>
            <a:r>
              <a:rPr lang="en-US" sz="32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Program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in Basic </a:t>
            </a:r>
            <a:r>
              <a:rPr lang="en-US" sz="3200" dirty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Hydrological Sciences</a:t>
            </a:r>
            <a:br>
              <a:rPr lang="en-US" sz="3200" dirty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</a:br>
            <a:r>
              <a:rPr lang="en-US" sz="3200" dirty="0" smtClean="0">
                <a:solidFill>
                  <a:srgbClr val="00B0F0"/>
                </a:solidFill>
                <a:effectLst>
                  <a:glow rad="101600">
                    <a:schemeClr val="tx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itchFamily="2" charset="-79"/>
                <a:cs typeface="Aharoni" pitchFamily="2" charset="-79"/>
              </a:rPr>
              <a:t>for Indian Professionals</a:t>
            </a:r>
            <a:endParaRPr lang="en-IN" sz="3200" dirty="0">
              <a:solidFill>
                <a:srgbClr val="00B0F0"/>
              </a:solidFill>
              <a:effectLst>
                <a:glow rad="101600">
                  <a:schemeClr val="tx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TextBox 5"/>
          <p:cNvSpPr txBox="1"/>
          <p:nvPr>
            <p:custDataLst>
              <p:tags r:id="rId4"/>
            </p:custDataLst>
          </p:nvPr>
        </p:nvSpPr>
        <p:spPr>
          <a:xfrm>
            <a:off x="28433" y="3668524"/>
            <a:ext cx="9144000" cy="400110"/>
          </a:xfrm>
          <a:prstGeom prst="rect">
            <a:avLst/>
          </a:prstGeom>
          <a:noFill/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 smtClean="0">
                <a:solidFill>
                  <a:schemeClr val="bg2">
                    <a:lumMod val="90000"/>
                  </a:schemeClr>
                </a:solidFill>
                <a:latin typeface="Arial Black" pitchFamily="34" charset="0"/>
                <a:cs typeface="+mn-cs"/>
              </a:rPr>
              <a:t>16</a:t>
            </a:r>
            <a:r>
              <a:rPr lang="en-US" sz="2000" b="1" baseline="30000" dirty="0" smtClean="0">
                <a:solidFill>
                  <a:schemeClr val="bg2">
                    <a:lumMod val="90000"/>
                  </a:schemeClr>
                </a:solidFill>
                <a:latin typeface="Arial Black" pitchFamily="34" charset="0"/>
                <a:cs typeface="+mn-cs"/>
              </a:rPr>
              <a:t>th</a:t>
            </a:r>
            <a:r>
              <a:rPr lang="en-US" sz="2000" b="1" dirty="0" smtClean="0">
                <a:solidFill>
                  <a:schemeClr val="bg2">
                    <a:lumMod val="90000"/>
                  </a:schemeClr>
                </a:solidFill>
                <a:latin typeface="Arial Black" pitchFamily="34" charset="0"/>
                <a:cs typeface="+mn-cs"/>
              </a:rPr>
              <a:t> October to 30</a:t>
            </a:r>
            <a:r>
              <a:rPr lang="en-US" sz="2000" b="1" baseline="30000" dirty="0" smtClean="0">
                <a:solidFill>
                  <a:schemeClr val="bg2">
                    <a:lumMod val="90000"/>
                  </a:schemeClr>
                </a:solidFill>
                <a:latin typeface="Arial Black" pitchFamily="34" charset="0"/>
                <a:cs typeface="+mn-cs"/>
              </a:rPr>
              <a:t>th</a:t>
            </a:r>
            <a:r>
              <a:rPr lang="en-US" sz="2000" b="1" dirty="0" smtClean="0">
                <a:solidFill>
                  <a:schemeClr val="bg2">
                    <a:lumMod val="90000"/>
                  </a:schemeClr>
                </a:solidFill>
                <a:latin typeface="Arial Black" pitchFamily="34" charset="0"/>
                <a:cs typeface="+mn-cs"/>
              </a:rPr>
              <a:t> November  </a:t>
            </a:r>
            <a:r>
              <a:rPr lang="en-US" sz="2000" b="1" dirty="0" smtClean="0">
                <a:solidFill>
                  <a:schemeClr val="bg2">
                    <a:lumMod val="90000"/>
                  </a:schemeClr>
                </a:solidFill>
                <a:latin typeface="Arial Black" pitchFamily="34" charset="0"/>
                <a:cs typeface="+mn-cs"/>
              </a:rPr>
              <a:t>2017 </a:t>
            </a:r>
            <a:endParaRPr lang="en-IN" sz="2000" b="1" dirty="0">
              <a:solidFill>
                <a:schemeClr val="bg2">
                  <a:lumMod val="90000"/>
                </a:schemeClr>
              </a:solidFill>
              <a:latin typeface="Arial Black" pitchFamily="34" charset="0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0" y="4953000"/>
            <a:ext cx="9144000" cy="1588"/>
          </a:xfrm>
          <a:prstGeom prst="line">
            <a:avLst/>
          </a:prstGeom>
          <a:ln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F:\cwcLogo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61976" y="5133976"/>
            <a:ext cx="1495424" cy="1495422"/>
          </a:xfrm>
          <a:prstGeom prst="ellipse">
            <a:avLst/>
          </a:prstGeom>
          <a:noFill/>
        </p:spPr>
      </p:pic>
      <p:pic>
        <p:nvPicPr>
          <p:cNvPr id="1027" name="Picture 3" descr="C:\Users\Manish\Desktop\WMO_logo.pn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2590800" y="5026878"/>
            <a:ext cx="1447800" cy="1678722"/>
          </a:xfrm>
          <a:prstGeom prst="rect">
            <a:avLst/>
          </a:prstGeom>
          <a:noFill/>
        </p:spPr>
      </p:pic>
      <p:pic>
        <p:nvPicPr>
          <p:cNvPr id="1028" name="Picture 4" descr="C:\Users\Manish\Desktop\comet_log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572000" y="5334000"/>
            <a:ext cx="2514600" cy="1115194"/>
          </a:xfrm>
          <a:prstGeom prst="rect">
            <a:avLst/>
          </a:prstGeom>
          <a:noFill/>
        </p:spPr>
      </p:pic>
      <p:pic>
        <p:nvPicPr>
          <p:cNvPr id="1029" name="Picture 5" descr="C:\Users\Manish\Desktop\UCARFinal copy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543800" y="5280522"/>
            <a:ext cx="990600" cy="1138290"/>
          </a:xfrm>
          <a:prstGeom prst="rect">
            <a:avLst/>
          </a:prstGeom>
          <a:noFill/>
        </p:spPr>
      </p:pic>
      <p:pic>
        <p:nvPicPr>
          <p:cNvPr id="1030" name="Picture 6" descr="F:\ashoka_pillar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79752" y="0"/>
            <a:ext cx="984496" cy="1600200"/>
          </a:xfrm>
          <a:prstGeom prst="rect">
            <a:avLst/>
          </a:prstGeom>
          <a:noFill/>
        </p:spPr>
      </p:pic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3999" cy="1600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Course Instructors from NWA</a:t>
            </a:r>
            <a:endParaRPr lang="en-IN" dirty="0"/>
          </a:p>
        </p:txBody>
      </p:sp>
      <p:sp>
        <p:nvSpPr>
          <p:cNvPr id="5123" name="TextBox 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053218" y="6087647"/>
            <a:ext cx="16706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sz="1600" dirty="0"/>
              <a:t>Manish </a:t>
            </a:r>
            <a:r>
              <a:rPr lang="en-US" sz="1600" dirty="0" err="1"/>
              <a:t>Rathore</a:t>
            </a:r>
            <a:endParaRPr lang="en-US" sz="1600" dirty="0"/>
          </a:p>
          <a:p>
            <a:pPr algn="ctr"/>
            <a:r>
              <a:rPr lang="en-US" sz="1600" dirty="0" smtClean="0"/>
              <a:t>Deputy Director</a:t>
            </a:r>
            <a:endParaRPr lang="en-IN" sz="1600" dirty="0"/>
          </a:p>
        </p:txBody>
      </p:sp>
      <p:sp>
        <p:nvSpPr>
          <p:cNvPr id="5124" name="TextBox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664125" y="3581400"/>
            <a:ext cx="1752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sz="1600" dirty="0" err="1"/>
              <a:t>Sidhartha</a:t>
            </a:r>
            <a:r>
              <a:rPr lang="en-US" sz="1600" dirty="0"/>
              <a:t>  </a:t>
            </a:r>
            <a:r>
              <a:rPr lang="en-US" sz="1600" dirty="0" err="1"/>
              <a:t>Mitra</a:t>
            </a:r>
            <a:endParaRPr lang="en-US" sz="1600" dirty="0"/>
          </a:p>
          <a:p>
            <a:pPr algn="ctr"/>
            <a:r>
              <a:rPr lang="en-US" sz="1600" dirty="0" smtClean="0"/>
              <a:t>Director</a:t>
            </a:r>
            <a:endParaRPr lang="en-IN" sz="1600" dirty="0"/>
          </a:p>
        </p:txBody>
      </p:sp>
      <p:pic>
        <p:nvPicPr>
          <p:cNvPr id="5130" name="Picture 2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1"/>
          <a:srcRect t="3863" r="2863" b="7287"/>
          <a:stretch>
            <a:fillRect/>
          </a:stretch>
        </p:blipFill>
        <p:spPr bwMode="auto">
          <a:xfrm>
            <a:off x="5740324" y="1524000"/>
            <a:ext cx="1590261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325" y="1524000"/>
            <a:ext cx="1828800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371600" y="3581400"/>
            <a:ext cx="21589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sz="1600" dirty="0" err="1"/>
              <a:t>Dattakumar</a:t>
            </a:r>
            <a:r>
              <a:rPr lang="en-US" sz="1600" dirty="0"/>
              <a:t> </a:t>
            </a:r>
            <a:r>
              <a:rPr lang="en-US" sz="1600" dirty="0" err="1"/>
              <a:t>Chaskar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smtClean="0"/>
              <a:t>Director</a:t>
            </a:r>
            <a:endParaRPr lang="en-IN" sz="1600" dirty="0"/>
          </a:p>
        </p:txBody>
      </p:sp>
      <p:sp>
        <p:nvSpPr>
          <p:cNvPr id="13" name="TextBox 10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835325" y="3581400"/>
            <a:ext cx="148123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sz="1600" dirty="0"/>
              <a:t>Sunil Kumar</a:t>
            </a:r>
          </a:p>
          <a:p>
            <a:pPr algn="ctr"/>
            <a:r>
              <a:rPr lang="en-US" sz="1600" dirty="0" smtClean="0"/>
              <a:t>Director</a:t>
            </a:r>
            <a:endParaRPr lang="en-IN" sz="1600" dirty="0"/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9125" y="1524000"/>
            <a:ext cx="1599464" cy="1828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E:\Manish_Office\Important\DSC_6185.jpg"/>
          <p:cNvPicPr>
            <a:picLocks noChangeAspect="1" noChangeArrowheads="1"/>
          </p:cNvPicPr>
          <p:nvPr/>
        </p:nvPicPr>
        <p:blipFill>
          <a:blip r:embed="rId14" cstate="print"/>
          <a:srcRect b="15187"/>
          <a:stretch>
            <a:fillRect/>
          </a:stretch>
        </p:blipFill>
        <p:spPr bwMode="auto">
          <a:xfrm>
            <a:off x="2042919" y="4249944"/>
            <a:ext cx="1676400" cy="1828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10" y="4249944"/>
            <a:ext cx="1539815" cy="1828800"/>
          </a:xfrm>
          <a:prstGeom prst="rect">
            <a:avLst/>
          </a:prstGeom>
        </p:spPr>
      </p:pic>
      <p:sp>
        <p:nvSpPr>
          <p:cNvPr id="15" name="TextBox 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904999" y="6127257"/>
            <a:ext cx="167065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sz="1600" dirty="0" smtClean="0"/>
              <a:t>Deepak Bhatt</a:t>
            </a:r>
            <a:endParaRPr lang="en-US" sz="1600" dirty="0"/>
          </a:p>
          <a:p>
            <a:pPr algn="ctr"/>
            <a:r>
              <a:rPr lang="en-US" sz="1600" dirty="0" smtClean="0"/>
              <a:t>Deputy Director</a:t>
            </a:r>
            <a:endParaRPr lang="en-IN" sz="1600" dirty="0"/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736507"/>
            <a:ext cx="1843087" cy="184308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8" name="TextBox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700088" y="3579594"/>
            <a:ext cx="21785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dirty="0"/>
              <a:t>Mustafa </a:t>
            </a:r>
            <a:r>
              <a:rPr lang="en-US" dirty="0" err="1"/>
              <a:t>Adiguzel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WMO</a:t>
            </a:r>
            <a:endParaRPr lang="en-IN" dirty="0"/>
          </a:p>
        </p:txBody>
      </p:sp>
      <p:pic>
        <p:nvPicPr>
          <p:cNvPr id="6149" name="Picture 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087" y="1711106"/>
            <a:ext cx="1766887" cy="17668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0" name="TextBox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262688" y="3579594"/>
            <a:ext cx="218928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dirty="0"/>
              <a:t>Claudio </a:t>
            </a:r>
            <a:r>
              <a:rPr lang="en-US" dirty="0" err="1"/>
              <a:t>Capponi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WMO</a:t>
            </a:r>
            <a:endParaRPr lang="en-IN" dirty="0"/>
          </a:p>
        </p:txBody>
      </p:sp>
      <p:pic>
        <p:nvPicPr>
          <p:cNvPr id="6151" name="Picture 2" descr="pat parrish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4454306"/>
            <a:ext cx="1812124" cy="17573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2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06437" y="6211669"/>
            <a:ext cx="20560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Palatino Linotype" pitchFamily="18" charset="0"/>
              </a:rPr>
              <a:t>Dr. Patrick Parrish</a:t>
            </a:r>
          </a:p>
          <a:p>
            <a:pPr algn="ctr"/>
            <a:r>
              <a:rPr lang="en-US" dirty="0" err="1">
                <a:latin typeface="Palatino Linotype" pitchFamily="18" charset="0"/>
              </a:rPr>
              <a:t>WMO</a:t>
            </a:r>
            <a:r>
              <a:rPr lang="en-US" dirty="0">
                <a:latin typeface="Palatino Linotype" pitchFamily="18" charset="0"/>
              </a:rPr>
              <a:t> </a:t>
            </a:r>
          </a:p>
        </p:txBody>
      </p:sp>
      <p:pic>
        <p:nvPicPr>
          <p:cNvPr id="6155" name="Picture 6" descr="Picture of Bruce Muller">
            <a:hlinkClick r:id="rId16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4454306"/>
            <a:ext cx="1690687" cy="169068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6" name="Rectangle 10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469062" y="6144994"/>
            <a:ext cx="16843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Palatino Linotype" pitchFamily="18" charset="0"/>
              </a:rPr>
              <a:t>Bruce Muller</a:t>
            </a:r>
          </a:p>
          <a:p>
            <a:pPr algn="ctr"/>
            <a:r>
              <a:rPr lang="en-US" dirty="0">
                <a:latin typeface="Palatino Linotype" pitchFamily="18" charset="0"/>
              </a:rPr>
              <a:t>COMET </a:t>
            </a:r>
          </a:p>
        </p:txBody>
      </p:sp>
      <p:sp>
        <p:nvSpPr>
          <p:cNvPr id="6157" name="Rectangle 14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3290887" y="6165631"/>
            <a:ext cx="22923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Palatino Linotype" pitchFamily="18" charset="0"/>
              </a:rPr>
              <a:t>Nirina</a:t>
            </a:r>
            <a:r>
              <a:rPr lang="en-US" dirty="0">
                <a:latin typeface="Palatino Linotype" pitchFamily="18" charset="0"/>
              </a:rPr>
              <a:t> </a:t>
            </a:r>
            <a:r>
              <a:rPr lang="en-US" dirty="0" err="1" smtClean="0">
                <a:latin typeface="Palatino Linotype" pitchFamily="18" charset="0"/>
              </a:rPr>
              <a:t>Ravalitera</a:t>
            </a:r>
            <a:endParaRPr lang="en-US" dirty="0">
              <a:latin typeface="Palatino Linotype" pitchFamily="18" charset="0"/>
            </a:endParaRPr>
          </a:p>
          <a:p>
            <a:pPr algn="ctr"/>
            <a:r>
              <a:rPr lang="en-US" dirty="0" err="1">
                <a:latin typeface="Palatino Linotype" pitchFamily="18" charset="0"/>
              </a:rPr>
              <a:t>WMO</a:t>
            </a:r>
            <a:endParaRPr lang="en-US" dirty="0">
              <a:latin typeface="Palatino Linotype" pitchFamily="18" charset="0"/>
            </a:endParaRPr>
          </a:p>
        </p:txBody>
      </p:sp>
      <p:sp>
        <p:nvSpPr>
          <p:cNvPr id="6158" name="AutoShape 2" descr="Nirina"/>
          <p:cNvSpPr>
            <a:spLocks noChangeAspect="1" noChangeArrowheads="1"/>
          </p:cNvSpPr>
          <p:nvPr>
            <p:custDataLst>
              <p:tags r:id="rId7"/>
            </p:custDataLst>
          </p:nvPr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Palatino Linotype" pitchFamily="18" charset="0"/>
            </a:endParaRPr>
          </a:p>
        </p:txBody>
      </p:sp>
      <p:sp>
        <p:nvSpPr>
          <p:cNvPr id="6159" name="AutoShape 4" descr="Nirina"/>
          <p:cNvSpPr>
            <a:spLocks noChangeAspect="1" noChangeArrowheads="1"/>
          </p:cNvSpPr>
          <p:nvPr>
            <p:custDataLst>
              <p:tags r:id="rId8"/>
            </p:custDataLst>
          </p:nvPr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Palatino Linotype" pitchFamily="18" charset="0"/>
            </a:endParaRPr>
          </a:p>
        </p:txBody>
      </p:sp>
      <p:pic>
        <p:nvPicPr>
          <p:cNvPr id="6160" name="Picture 5" descr="C:\Users\admin\Desktop\DL_Basic_2015\Nirina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677" y="4444816"/>
            <a:ext cx="1706562" cy="17065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Matt Kelsch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7" y="1711106"/>
            <a:ext cx="1688152" cy="18526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6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484561" y="3616106"/>
            <a:ext cx="20161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dirty="0"/>
              <a:t>Matt </a:t>
            </a:r>
            <a:r>
              <a:rPr lang="en-US" dirty="0" err="1"/>
              <a:t>Kelsch</a:t>
            </a:r>
            <a:endParaRPr lang="en-US" dirty="0"/>
          </a:p>
          <a:p>
            <a:pPr algn="ctr"/>
            <a:r>
              <a:rPr lang="en-US" dirty="0"/>
              <a:t>COMET</a:t>
            </a:r>
            <a:endParaRPr lang="en-IN" dirty="0"/>
          </a:p>
        </p:txBody>
      </p:sp>
      <p:sp>
        <p:nvSpPr>
          <p:cNvPr id="19" name="Title 1"/>
          <p:cNvSpPr txBox="1">
            <a:spLocks/>
          </p:cNvSpPr>
          <p:nvPr>
            <p:custDataLst>
              <p:tags r:id="rId10"/>
            </p:custDataLst>
          </p:nvPr>
        </p:nvSpPr>
        <p:spPr>
          <a:xfrm>
            <a:off x="0" y="0"/>
            <a:ext cx="9143999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lvl="0" algn="ctr" fontAlgn="auto">
              <a:lnSpc>
                <a:spcPts val="5800"/>
              </a:lnSpc>
              <a:spcAft>
                <a:spcPts val="0"/>
              </a:spcAft>
              <a:defRPr/>
            </a:pPr>
            <a:r>
              <a:rPr lang="en-US" sz="54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Course Facilitators from </a:t>
            </a:r>
            <a:br>
              <a:rPr lang="en-US" sz="54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</a:br>
            <a:r>
              <a:rPr lang="en-US" sz="5400" dirty="0" err="1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WMO</a:t>
            </a:r>
            <a:r>
              <a:rPr lang="en-US" sz="54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rPr>
              <a:t> &amp; COMET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Course Website</a:t>
            </a:r>
            <a:endParaRPr lang="en-IN" dirty="0"/>
          </a:p>
        </p:txBody>
      </p:sp>
      <p:sp>
        <p:nvSpPr>
          <p:cNvPr id="7171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0" y="1026568"/>
            <a:ext cx="9144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IN" sz="2000" b="1" dirty="0">
                <a:solidFill>
                  <a:schemeClr val="accent3">
                    <a:lumMod val="75000"/>
                  </a:schemeClr>
                </a:solidFill>
                <a:latin typeface="Palatino Linotype" pitchFamily="18" charset="0"/>
              </a:rPr>
              <a:t>http://</a:t>
            </a:r>
            <a:r>
              <a:rPr lang="en-IN" sz="2000" b="1" dirty="0" smtClean="0">
                <a:solidFill>
                  <a:schemeClr val="accent3">
                    <a:lumMod val="75000"/>
                  </a:schemeClr>
                </a:solidFill>
                <a:latin typeface="Palatino Linotype" pitchFamily="18" charset="0"/>
              </a:rPr>
              <a:t>etrp.wmo.int/moodle/course/view.php?id=134</a:t>
            </a:r>
            <a:endParaRPr lang="en-IN" sz="2000" b="1" dirty="0">
              <a:solidFill>
                <a:schemeClr val="accent3">
                  <a:lumMod val="75000"/>
                </a:schemeClr>
              </a:solidFill>
              <a:latin typeface="Palatino Linotype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471" y="1593376"/>
            <a:ext cx="8591929" cy="4700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143000" y="304800"/>
            <a:ext cx="6511925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T</a:t>
            </a:r>
            <a:r>
              <a:rPr lang="en-IN" b="1" i="1" dirty="0" smtClean="0"/>
              <a:t>he </a:t>
            </a:r>
            <a:r>
              <a:rPr lang="en-IN" b="1" i="1" dirty="0"/>
              <a:t>Course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9600" y="1905000"/>
            <a:ext cx="7924800" cy="4419600"/>
          </a:xfrm>
        </p:spPr>
        <p:txBody>
          <a:bodyPr/>
          <a:lstStyle/>
          <a:p>
            <a:r>
              <a:rPr lang="en-IN" sz="2800" b="1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The course is designed to meet the needs of hydrological forecasters who work with hydrologic data, particularly in flood forecasting and design flood analysis. </a:t>
            </a:r>
          </a:p>
          <a:p>
            <a:r>
              <a:rPr lang="en-IN" sz="2800" b="1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The course  is intended to provide an understanding of ground, surface, and atmospheric forms of water and will prepare the participant for its application &amp; further study in hydrologic methods and forecasting.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Goal of the Course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3400" y="2057400"/>
            <a:ext cx="8229600" cy="4525963"/>
          </a:xfrm>
        </p:spPr>
        <p:txBody>
          <a:bodyPr rtlCol="0">
            <a:normAutofit/>
          </a:bodyPr>
          <a:lstStyle/>
          <a:p>
            <a:pPr fontAlgn="auto">
              <a:spcBef>
                <a:spcPts val="18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2060"/>
                </a:solidFill>
              </a:rPr>
              <a:t>Understand the elements of the hydrologic cycle </a:t>
            </a:r>
          </a:p>
          <a:p>
            <a:pPr fontAlgn="auto">
              <a:spcBef>
                <a:spcPts val="18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2060"/>
                </a:solidFill>
              </a:rPr>
              <a:t>Explain the rainfall runoff </a:t>
            </a:r>
            <a:r>
              <a:rPr lang="en-US" b="1" dirty="0" smtClean="0">
                <a:solidFill>
                  <a:srgbClr val="002060"/>
                </a:solidFill>
              </a:rPr>
              <a:t>processes</a:t>
            </a:r>
            <a:endParaRPr lang="en-US" b="1" dirty="0">
              <a:solidFill>
                <a:srgbClr val="002060"/>
              </a:solidFill>
            </a:endParaRPr>
          </a:p>
          <a:p>
            <a:pPr fontAlgn="auto">
              <a:spcBef>
                <a:spcPts val="18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2060"/>
                </a:solidFill>
              </a:rPr>
              <a:t>Learn River Discharge measurement technique; &amp; Discharge computation by velocity area method </a:t>
            </a:r>
          </a:p>
          <a:p>
            <a:pPr fontAlgn="auto">
              <a:spcBef>
                <a:spcPts val="18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2060"/>
                </a:solidFill>
              </a:rPr>
              <a:t>Describe the process of </a:t>
            </a:r>
            <a:r>
              <a:rPr lang="en-US" b="1" dirty="0" smtClean="0">
                <a:solidFill>
                  <a:srgbClr val="002060"/>
                </a:solidFill>
              </a:rPr>
              <a:t>stream flow </a:t>
            </a:r>
            <a:r>
              <a:rPr lang="en-US" b="1" dirty="0">
                <a:solidFill>
                  <a:srgbClr val="002060"/>
                </a:solidFill>
              </a:rPr>
              <a:t>routing </a:t>
            </a:r>
          </a:p>
          <a:p>
            <a:pPr fontAlgn="auto">
              <a:spcBef>
                <a:spcPts val="18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2060"/>
                </a:solidFill>
              </a:rPr>
              <a:t>Derive &amp; use a unit Hydrograph </a:t>
            </a:r>
          </a:p>
          <a:p>
            <a:pPr fontAlgn="auto">
              <a:spcBef>
                <a:spcPts val="18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2060"/>
                </a:solidFill>
              </a:rPr>
              <a:t>Apply various hydrologic </a:t>
            </a:r>
            <a:r>
              <a:rPr lang="en-US" b="1" dirty="0" smtClean="0">
                <a:solidFill>
                  <a:srgbClr val="002060"/>
                </a:solidFill>
              </a:rPr>
              <a:t>modeling methods</a:t>
            </a:r>
            <a:endParaRPr lang="en-US" b="1" dirty="0">
              <a:solidFill>
                <a:srgbClr val="002060"/>
              </a:solidFill>
            </a:endParaRPr>
          </a:p>
          <a:p>
            <a:pPr fontAlgn="auto">
              <a:spcBef>
                <a:spcPts val="18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dirty="0">
                <a:solidFill>
                  <a:srgbClr val="002060"/>
                </a:solidFill>
              </a:rPr>
              <a:t>Apply various methods to assess flood </a:t>
            </a:r>
            <a:r>
              <a:rPr lang="en-US" b="1" dirty="0" smtClean="0">
                <a:solidFill>
                  <a:srgbClr val="002060"/>
                </a:solidFill>
              </a:rPr>
              <a:t>risks</a:t>
            </a:r>
            <a:endParaRPr lang="en-IN" b="1" dirty="0">
              <a:solidFill>
                <a:srgbClr val="002060"/>
              </a:solidFill>
            </a:endParaRPr>
          </a:p>
        </p:txBody>
      </p:sp>
      <p:sp>
        <p:nvSpPr>
          <p:cNvPr id="9220" name="Rectangle 3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52400" y="1371600"/>
            <a:ext cx="8915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IN" sz="2400" b="1">
                <a:latin typeface="Palatino Linotype" pitchFamily="18" charset="0"/>
              </a:rPr>
              <a:t>Upon completion of this course, participants will be able to:</a:t>
            </a:r>
            <a:endParaRPr lang="en-IN" sz="2400">
              <a:latin typeface="Palatino Linotype" pitchFamily="18" charset="0"/>
            </a:endParaRP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990600" y="152400"/>
            <a:ext cx="6511925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Technical Notes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9600" y="1600200"/>
            <a:ext cx="8458200" cy="47244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Access modules from the Course Website</a:t>
            </a:r>
            <a:br>
              <a:rPr lang="en-IN" b="1" dirty="0" smtClean="0">
                <a:solidFill>
                  <a:srgbClr val="002060"/>
                </a:solidFill>
              </a:rPr>
            </a:br>
            <a:r>
              <a:rPr lang="en-IN" b="1" dirty="0" smtClean="0">
                <a:solidFill>
                  <a:srgbClr val="002060"/>
                </a:solidFill>
              </a:rPr>
              <a:t>(</a:t>
            </a:r>
            <a:r>
              <a:rPr lang="en-IN" sz="1800" b="1" dirty="0" smtClean="0">
                <a:solidFill>
                  <a:srgbClr val="002060"/>
                </a:solidFill>
              </a:rPr>
              <a:t>http://</a:t>
            </a:r>
            <a:r>
              <a:rPr lang="en-IN" sz="1800" b="1" dirty="0" smtClean="0">
                <a:solidFill>
                  <a:srgbClr val="002060"/>
                </a:solidFill>
              </a:rPr>
              <a:t>etrp.wmo.int/moodle/course/view.php?id=134)</a:t>
            </a:r>
            <a:endParaRPr lang="en-IN" b="1" dirty="0" smtClean="0">
              <a:solidFill>
                <a:srgbClr val="002060"/>
              </a:solidFill>
            </a:endParaRPr>
          </a:p>
          <a:p>
            <a:pPr>
              <a:spcBef>
                <a:spcPts val="18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Most of the modules &amp; quizzes thereon reside on </a:t>
            </a:r>
            <a:r>
              <a:rPr lang="en-IN" b="1" dirty="0" err="1" smtClean="0">
                <a:solidFill>
                  <a:srgbClr val="002060"/>
                </a:solidFill>
              </a:rPr>
              <a:t>MetED</a:t>
            </a:r>
            <a:r>
              <a:rPr lang="en-IN" b="1" dirty="0" smtClean="0">
                <a:solidFill>
                  <a:srgbClr val="002060"/>
                </a:solidFill>
              </a:rPr>
              <a:t> website</a:t>
            </a:r>
            <a:br>
              <a:rPr lang="en-IN" b="1" dirty="0" smtClean="0">
                <a:solidFill>
                  <a:srgbClr val="002060"/>
                </a:solidFill>
              </a:rPr>
            </a:br>
            <a:r>
              <a:rPr lang="en-IN" b="1" dirty="0" smtClean="0">
                <a:solidFill>
                  <a:srgbClr val="002060"/>
                </a:solidFill>
              </a:rPr>
              <a:t>( </a:t>
            </a:r>
            <a:r>
              <a:rPr lang="en-IN" sz="1800" b="1" dirty="0" smtClean="0">
                <a:solidFill>
                  <a:srgbClr val="002060"/>
                </a:solidFill>
              </a:rPr>
              <a:t>https://www.meted.ucar.edu </a:t>
            </a:r>
            <a:r>
              <a:rPr lang="en-IN" b="1" dirty="0" smtClean="0">
                <a:solidFill>
                  <a:srgbClr val="002060"/>
                </a:solidFill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You’ll need to register on the </a:t>
            </a:r>
            <a:r>
              <a:rPr lang="en-IN" b="1" dirty="0" err="1" smtClean="0">
                <a:solidFill>
                  <a:srgbClr val="002060"/>
                </a:solidFill>
              </a:rPr>
              <a:t>MetEd</a:t>
            </a:r>
            <a:r>
              <a:rPr lang="en-IN" b="1" dirty="0" smtClean="0">
                <a:solidFill>
                  <a:srgbClr val="002060"/>
                </a:solidFill>
              </a:rPr>
              <a:t> Website (free)</a:t>
            </a:r>
          </a:p>
          <a:p>
            <a:pPr>
              <a:spcBef>
                <a:spcPts val="18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Few modules developed by NWA &amp; quizzes thereon reside on the course website itself. </a:t>
            </a:r>
          </a:p>
          <a:p>
            <a:pPr>
              <a:spcBef>
                <a:spcPts val="1800"/>
              </a:spcBef>
            </a:pPr>
            <a:r>
              <a:rPr lang="en-IN" b="1" dirty="0" smtClean="0">
                <a:solidFill>
                  <a:srgbClr val="002060"/>
                </a:solidFill>
              </a:rPr>
              <a:t>See instructions in the Technical Requirements/Instructions document</a:t>
            </a:r>
            <a:endParaRPr lang="en-IN" dirty="0" smtClean="0">
              <a:solidFill>
                <a:srgbClr val="00206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1828800" y="152400"/>
            <a:ext cx="6511925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Course Components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447800"/>
            <a:ext cx="8534400" cy="518160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2000" b="1" dirty="0" smtClean="0">
                <a:solidFill>
                  <a:srgbClr val="002060"/>
                </a:solidFill>
              </a:rPr>
              <a:t>Set up your profile (Pre-course Activity)</a:t>
            </a:r>
          </a:p>
          <a:p>
            <a:pPr>
              <a:spcBef>
                <a:spcPts val="600"/>
              </a:spcBef>
            </a:pPr>
            <a:r>
              <a:rPr lang="en-US" sz="2000" b="1" dirty="0" smtClean="0">
                <a:solidFill>
                  <a:srgbClr val="002060"/>
                </a:solidFill>
              </a:rPr>
              <a:t>Complete the module on “Understanding Hydrolgoical Cycle” </a:t>
            </a:r>
            <a:br>
              <a:rPr lang="en-US" sz="2000" b="1" dirty="0" smtClean="0">
                <a:solidFill>
                  <a:srgbClr val="002060"/>
                </a:solidFill>
              </a:rPr>
            </a:br>
            <a:r>
              <a:rPr lang="en-US" sz="2000" b="1" dirty="0" smtClean="0">
                <a:solidFill>
                  <a:srgbClr val="002060"/>
                </a:solidFill>
              </a:rPr>
              <a:t>( Pre-Course Activity)</a:t>
            </a:r>
          </a:p>
          <a:p>
            <a:pPr>
              <a:spcBef>
                <a:spcPts val="600"/>
              </a:spcBef>
            </a:pPr>
            <a:r>
              <a:rPr lang="en-US" sz="2000" b="1" dirty="0" smtClean="0">
                <a:solidFill>
                  <a:srgbClr val="002060"/>
                </a:solidFill>
              </a:rPr>
              <a:t>Live Orientation Webinar on </a:t>
            </a:r>
            <a:r>
              <a:rPr lang="en-US" sz="2000" b="1" dirty="0" smtClean="0">
                <a:solidFill>
                  <a:srgbClr val="002060"/>
                </a:solidFill>
              </a:rPr>
              <a:t>16 October at </a:t>
            </a:r>
            <a:r>
              <a:rPr lang="en-US" sz="2000" b="1" dirty="0" smtClean="0">
                <a:solidFill>
                  <a:srgbClr val="002060"/>
                </a:solidFill>
              </a:rPr>
              <a:t>1100 </a:t>
            </a:r>
            <a:r>
              <a:rPr lang="en-US" sz="2000" b="1" dirty="0" err="1" smtClean="0">
                <a:solidFill>
                  <a:srgbClr val="002060"/>
                </a:solidFill>
              </a:rPr>
              <a:t>hrs</a:t>
            </a:r>
            <a:r>
              <a:rPr lang="en-US" sz="2000" b="1" dirty="0" smtClean="0">
                <a:solidFill>
                  <a:srgbClr val="002060"/>
                </a:solidFill>
              </a:rPr>
              <a:t> IST</a:t>
            </a:r>
          </a:p>
          <a:p>
            <a:pPr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17 </a:t>
            </a:r>
            <a:r>
              <a:rPr lang="en-IN" sz="2000" b="1" dirty="0" smtClean="0">
                <a:solidFill>
                  <a:srgbClr val="002060"/>
                </a:solidFill>
              </a:rPr>
              <a:t>Distance Learning Modules and Quizzes</a:t>
            </a:r>
          </a:p>
          <a:p>
            <a:pPr lvl="1"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 8 modules are  mandatory</a:t>
            </a:r>
          </a:p>
          <a:p>
            <a:pPr lvl="1"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 1 module optional</a:t>
            </a:r>
          </a:p>
          <a:p>
            <a:pPr lvl="1"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 Your choice for an additional </a:t>
            </a:r>
            <a:r>
              <a:rPr lang="en-IN" sz="2000" b="1" dirty="0" smtClean="0">
                <a:solidFill>
                  <a:srgbClr val="002060"/>
                </a:solidFill>
              </a:rPr>
              <a:t>2 out of 8 options</a:t>
            </a:r>
            <a:endParaRPr lang="en-IN" sz="2000" b="1" dirty="0" smtClean="0">
              <a:solidFill>
                <a:srgbClr val="002060"/>
              </a:solidFill>
            </a:endParaRPr>
          </a:p>
          <a:p>
            <a:pPr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Live Closing Session (1500 </a:t>
            </a:r>
            <a:r>
              <a:rPr lang="en-IN" sz="2000" b="1" dirty="0" err="1" smtClean="0">
                <a:solidFill>
                  <a:srgbClr val="002060"/>
                </a:solidFill>
              </a:rPr>
              <a:t>Hrs</a:t>
            </a:r>
            <a:r>
              <a:rPr lang="en-IN" sz="2000" b="1" dirty="0" smtClean="0">
                <a:solidFill>
                  <a:srgbClr val="002060"/>
                </a:solidFill>
              </a:rPr>
              <a:t> IST, </a:t>
            </a:r>
            <a:r>
              <a:rPr lang="en-IN" sz="2000" b="1" dirty="0" smtClean="0">
                <a:solidFill>
                  <a:srgbClr val="002060"/>
                </a:solidFill>
              </a:rPr>
              <a:t>4 December 2017</a:t>
            </a:r>
            <a:r>
              <a:rPr lang="en-IN" sz="2000" b="1" dirty="0" smtClean="0">
                <a:solidFill>
                  <a:srgbClr val="002060"/>
                </a:solidFill>
              </a:rPr>
              <a:t>)</a:t>
            </a:r>
          </a:p>
          <a:p>
            <a:pPr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Participate on the Course forum – at least twice weekly</a:t>
            </a:r>
          </a:p>
          <a:p>
            <a:pPr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A short final writing assignment</a:t>
            </a:r>
          </a:p>
          <a:p>
            <a:pPr>
              <a:spcBef>
                <a:spcPts val="6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Completing all of these will earn you a Certificate of Completion for the course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>
            <p:custDataLst>
              <p:tags r:id="rId2"/>
            </p:custDataLst>
          </p:nvPr>
        </p:nvSpPr>
        <p:spPr>
          <a:xfrm>
            <a:off x="76200" y="4267200"/>
            <a:ext cx="8963025" cy="190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Required Modules</a:t>
            </a:r>
            <a:endParaRPr lang="en-IN" dirty="0"/>
          </a:p>
        </p:txBody>
      </p:sp>
      <p:pic>
        <p:nvPicPr>
          <p:cNvPr id="12292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4343400"/>
            <a:ext cx="243681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4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800600"/>
            <a:ext cx="245745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Box 17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6200" y="3733800"/>
            <a:ext cx="1274763" cy="5238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r>
              <a:rPr lang="en-US" sz="2800"/>
              <a:t>Week 1</a:t>
            </a:r>
            <a:endParaRPr lang="en-IN" sz="2800"/>
          </a:p>
        </p:txBody>
      </p:sp>
      <p:sp>
        <p:nvSpPr>
          <p:cNvPr id="15" name="Rectangle 14"/>
          <p:cNvSpPr/>
          <p:nvPr>
            <p:custDataLst>
              <p:tags r:id="rId6"/>
            </p:custDataLst>
          </p:nvPr>
        </p:nvSpPr>
        <p:spPr>
          <a:xfrm>
            <a:off x="76200" y="1524000"/>
            <a:ext cx="8963025" cy="190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12296" name="TextBox 16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6200" y="990600"/>
            <a:ext cx="3238500" cy="5238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r>
              <a:rPr lang="en-US" sz="2800"/>
              <a:t>Pre-Course Activity</a:t>
            </a:r>
            <a:endParaRPr lang="en-IN" sz="2800"/>
          </a:p>
        </p:txBody>
      </p:sp>
      <p:pic>
        <p:nvPicPr>
          <p:cNvPr id="12297" name="Picture 2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665288"/>
            <a:ext cx="2254250" cy="168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8" name="TextBox 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876800" y="4430713"/>
            <a:ext cx="2457450" cy="369887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/>
              <a:t>NWA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2"/>
            </p:custDataLst>
          </p:nvPr>
        </p:nvSpPr>
        <p:spPr>
          <a:xfrm>
            <a:off x="76200" y="1666875"/>
            <a:ext cx="8963025" cy="1752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Required Modules</a:t>
            </a:r>
            <a:endParaRPr lang="en-IN" dirty="0"/>
          </a:p>
        </p:txBody>
      </p:sp>
      <p:pic>
        <p:nvPicPr>
          <p:cNvPr id="13316" name="Picture 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750" y="1790700"/>
            <a:ext cx="2287588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Box 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489325" y="4419600"/>
            <a:ext cx="1952625" cy="1538288"/>
          </a:xfrm>
          <a:prstGeom prst="rect">
            <a:avLst/>
          </a:prstGeom>
          <a:solidFill>
            <a:srgbClr val="BBE0E3"/>
          </a:solidFill>
          <a:ln>
            <a:solidFill>
              <a:schemeClr val="tx1"/>
            </a:solidFill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dirty="0"/>
              <a:t>NWA:</a:t>
            </a:r>
          </a:p>
          <a:p>
            <a:pPr algn="ctr"/>
            <a:r>
              <a:rPr lang="en-US" dirty="0"/>
              <a:t>Derivation of Unit Hydrograph</a:t>
            </a:r>
          </a:p>
          <a:p>
            <a:pPr algn="ctr"/>
            <a:endParaRPr lang="en-US" dirty="0"/>
          </a:p>
          <a:p>
            <a:pPr algn="ctr"/>
            <a:endParaRPr lang="en-US" sz="800" dirty="0"/>
          </a:p>
          <a:p>
            <a:pPr algn="ctr"/>
            <a:endParaRPr lang="en-IN" sz="1400" dirty="0">
              <a:solidFill>
                <a:srgbClr val="FFC000"/>
              </a:solidFill>
            </a:endParaRPr>
          </a:p>
        </p:txBody>
      </p:sp>
      <p:sp>
        <p:nvSpPr>
          <p:cNvPr id="13318" name="TextBox 1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1913" y="1143000"/>
            <a:ext cx="1274762" cy="5238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r>
              <a:rPr lang="en-US" sz="2800"/>
              <a:t>Week 2</a:t>
            </a:r>
            <a:endParaRPr lang="en-IN" sz="2800"/>
          </a:p>
        </p:txBody>
      </p:sp>
      <p:pic>
        <p:nvPicPr>
          <p:cNvPr id="13319" name="Picture 2" descr="Streamflow Routing: International Editi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790700"/>
            <a:ext cx="20828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0" name="TextBox 2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819400" y="3941763"/>
            <a:ext cx="3292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r>
              <a:rPr lang="en-US"/>
              <a:t>Optional Module for this week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2"/>
            </p:custDataLst>
          </p:nvPr>
        </p:nvSpPr>
        <p:spPr>
          <a:xfrm>
            <a:off x="76200" y="2428875"/>
            <a:ext cx="8963025" cy="17526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Required Modules</a:t>
            </a:r>
            <a:endParaRPr lang="en-IN" dirty="0"/>
          </a:p>
        </p:txBody>
      </p:sp>
      <p:pic>
        <p:nvPicPr>
          <p:cNvPr id="14340" name="Picture 6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595563"/>
            <a:ext cx="1933575" cy="1419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Box 18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6200" y="1905000"/>
            <a:ext cx="1341438" cy="5238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r>
              <a:rPr lang="en-US" sz="2800"/>
              <a:t>Week 3</a:t>
            </a:r>
            <a:endParaRPr lang="en-IN" sz="2800"/>
          </a:p>
        </p:txBody>
      </p:sp>
      <p:pic>
        <p:nvPicPr>
          <p:cNvPr id="14342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963" y="2557463"/>
            <a:ext cx="2303462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2" descr="Flash Flood Processes: International Edition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5213" y="2624138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>
            <p:custDataLst>
              <p:tags r:id="rId2"/>
            </p:custDataLst>
          </p:nvPr>
        </p:nvSpPr>
        <p:spPr>
          <a:xfrm>
            <a:off x="762000" y="3124200"/>
            <a:ext cx="7772400" cy="1600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sp>
        <p:nvSpPr>
          <p:cNvPr id="3" name="Rectangle 2"/>
          <p:cNvSpPr/>
          <p:nvPr>
            <p:custDataLst>
              <p:tags r:id="rId3"/>
            </p:custDataLst>
          </p:nvPr>
        </p:nvSpPr>
        <p:spPr>
          <a:xfrm>
            <a:off x="762000" y="1524000"/>
            <a:ext cx="7772400" cy="1524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 smtClean="0"/>
              <a:t>Elective Modules</a:t>
            </a:r>
            <a:endParaRPr lang="en-IN" dirty="0"/>
          </a:p>
        </p:txBody>
      </p:sp>
      <p:sp>
        <p:nvSpPr>
          <p:cNvPr id="15365" name="TextBox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657600" y="1692275"/>
            <a:ext cx="1828800" cy="1200329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dirty="0"/>
              <a:t>NWA:</a:t>
            </a:r>
            <a:br>
              <a:rPr lang="en-US" dirty="0"/>
            </a:br>
            <a:r>
              <a:rPr lang="en-US" dirty="0"/>
              <a:t>Flood forecasting </a:t>
            </a:r>
            <a:r>
              <a:rPr lang="en-US" dirty="0" smtClean="0"/>
              <a:t>Techniques</a:t>
            </a:r>
            <a:endParaRPr lang="en-US" dirty="0"/>
          </a:p>
        </p:txBody>
      </p:sp>
      <p:pic>
        <p:nvPicPr>
          <p:cNvPr id="15366" name="Picture 9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075" y="1651000"/>
            <a:ext cx="1814513" cy="128270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sp>
        <p:nvSpPr>
          <p:cNvPr id="15367" name="TextBox 7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57238" y="990600"/>
            <a:ext cx="1341437" cy="5238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r>
              <a:rPr lang="en-US" sz="2800"/>
              <a:t>Week 4</a:t>
            </a:r>
            <a:endParaRPr lang="en-IN" sz="2800"/>
          </a:p>
        </p:txBody>
      </p:sp>
      <p:sp>
        <p:nvSpPr>
          <p:cNvPr id="15368" name="TextBox 10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90600" y="1676400"/>
            <a:ext cx="1941512" cy="1200329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dirty="0"/>
              <a:t>NWA :</a:t>
            </a:r>
          </a:p>
          <a:p>
            <a:pPr algn="ctr"/>
            <a:r>
              <a:rPr lang="en-US" dirty="0"/>
              <a:t>Flood frequency Analysis-Part-II</a:t>
            </a:r>
          </a:p>
          <a:p>
            <a:pPr algn="ctr"/>
            <a:endParaRPr lang="en-US" dirty="0"/>
          </a:p>
        </p:txBody>
      </p:sp>
      <p:sp>
        <p:nvSpPr>
          <p:cNvPr id="15371" name="TextBox 3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668713" y="1154113"/>
            <a:ext cx="377866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r>
              <a:rPr lang="en-US" dirty="0"/>
              <a:t>Any two electives out of </a:t>
            </a:r>
            <a:r>
              <a:rPr lang="en-US" dirty="0" smtClean="0"/>
              <a:t>8 </a:t>
            </a:r>
            <a:r>
              <a:rPr lang="en-US" dirty="0"/>
              <a:t>modules</a:t>
            </a:r>
          </a:p>
        </p:txBody>
      </p:sp>
      <p:pic>
        <p:nvPicPr>
          <p:cNvPr id="15372" name="Picture 2" descr="River Ice Processes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1088" y="3200400"/>
            <a:ext cx="1841500" cy="1381125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sp>
        <p:nvSpPr>
          <p:cNvPr id="14" name="Rectangle 13"/>
          <p:cNvSpPr/>
          <p:nvPr>
            <p:custDataLst>
              <p:tags r:id="rId10"/>
            </p:custDataLst>
          </p:nvPr>
        </p:nvSpPr>
        <p:spPr>
          <a:xfrm>
            <a:off x="457200" y="5029200"/>
            <a:ext cx="8382000" cy="1600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IN"/>
          </a:p>
        </p:txBody>
      </p:sp>
      <p:pic>
        <p:nvPicPr>
          <p:cNvPr id="15374" name="Picture 4" descr="Snowmelt Processes: International Edition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056" y="3267075"/>
            <a:ext cx="1752600" cy="131445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pic>
        <p:nvPicPr>
          <p:cNvPr id="15375" name="Picture 6" descr="ASMET: 2009 Drought in East Africa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834" y="5172075"/>
            <a:ext cx="1752600" cy="131445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  <p:sp>
        <p:nvSpPr>
          <p:cNvPr id="15376" name="TextBox 17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654972" y="3290797"/>
            <a:ext cx="1828800" cy="1200329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algn="ctr"/>
            <a:r>
              <a:rPr lang="en-US" dirty="0" smtClean="0"/>
              <a:t>Dam failure Concepts &amp; Modelling</a:t>
            </a:r>
          </a:p>
          <a:p>
            <a:pPr algn="ctr"/>
            <a:endParaRPr lang="en-US" dirty="0"/>
          </a:p>
        </p:txBody>
      </p:sp>
      <p:pic>
        <p:nvPicPr>
          <p:cNvPr id="15377" name="Picture 10"/>
          <p:cNvPicPr>
            <a:picLocks noChangeAspect="1" noChangeArrowheads="1"/>
          </p:cNvPicPr>
          <p:nvPr>
            <p:custDataLst>
              <p:tags r:id="rId12"/>
            </p:custData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1775" y="5181600"/>
            <a:ext cx="1698625" cy="1304925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xtLst/>
        </p:spPr>
      </p:pic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2"/>
            </p:custDataLst>
          </p:nvPr>
        </p:nvSpPr>
        <p:spPr>
          <a:xfrm>
            <a:off x="76200" y="2428875"/>
            <a:ext cx="8963025" cy="1752600"/>
          </a:xfrm>
          <a:prstGeom prst="rect">
            <a:avLst/>
          </a:prstGeom>
          <a:solidFill>
            <a:srgbClr val="BBE0E3"/>
          </a:solidFill>
          <a:ln>
            <a:solidFill>
              <a:prstClr val="black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solidFill>
                  <a:srgbClr val="002060"/>
                </a:solidFill>
              </a:rPr>
              <a:t>Completing all the required &amp; optional modules</a:t>
            </a:r>
            <a:br>
              <a:rPr lang="en-IN" sz="2400" dirty="0">
                <a:solidFill>
                  <a:srgbClr val="002060"/>
                </a:solidFill>
              </a:rPr>
            </a:br>
            <a:r>
              <a:rPr lang="en-IN" sz="2400" dirty="0">
                <a:solidFill>
                  <a:srgbClr val="002060"/>
                </a:solidFill>
              </a:rPr>
              <a:t>&amp;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solidFill>
                  <a:srgbClr val="002060"/>
                </a:solidFill>
              </a:rPr>
              <a:t>Starting with Final writing Assignment </a:t>
            </a:r>
          </a:p>
        </p:txBody>
      </p:sp>
      <p:sp>
        <p:nvSpPr>
          <p:cNvPr id="16387" name="TextBox 18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76200" y="1828800"/>
            <a:ext cx="1341438" cy="523875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r>
              <a:rPr lang="en-US" sz="2800"/>
              <a:t>Week 5</a:t>
            </a:r>
            <a:endParaRPr lang="en-IN" sz="2800"/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2"/>
            </p:custDataLst>
          </p:nvPr>
        </p:nvSpPr>
        <p:spPr>
          <a:xfrm>
            <a:off x="76200" y="2428875"/>
            <a:ext cx="8963025" cy="1752600"/>
          </a:xfrm>
          <a:prstGeom prst="rect">
            <a:avLst/>
          </a:prstGeom>
          <a:solidFill>
            <a:srgbClr val="BBE0E3"/>
          </a:solidFill>
          <a:ln>
            <a:solidFill>
              <a:prstClr val="black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solidFill>
                  <a:srgbClr val="002060"/>
                </a:solidFill>
              </a:rPr>
              <a:t>Submission of Final writing Assignment</a:t>
            </a:r>
            <a:br>
              <a:rPr lang="en-IN" sz="2400" dirty="0">
                <a:solidFill>
                  <a:srgbClr val="002060"/>
                </a:solidFill>
              </a:rPr>
            </a:br>
            <a:r>
              <a:rPr lang="en-IN" sz="2400" dirty="0">
                <a:solidFill>
                  <a:srgbClr val="002060"/>
                </a:solidFill>
              </a:rPr>
              <a:t>Course Evaluation Survey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IN" sz="2400" dirty="0">
                <a:solidFill>
                  <a:srgbClr val="002060"/>
                </a:solidFill>
              </a:rPr>
              <a:t>Concluding Webinar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Required Modules</a:t>
            </a:r>
            <a:endParaRPr lang="en-IN" dirty="0"/>
          </a:p>
        </p:txBody>
      </p:sp>
      <p:sp>
        <p:nvSpPr>
          <p:cNvPr id="17412" name="TextBox 1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76200" y="1828800"/>
            <a:ext cx="1970796" cy="523220"/>
          </a:xfrm>
          <a:prstGeom prst="rect">
            <a:avLst/>
          </a:prstGeom>
          <a:solidFill>
            <a:srgbClr val="BBE0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r>
              <a:rPr lang="en-US" sz="2800" dirty="0"/>
              <a:t>Week </a:t>
            </a:r>
            <a:r>
              <a:rPr lang="en-US" sz="2800" dirty="0" smtClean="0"/>
              <a:t>6 &amp; 7</a:t>
            </a:r>
            <a:endParaRPr lang="en-IN" sz="2800" dirty="0"/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Final Writing Assignment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762000" y="1905000"/>
            <a:ext cx="7315200" cy="3475038"/>
          </a:xfrm>
        </p:spPr>
        <p:txBody>
          <a:bodyPr rtlCol="0">
            <a:noAutofit/>
          </a:bodyPr>
          <a:lstStyle/>
          <a:p>
            <a:pPr marL="0" indent="0" fontAlgn="auto">
              <a:spcBef>
                <a:spcPts val="24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IN" b="1" dirty="0">
                <a:solidFill>
                  <a:srgbClr val="002060"/>
                </a:solidFill>
              </a:rPr>
              <a:t>Choose one topic area:</a:t>
            </a:r>
          </a:p>
          <a:p>
            <a:pPr fontAlgn="auto">
              <a:spcBef>
                <a:spcPts val="24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N" b="1" dirty="0" smtClean="0">
                <a:solidFill>
                  <a:srgbClr val="002060"/>
                </a:solidFill>
              </a:rPr>
              <a:t>Option </a:t>
            </a:r>
            <a:r>
              <a:rPr lang="en-IN" b="1" dirty="0">
                <a:solidFill>
                  <a:srgbClr val="002060"/>
                </a:solidFill>
              </a:rPr>
              <a:t>A: Discuss the work responsibilities of your office.</a:t>
            </a:r>
          </a:p>
          <a:p>
            <a:pPr fontAlgn="auto">
              <a:spcBef>
                <a:spcPts val="24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N" b="1" dirty="0" smtClean="0">
                <a:solidFill>
                  <a:srgbClr val="002060"/>
                </a:solidFill>
              </a:rPr>
              <a:t>Option </a:t>
            </a:r>
            <a:r>
              <a:rPr lang="en-IN" b="1" dirty="0">
                <a:solidFill>
                  <a:srgbClr val="002060"/>
                </a:solidFill>
              </a:rPr>
              <a:t>B: Report about your local hydrological conditions.</a:t>
            </a:r>
          </a:p>
          <a:p>
            <a:pPr fontAlgn="auto">
              <a:spcBef>
                <a:spcPts val="24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N" b="1" dirty="0" smtClean="0">
                <a:solidFill>
                  <a:srgbClr val="002060"/>
                </a:solidFill>
              </a:rPr>
              <a:t>Option </a:t>
            </a:r>
            <a:r>
              <a:rPr lang="en-IN" b="1" dirty="0">
                <a:solidFill>
                  <a:srgbClr val="002060"/>
                </a:solidFill>
              </a:rPr>
              <a:t>C: Outline the strengths and weaknesses of your </a:t>
            </a:r>
            <a:r>
              <a:rPr lang="en-IN" b="1" dirty="0" smtClean="0">
                <a:solidFill>
                  <a:srgbClr val="002060"/>
                </a:solidFill>
              </a:rPr>
              <a:t>local hydrologic </a:t>
            </a:r>
            <a:r>
              <a:rPr lang="en-IN" b="1" dirty="0">
                <a:solidFill>
                  <a:srgbClr val="002060"/>
                </a:solidFill>
              </a:rPr>
              <a:t>forecasting system.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4478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Participation Guidelines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1905000"/>
            <a:ext cx="8229600" cy="4525963"/>
          </a:xfrm>
        </p:spPr>
        <p:txBody>
          <a:bodyPr/>
          <a:lstStyle/>
          <a:p>
            <a:r>
              <a:rPr lang="en-IN" b="1" dirty="0" smtClean="0">
                <a:solidFill>
                  <a:srgbClr val="002060"/>
                </a:solidFill>
              </a:rPr>
              <a:t>Complete the modules for each week to avoid falling behind schedule</a:t>
            </a:r>
          </a:p>
          <a:p>
            <a:r>
              <a:rPr lang="en-IN" b="1" dirty="0" smtClean="0">
                <a:solidFill>
                  <a:srgbClr val="002060"/>
                </a:solidFill>
              </a:rPr>
              <a:t>Post your questions and comments for the instructors and other students in the Course Forum each week</a:t>
            </a:r>
          </a:p>
          <a:p>
            <a:r>
              <a:rPr lang="en-IN" b="1" dirty="0" smtClean="0">
                <a:solidFill>
                  <a:srgbClr val="002060"/>
                </a:solidFill>
              </a:rPr>
              <a:t>Allow at least 8 hours per week for taking modules, completing quizzes and the final writing assignment</a:t>
            </a:r>
            <a:endParaRPr lang="en-IN" dirty="0" smtClean="0">
              <a:solidFill>
                <a:srgbClr val="00206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Participation Guidelines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457200" y="2057400"/>
            <a:ext cx="8229600" cy="4038600"/>
          </a:xfrm>
        </p:spPr>
        <p:txBody>
          <a:bodyPr rtlCol="0">
            <a:normAutofit/>
          </a:bodyPr>
          <a:lstStyle/>
          <a:p>
            <a:pPr fontAlgn="auto">
              <a:spcBef>
                <a:spcPts val="24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IN" b="1" dirty="0">
                <a:solidFill>
                  <a:srgbClr val="002060"/>
                </a:solidFill>
              </a:rPr>
              <a:t>DON’T forget to take the online quiz associated </a:t>
            </a:r>
            <a:r>
              <a:rPr lang="en-IN" b="1" dirty="0" smtClean="0">
                <a:solidFill>
                  <a:srgbClr val="002060"/>
                </a:solidFill>
              </a:rPr>
              <a:t>with each </a:t>
            </a:r>
            <a:r>
              <a:rPr lang="en-IN" b="1" dirty="0">
                <a:solidFill>
                  <a:srgbClr val="002060"/>
                </a:solidFill>
              </a:rPr>
              <a:t>of the </a:t>
            </a:r>
            <a:r>
              <a:rPr lang="en-IN" b="1" dirty="0" smtClean="0">
                <a:solidFill>
                  <a:srgbClr val="002060"/>
                </a:solidFill>
              </a:rPr>
              <a:t>modules!</a:t>
            </a:r>
          </a:p>
          <a:p>
            <a:pPr lvl="1" fontAlgn="auto">
              <a:spcBef>
                <a:spcPts val="2400"/>
              </a:spcBef>
              <a:spcAft>
                <a:spcPts val="0"/>
              </a:spcAft>
              <a:defRPr/>
            </a:pPr>
            <a:r>
              <a:rPr lang="en-IN" sz="2000" b="1" dirty="0" smtClean="0">
                <a:solidFill>
                  <a:srgbClr val="002060"/>
                </a:solidFill>
              </a:rPr>
              <a:t>You </a:t>
            </a:r>
            <a:r>
              <a:rPr lang="en-IN" sz="2000" b="1" dirty="0">
                <a:solidFill>
                  <a:srgbClr val="002060"/>
                </a:solidFill>
              </a:rPr>
              <a:t>must pass each quiz </a:t>
            </a:r>
            <a:r>
              <a:rPr lang="en-IN" sz="2000" b="1" dirty="0" smtClean="0">
                <a:solidFill>
                  <a:srgbClr val="002060"/>
                </a:solidFill>
              </a:rPr>
              <a:t>with at least 70 % marks to </a:t>
            </a:r>
            <a:r>
              <a:rPr lang="en-IN" sz="2000" b="1" dirty="0">
                <a:solidFill>
                  <a:srgbClr val="002060"/>
                </a:solidFill>
              </a:rPr>
              <a:t>receive credit for the </a:t>
            </a:r>
            <a:r>
              <a:rPr lang="en-IN" sz="2000" b="1" dirty="0" smtClean="0">
                <a:solidFill>
                  <a:srgbClr val="002060"/>
                </a:solidFill>
              </a:rPr>
              <a:t>module.</a:t>
            </a:r>
          </a:p>
          <a:p>
            <a:pPr lvl="1" fontAlgn="auto">
              <a:spcBef>
                <a:spcPts val="2400"/>
              </a:spcBef>
              <a:spcAft>
                <a:spcPts val="0"/>
              </a:spcAft>
              <a:defRPr/>
            </a:pPr>
            <a:r>
              <a:rPr lang="en-IN" sz="2000" b="1" dirty="0" smtClean="0">
                <a:solidFill>
                  <a:srgbClr val="002060"/>
                </a:solidFill>
              </a:rPr>
              <a:t>You </a:t>
            </a:r>
            <a:r>
              <a:rPr lang="en-IN" sz="2000" b="1" dirty="0">
                <a:solidFill>
                  <a:srgbClr val="002060"/>
                </a:solidFill>
              </a:rPr>
              <a:t>may re-take a quiz as many times as it takes to succeed</a:t>
            </a:r>
            <a:endParaRPr lang="en-IN" sz="2000" dirty="0">
              <a:solidFill>
                <a:srgbClr val="00206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0"/>
            <a:ext cx="9144000" cy="1524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IN" b="1" i="1" dirty="0"/>
              <a:t>Final </a:t>
            </a:r>
            <a:r>
              <a:rPr lang="en-IN" b="1" i="1" dirty="0" smtClean="0"/>
              <a:t>Webinar Session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533400" y="1828800"/>
            <a:ext cx="8229600" cy="4525963"/>
          </a:xfrm>
        </p:spPr>
        <p:txBody>
          <a:bodyPr/>
          <a:lstStyle/>
          <a:p>
            <a:pPr>
              <a:spcBef>
                <a:spcPts val="30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Scheduled for 1500 hrs IST, </a:t>
            </a:r>
            <a:r>
              <a:rPr lang="en-IN" sz="2000" b="1" dirty="0" smtClean="0">
                <a:solidFill>
                  <a:srgbClr val="002060"/>
                </a:solidFill>
              </a:rPr>
              <a:t>4 December 2017</a:t>
            </a:r>
            <a:endParaRPr lang="en-IN" sz="2000" b="1" dirty="0" smtClean="0">
              <a:solidFill>
                <a:srgbClr val="002060"/>
              </a:solidFill>
            </a:endParaRPr>
          </a:p>
          <a:p>
            <a:pPr>
              <a:spcBef>
                <a:spcPts val="30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Review main themes covered in written assignments</a:t>
            </a:r>
          </a:p>
          <a:p>
            <a:pPr>
              <a:spcBef>
                <a:spcPts val="30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Discuss major questions/topics/issues from the discussion forums</a:t>
            </a:r>
          </a:p>
          <a:p>
            <a:pPr>
              <a:spcBef>
                <a:spcPts val="3000"/>
              </a:spcBef>
            </a:pPr>
            <a:r>
              <a:rPr lang="en-IN" sz="2000" b="1" dirty="0" smtClean="0">
                <a:solidFill>
                  <a:srgbClr val="002060"/>
                </a:solidFill>
              </a:rPr>
              <a:t>Answer any final questions (you may post these in advance in the course forum)</a:t>
            </a:r>
          </a:p>
        </p:txBody>
      </p:sp>
    </p:spTree>
    <p:custDataLst>
      <p:tags r:id="rId1"/>
    </p:custData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762000"/>
            <a:ext cx="8077200" cy="1219200"/>
          </a:xfrm>
        </p:spPr>
        <p:txBody>
          <a:bodyPr>
            <a:normAutofit/>
          </a:bodyPr>
          <a:lstStyle/>
          <a:p>
            <a:pPr algn="r"/>
            <a:r>
              <a:rPr lang="en-US" sz="3200" b="1" dirty="0" smtClean="0">
                <a:solidFill>
                  <a:schemeClr val="tx1"/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</a:rPr>
              <a:t>Thank You</a:t>
            </a:r>
            <a:endParaRPr lang="en-US" sz="3200" b="1" dirty="0">
              <a:solidFill>
                <a:schemeClr val="tx1"/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</a:endParaRPr>
          </a:p>
        </p:txBody>
      </p:sp>
      <p:pic>
        <p:nvPicPr>
          <p:cNvPr id="4" name="Picture 2" descr="F:\cwc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976" y="5133976"/>
            <a:ext cx="1495424" cy="1495422"/>
          </a:xfrm>
          <a:prstGeom prst="ellipse">
            <a:avLst/>
          </a:prstGeom>
          <a:noFill/>
        </p:spPr>
      </p:pic>
      <p:pic>
        <p:nvPicPr>
          <p:cNvPr id="5" name="Picture 3" descr="C:\Users\Manish\Desktop\WMO_logo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2590800" y="5026878"/>
            <a:ext cx="1447800" cy="1678722"/>
          </a:xfrm>
          <a:prstGeom prst="rect">
            <a:avLst/>
          </a:prstGeom>
          <a:noFill/>
        </p:spPr>
      </p:pic>
      <p:pic>
        <p:nvPicPr>
          <p:cNvPr id="6" name="Picture 4" descr="C:\Users\Manish\Desktop\comet_logo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5334000"/>
            <a:ext cx="2514600" cy="1115194"/>
          </a:xfrm>
          <a:prstGeom prst="rect">
            <a:avLst/>
          </a:prstGeom>
          <a:noFill/>
        </p:spPr>
      </p:pic>
      <p:pic>
        <p:nvPicPr>
          <p:cNvPr id="7" name="Picture 5" descr="C:\Users\Manish\Desktop\UCARFinal copy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43800" y="5280522"/>
            <a:ext cx="990600" cy="1138290"/>
          </a:xfrm>
          <a:prstGeom prst="rect">
            <a:avLst/>
          </a:prstGeom>
          <a:noFill/>
        </p:spPr>
      </p:pic>
      <p:cxnSp>
        <p:nvCxnSpPr>
          <p:cNvPr id="8" name="Straight Connector 7"/>
          <p:cNvCxnSpPr/>
          <p:nvPr/>
        </p:nvCxnSpPr>
        <p:spPr>
          <a:xfrm>
            <a:off x="152400" y="4876800"/>
            <a:ext cx="8610600" cy="0"/>
          </a:xfrm>
          <a:prstGeom prst="line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PERSISTENCEDATA" val="MMPROD_UIPERSISTENCEDATA"/>
  <p:tag name="MMPROD_NEXTUNIQUEID" val="10009"/>
  <p:tag name="MMPROD_THEME_BG_IMAGE" val=""/>
  <p:tag name="MMPROD_UIDATA" val="&lt;database version=&quot;11.0&quot;&gt;&lt;object type=&quot;1&quot; unique_id=&quot;10001&quot;&gt;&lt;property id=&quot;20141&quot; value=&quot;DL_orientation_Nov_2015_FOR_LIVE&quot;/&gt;&lt;property id=&quot;20148&quot; value=&quot;5&quot;/&gt;&lt;property id=&quot;20184&quot; value=&quot;7&quot;/&gt;&lt;property id=&quot;20224&quot; value=&quot;C:\Users\dell\Desktop\PPT&quot;/&gt;&lt;property id=&quot;20250&quot; value=&quot;0&quot;/&gt;&lt;property id=&quot;20251&quot; value=&quot;0&quot;/&gt;&lt;property id=&quot;20259&quot; value=&quot;0&quot;/&gt;&lt;property id=&quot;20263&quot; value=&quot;1&quot;/&gt;&lt;property id=&quot;20264&quot; value=&quot;1&quot;/&gt;&lt;property id=&quot;20501&quot; value=&quot;C:\Users\dell\Desktop\&quot;/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property id=&quot;20309&quot; value=&quot;-1&quot;/&gt;&lt;/object&gt;&lt;object type=&quot;3&quot; unique_id=&quot;10004&quot;&gt;&lt;property id=&quot;20148&quot; value=&quot;5&quot;/&gt;&lt;property id=&quot;20300&quot; value=&quot;Slide 2 - &amp;quot;Course Instructors&amp;quot;&quot;/&gt;&lt;property id=&quot;20307&quot; value=&quot;257&quot;/&gt;&lt;property id=&quot;20309&quot; value=&quot;-1&quot;/&gt;&lt;/object&gt;&lt;object type=&quot;3&quot; unique_id=&quot;10005&quot;&gt;&lt;property id=&quot;20148&quot; value=&quot;5&quot;/&gt;&lt;property id=&quot;20300&quot; value=&quot;Slide 3 - &amp;quot;Course Instructors&amp;quot;&quot;/&gt;&lt;property id=&quot;20307&quot; value=&quot;259&quot;/&gt;&lt;property id=&quot;20309&quot; value=&quot;-1&quot;/&gt;&lt;/object&gt;&lt;object type=&quot;3&quot; unique_id=&quot;10006&quot;&gt;&lt;property id=&quot;20148&quot; value=&quot;5&quot;/&gt;&lt;property id=&quot;20300&quot; value=&quot;Slide 4 - &amp;quot;Course Facilitators&amp;quot;&quot;/&gt;&lt;property id=&quot;20307&quot; value=&quot;275&quot;/&gt;&lt;property id=&quot;20309&quot; value=&quot;-1&quot;/&gt;&lt;/object&gt;&lt;object type=&quot;3&quot; unique_id=&quot;10007&quot;&gt;&lt;property id=&quot;20148&quot; value=&quot;5&quot;/&gt;&lt;property id=&quot;20300&quot; value=&quot;Slide 5 - &amp;quot;Course Website&amp;quot;&quot;/&gt;&lt;property id=&quot;20307&quot; value=&quot;260&quot;/&gt;&lt;property id=&quot;20309&quot; value=&quot;-1&quot;/&gt;&lt;/object&gt;&lt;object type=&quot;3&quot; unique_id=&quot;10008&quot;&gt;&lt;property id=&quot;20148&quot; value=&quot;5&quot;/&gt;&lt;property id=&quot;20300&quot; value=&quot;Slide 6 - &amp;quot;The Course&amp;quot;&quot;/&gt;&lt;property id=&quot;20307&quot; value=&quot;262&quot;/&gt;&lt;property id=&quot;20309&quot; value=&quot;-1&quot;/&gt;&lt;/object&gt;&lt;object type=&quot;3&quot; unique_id=&quot;10009&quot;&gt;&lt;property id=&quot;20148&quot; value=&quot;5&quot;/&gt;&lt;property id=&quot;20300&quot; value=&quot;Slide 7 - &amp;quot;Goal of the Course&amp;quot;&quot;/&gt;&lt;property id=&quot;20307&quot; value=&quot;263&quot;/&gt;&lt;property id=&quot;20309&quot; value=&quot;-1&quot;/&gt;&lt;/object&gt;&lt;object type=&quot;3&quot; unique_id=&quot;10010&quot;&gt;&lt;property id=&quot;20148&quot; value=&quot;5&quot;/&gt;&lt;property id=&quot;20300&quot; value=&quot;Slide 8 - &amp;quot;Technical Notes&amp;quot;&quot;/&gt;&lt;property id=&quot;20307&quot; value=&quot;261&quot;/&gt;&lt;property id=&quot;20309&quot; value=&quot;-1&quot;/&gt;&lt;/object&gt;&lt;object type=&quot;3&quot; unique_id=&quot;10011&quot;&gt;&lt;property id=&quot;20148&quot; value=&quot;5&quot;/&gt;&lt;property id=&quot;20300&quot; value=&quot;Slide 9 - &amp;quot;Course Components&amp;quot;&quot;/&gt;&lt;property id=&quot;20307&quot; value=&quot;264&quot;/&gt;&lt;property id=&quot;20309&quot; value=&quot;-1&quot;/&gt;&lt;/object&gt;&lt;object type=&quot;3&quot; unique_id=&quot;10012&quot;&gt;&lt;property id=&quot;20148&quot; value=&quot;5&quot;/&gt;&lt;property id=&quot;20300&quot; value=&quot;Slide 10 - &amp;quot;Required Modules&amp;quot;&quot;/&gt;&lt;property id=&quot;20307&quot; value=&quot;265&quot;/&gt;&lt;property id=&quot;20309&quot; value=&quot;-1&quot;/&gt;&lt;/object&gt;&lt;object type=&quot;3&quot; unique_id=&quot;10013&quot;&gt;&lt;property id=&quot;20148&quot; value=&quot;5&quot;/&gt;&lt;property id=&quot;20300&quot; value=&quot;Slide 11 - &amp;quot;Required Modules&amp;quot;&quot;/&gt;&lt;property id=&quot;20307&quot; value=&quot;276&quot;/&gt;&lt;property id=&quot;20309&quot; value=&quot;-1&quot;/&gt;&lt;/object&gt;&lt;object type=&quot;3&quot; unique_id=&quot;10014&quot;&gt;&lt;property id=&quot;20148&quot; value=&quot;5&quot;/&gt;&lt;property id=&quot;20300&quot; value=&quot;Slide 12 - &amp;quot;Required Modules&amp;quot;&quot;/&gt;&lt;property id=&quot;20307&quot; value=&quot;277&quot;/&gt;&lt;property id=&quot;20309&quot; value=&quot;-1&quot;/&gt;&lt;/object&gt;&lt;object type=&quot;3&quot; unique_id=&quot;10015&quot;&gt;&lt;property id=&quot;20148&quot; value=&quot;5&quot;/&gt;&lt;property id=&quot;20300&quot; value=&quot;Slide 13 - &amp;quot;Elective Modules&amp;quot;&quot;/&gt;&lt;property id=&quot;20307&quot; value=&quot;266&quot;/&gt;&lt;property id=&quot;20309&quot; value=&quot;-1&quot;/&gt;&lt;/object&gt;&lt;object type=&quot;3&quot; unique_id=&quot;10016&quot;&gt;&lt;property id=&quot;20148&quot; value=&quot;5&quot;/&gt;&lt;property id=&quot;20300&quot; value=&quot;Slide 14&quot;/&gt;&lt;property id=&quot;20307&quot; value=&quot;278&quot;/&gt;&lt;property id=&quot;20309&quot; value=&quot;-1&quot;/&gt;&lt;/object&gt;&lt;object type=&quot;3&quot; unique_id=&quot;10017&quot;&gt;&lt;property id=&quot;20148&quot; value=&quot;5&quot;/&gt;&lt;property id=&quot;20300&quot; value=&quot;Slide 15 - &amp;quot;Required Modules&amp;quot;&quot;/&gt;&lt;property id=&quot;20307&quot; value=&quot;280&quot;/&gt;&lt;property id=&quot;20309&quot; value=&quot;-1&quot;/&gt;&lt;/object&gt;&lt;object type=&quot;3&quot; unique_id=&quot;10018&quot;&gt;&lt;property id=&quot;20148&quot; value=&quot;5&quot;/&gt;&lt;property id=&quot;20300&quot; value=&quot;Slide 16 - &amp;quot;Final Writing Assignment&amp;quot;&quot;/&gt;&lt;property id=&quot;20307&quot; value=&quot;267&quot;/&gt;&lt;property id=&quot;20309&quot; value=&quot;-1&quot;/&gt;&lt;/object&gt;&lt;object type=&quot;3&quot; unique_id=&quot;10019&quot;&gt;&lt;property id=&quot;20148&quot; value=&quot;5&quot;/&gt;&lt;property id=&quot;20300&quot; value=&quot;Slide 17 - &amp;quot;Participation Guidelines&amp;quot;&quot;/&gt;&lt;property id=&quot;20307&quot; value=&quot;268&quot;/&gt;&lt;property id=&quot;20309&quot; value=&quot;-1&quot;/&gt;&lt;/object&gt;&lt;object type=&quot;3&quot; unique_id=&quot;10020&quot;&gt;&lt;property id=&quot;20148&quot; value=&quot;5&quot;/&gt;&lt;property id=&quot;20300&quot; value=&quot;Slide 18 - &amp;quot;Participation Guidelines&amp;quot;&quot;/&gt;&lt;property id=&quot;20307&quot; value=&quot;269&quot;/&gt;&lt;property id=&quot;20309&quot; value=&quot;-1&quot;/&gt;&lt;/object&gt;&lt;object type=&quot;3&quot; unique_id=&quot;10021&quot;&gt;&lt;property id=&quot;20148&quot; value=&quot;5&quot;/&gt;&lt;property id=&quot;20300&quot; value=&quot;Slide 19 - &amp;quot;Final Webinar Session&amp;quot;&quot;/&gt;&lt;property id=&quot;20307&quot; value=&quot;270&quot;/&gt;&lt;property id=&quot;20309&quot; value=&quot;-1&quot;/&gt;&lt;/object&gt;&lt;object type=&quot;3&quot; unique_id=&quot;10022&quot;&gt;&lt;property id=&quot;20148&quot; value=&quot;5&quot;/&gt;&lt;property id=&quot;20300&quot; value=&quot;Slide 20 - &amp;quot;Thanks !&amp;quot;&quot;/&gt;&lt;property id=&quot;20307&quot; value=&quot;272&quot;/&gt;&lt;property id=&quot;20309&quot; value=&quot;-1&quot;/&gt;&lt;/object&gt;&lt;/object&gt;&lt;object type=&quot;8&quot; unique_id=&quot;10044&quot;&gt;&lt;/object&gt;&lt;object type=&quot;10&quot; unique_id=&quot;10177&quot;&gt;&lt;object type=&quot;11&quot; unique_id=&quot;10178&quot;&gt;&lt;/object&gt;&lt;object type=&quot;13&quot; unique_id=&quot;10180&quot;&gt;&lt;/object&gt;&lt;/object&gt;&lt;object type=&quot;4&quot; unique_id=&quot;10179&quot;&gt;&lt;/object&gt;&lt;/object&gt;&lt;/database&gt;"/>
  <p:tag name="MMPROD_TAG_VCONFIG" val="PD94bWwgdmVyc2lvbj0iMS4wIj8+DQo8Y29uZmlndXJhdGlvbj4NCgk8YnJhbmRpbmc+DQoJCTx1aWZvbnQgbmFtZT0iRk9OVF9OT1RFU19URVhUIiB2YWx1ZT0iVmVyZGFuYSw5LGZhbHNlLGZhbHNlLGZhbHNlIi8+DQoJPC9icmFuZGluZz4NCgk8Y29sb3JzPg0KCQk8dWljb2xvciBuYW1lPSJwcmltYXJ5IiB2YWx1ZT0iMHg2Rjg0ODgiLz4NCgkJPHVpY29sb3IgbmFtZT0iZ2xvdyIgdmFsdWU9IjB4NjA5NzczIi8+DQoJCTx1aWNvbG9yIG5hbWU9InRleHQiIHZhbHVlPSIweEZGRkZGRiIvPg0KCQk8dWljb2xvciBuYW1lPSJsaWdodCIgdmFsdWU9IjB4NEU1RDYwIi8+DQoJCTx1aWNvbG9yIG5hbWU9InNoYWRvdyIgdmFsdWU9IjB4MDAwMDAwIi8+DQoJCTx1aWNvbG9yIG5hbWU9ImJhY2tncm91bmQiIHZhbHVlPSIweDcyNzk3MSIvPg0KCTwvY29sb3JzPg0KCTxsYXlvdXQ+DQoJCTx1aXNob3cgbmFtZT0icHJlc2VudGF0aW9udGl0bGUiIHZhbHVlPSJ0cnVlIi8+PHVpc2hvdyBuYW1lPSJwcmVzZW50ZXJwaG90byIgdmFsdWU9InRydWUiLz48dWlzaG93IG5hbWU9InByZXNlbnRlcm5hbWUiIHZhbHVlPSJ0cnVlIi8+PHVpc2hvdyBuYW1lPSJwcmVzZW50ZXJ0aXRsZSIgdmFsdWU9InRydWUiLz48dWlzaG93IG5hbWU9InByZXNlbnRlcmVtYWlsIiB2YWx1ZT0idHJ1ZSIvPjx1aXNob3cgbmFtZT0icHJlc2VudGVyYmlvIiB2YWx1ZT0idHJ1ZSIvPjx1aXNob3cgbmFtZT0iY29tcGFueWxvZ28iIHZhbHVlPSJ0cnVlIi8+PHVpc2hvdyBuYW1lPSJzaWRlYmFyIiB2YWx1ZT0idHJ1ZSIvPjx1aXNob3cgbmFtZT0ib3V0bGluZSIgdmFsdWU9InRydWUiLz48dWlzaG93IG5hbWU9InRodW1ibmFpbCIgdmFsdWU9InRydWUiLz4NCgkJPHVpc2hvdyBuYW1lPSJub3RlcyIgdmFsdWU9InRydWUiLz48dWlzaG93IG5hbWU9InNlYXJjaCIgdmFsdWU9InRydWUiLz48dWlzaG93IG5hbWU9InF1aXoiIHZhbHVlPSJ0cnVlIi8+PHVpc2hvdyBuYW1lPSJhdHRhY2htZW50cyIgdmFsdWU9InRydWUiLz48dWlzaG93IG5hbWU9InV0aWxzIiB2YWx1ZT0idHJ1ZSIvPjx1aXNob3cgbmFtZT0idm9sdW1lIiB2YWx1ZT0idHJ1ZSIvPjx1aXNob3cgbmFtZT0icGxheWJhciIgdmFsdWU9InRydWUiLz48dWlzaG93IG5hbWU9InRhbGtpbmdoZWFkIiB2YWx1ZT0idHJ1ZSIvPjx1aXNob3cgbmFtZT0ic2lkZWJhcm9ucmlnaHQiIHZhbHVlPSJ0cnVlIi8+PHVpc2hvdyBuYW1lPSJ2aWV3Y2hhbmdlIiB2YWx1ZT0idHJ1ZSIvPjx1aXNob3cgbmFtZT0iYWx3YXlzU2NydW5jaCIgdmFsdWU9ImZhbHNlIi8+PHVpc2hvdyBuYW1lPSJpbml0aWFsZGlzcGxheW1vZGVpc25vcm1hbCIgdmFsdWU9InRydWUiLz48dWlyZXBsYWNlIG5hbWU9ImxvZ28iIHZhbHVlPSIiLz48dWlyZXBsYWNlIG5hbWU9ImJnaW1hZ2UiIHZhbHVlPSIiLz48dWlyZXBsYWNlIG5hbWU9ImluaXRpYWx0YWIiIHZhbHVlPSJvdXRsaW5lIi8+PHVpc2hvdyBuYW1lPSJjY3RleHRoaWdobGlnaHRpbmciIHZhbHVlPSJ0cnVlIi8+DQoJPC9sYXlvdXQ+DQoJPHByZWxvYWRlcj48c2V0Qm9vbCBuYW1lPSJkaXNhYmxlQXNzZXRQcmVsb2FkZXIiIHZhbHVlPSJ0cnVlIi8+PC9wcmVsb2FkZXI+PGxhbmd1YWdlIGlkPSJlb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TbGlkZSAlbiIvPg0KCQk8dWl0ZXh0IG5hbWU9IkFUVEFDSE1FTlRfUFJFVklFV19XQVJOSU5HTVNHX1RJVExFU1RSSU5HIiB2YWx1ZT0iQXR0YWNobWVudCBXYXJuaW5nIi8+DQoJCTx1aXRleHQgbmFtZT0iQVRUQUNITUVOVF9QUkVWSUVXX1dBUk5JTkdNU0ciIHZhbHVlPSJBdHRhY2htZW50cyBkbyBub3Qgb3BlbiBpbiBQcmV2aWV3IG1vZGUuIFBsZWFzZSB1c2UgcHVibGlzaCB0byBzZWUgdGhlIHJlc3VsdHMiLz4NCgkJPHVpdGV4dCBuYW1lPSJDT0xMQUJfTE9DQUxfUExBWUJBQ0tfTVNHIiB2YWx1ZT0iQ29udGVudCBpcyBiZWluZyBwbGF5ZWQgbG9jYWxseS4gQ29sbGFib3JhdGlvbiBkb2VzIG5vdCB3b3JrIGluIHRoaXMgbW9kZSIvPg0KCQk8dWl0ZXh0IG5hbWU9IkNPTExBQl9MT0NBTF9QTEFZQkFDS19USVRMRSIgdmFsdWU9IkxvY2FsIFBsYXliYWNrIi8+DQoJCTx1aXRleHQgbmFtZT0iQ09MTEFCX0xPQ0FMX1BMQVlCQUNLQlROIiB2YWx1ZT0iT2s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x1aXRleHQgbmFtZT0iQ09VUlNFX1NUQVRVUyIgdmFsdWU9Ik1vZHVsZSBTdGF0dXMiLz4NCgkJPHVpdGV4dCBuYW1lPSJQQVNTRURfU1RSSU5HIiB2YWx1ZT0iUGFzc2VkIi8+DQoJCTx1aXRleHQgbmFtZT0iRkFJTEVEX1NUUklORyIgdmFsdWU9IkZhaWxlZCIvPg0KCQk8IS0tcXVpeiBwb2QgYW5kIG1lc3NhZ2UgYm94IHRleHRzLS0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FVSVpQT0RfUVVJWl9BVFRFTVBUIiB2YWx1ZT0iUXVpeiBBdHRlbXB0OiIvPg0KCQk8dWl0ZXh0IG5hbWU9IlFVSVpQT0RfUVVJWl9BVFRFTVBUX1ZBTFVFIiB2YWx1ZT0iJW4gb2YgJXQiLz4NCgkJPHVpdGV4dCBuYW1lPSJRVUlaUE9EX1FVSVpfU0NPUkUiIHZhbHVlPSJTY29yZWQ6Ii8+DQoJCTx1aXRleHQgbmFtZT0iUVVJWlBPRF9RVUlaX1BBU1NTQ09SRSIgdmFsdWU9IlBhc3NpbmcgU2NvcmU6Ii8+DQoJCTx1aXRleHQgbmFtZT0iUVVJWlBPRF9RVUlaX01BWFNDT1JFIiB2YWx1ZT0iTWF4IFNjb3JlOiIvPg0KCQk8dWl0ZXh0IG5hbWU9IlFVSVpQT0RfUVVFU0FUTVBUX1NUUiIgdmFsdWU9IkF0dGVtcHQ6ICVuIG9mICV0Ii8+DQoJCTx1aXRleHQgbmFtZT0iUVVJWlBPRF9RVUVTVFlQRV9TVFIiIHZhbHVlPSJUeXBlOiAlcyIvPg0KCQk8dWl0ZXh0IG5hbWU9IlFVSVpQT0RfUVVFU1RZUEVfR1JEIiB2YWx1ZT0iR3JhZGVkIi8+DQoJCTx1aXRleHQgbmFtZT0iUVVJWlBPRF9RVUVTVFlQRV9TVlkiIHZhbHVlPSJTdXJ2ZXkiLz4NCgkJPHVpdGV4dCBuYW1lPSJRVUlaUE9EX1FVSVpBVE1QVF9JTkYiIHZhbHVlPSJJbmZpbml0ZSIvPg0KCQk8dWl0ZXh0IG5hbWU9IlFVSVpQT0RfUVVFU0FUTVBUX0lORiIgdmFsdWU9IkluZmluaXRlIi8+DQoJCTx1aXRleHQgbmFtZT0iV0FSTklOR01TR19ZRVNTVFJJTkciIHZhbHVlPSJZZXMiLz4NCgkJPHVpdGV4dCBuYW1lPSJXQVJOSU5HTVNHX05PU1RSSU5HIiB2YWx1ZT0iTm8iLz4NCgkJPHVpdGV4dCBuYW1lPSJXQVJOSU5HTVNHX1RJVExFU1RSSU5HIiB2YWx1ZT0iUXVpeiBOYXZpZ2F0aW9uIFdhcm5pbmciLz4NCgkJPHVpdGV4dCBuYW1lPSJXQVJOSU5HTVNHX01TR1NUUklORyIgdmFsdWU9IlRoZXJlIGFyZSB1bi1hdHRlbXB0ZWQgcXVlc3Rpb25zIGluIHRoaXMgUXVpei4mI3hBOyYjeEE7Q2xpY2tpbmcgWWVzIHdpbGwgdGFrZSB5b3Ugb3V0IG9mIHRoZSBRdWl6LiBDbGljayBObyB0byBjb250aW51ZSB0aGUgUXVpei4iLz4NCgkJPHVpdGV4dCBuYW1lPSJJTkZPUk1BVElPTl9IMjY0X0ZMQVNIUExBWUVSIiB2YWx1ZT0iVGhlIGN1cnJlbnQgdmVyc2lvbiBvZiBGbGFzaCBQbGF5ZXIgaW5zdGFsbGVkIG9uIHlvdXIgbWFjaGluZSBkb2VzIG5vdCBzdXBwb3J0IHRoaXMgdmlkZW8uIENsaWNrIG9uIHRoZSB2aWRlbyBhcmVhIHRvIGRvd25sb2FkIHRoZSBsYXRlc3Q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TaG93IHNpZGViYXIgdG8gcGFydGljaXBhbnRzIi8+DQoJCTx1aXRleHQgbmFtZT0iTVVURSIgdmFsdWU9Ik11dGUiLz4NCgkJPHVpdGV4dCBuYW1lPSJET0NXUkFQX1RJVExFIiB2YWx1ZT0iUHJlc2VudGVyIEZpbGUgQXR0YWNobWVudCIvPg0KCQk8dWl0ZXh0IG5hbWU9IkRPQ1dSQVBfTVNHIiB2YWx1ZT0iU2F2ZSB0byBNeSBDb21wdXRlciIvPg0KCQk8dWl0ZXh0IG5hbWU9IkRPQ1dSQVBfUFJPTVBUIiB2YWx1ZT0iQ2xpY2sgdG8gRG93bmxvYWQiLz4NCgk8L2xhbmd1YWdlPg0KCTxsYW5ndWFnZSBpZD0iYXI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2KrYrdiw2YrYsSDYudmGINin2YTZhdix2YHZgtin2KoiLz4NCgkJPHVpdGV4dCBuYW1lPSJBVFRBQ0hNRU5UX1BSRVZJRVdfV0FSTklOR01TRyIgdmFsdWU9ItmE2Kcg2YrZhdmD2YYg2YHYqtitINin2YTZhdix2YHZgtin2Kog2YHZiiDZhtmF2Lcg2KfZhNmF2LnYp9mK2YbYqS4g2KfZhNix2KzYp9ihINin2LPYqtiu2K/Yp9mFINmG2LTYsSDZhNix2KTZitipINin2YTZhtiq2KfYptisLiIvPg0KCQk8dWl0ZXh0IG5hbWU9IlVOTkFNRURTTElERVRJVExFIiB2YWx1ZT0i2LTYsdmK2K3YqSAlbiIvPg0KCQk8dWl0ZXh0IG5hbWU9IkNPTExBQl9MT0NBTF9QTEFZQkFDS19NU0ciIHZhbHVlPSLZitis2LHZiiDYrdin2YTZitin2Ysg2KrYtNi62YrZhCDYp9mE2YXYrdiq2YjZiSDZhdit2YTZitin2YsuINin2YTYqti52KfZiNmGINmE2Kcg2YrYudmF2YQg2YHZiiDZh9iw2Kcg2KfZhNmI2LbYuS4iLz4NCgkJPHVpdGV4dCBuYW1lPSJDT0xMQUJfTE9DQUxfUExBWUJBQ0tfVElUTEUiIHZhbHVlPSLYqti02LrZitmEINmF2K3ZhNmKIi8+DQoJCTx1aXRleHQgbmFtZT0iQ09MTEFCX0xPQ0FMX1BMQVlCQUNLQlROIiB2YWx1ZT0i2YXZiNin2YHZgiIvPg0KCQk8IS0tIHN1YnN0aXR1dGlvbjogJW4gPT0gc2xpZGUgbnVtYmVyIC0tPg0KCQk8IS0tIHN1YnN0aXR1dGlvbjogJXQgPT0gdG90YWwgc2xpZGUgY291bnQgLS0+DQoJCTx1aXRleHQgbmFtZT0iU0NSVUJCQVJTVEFUVVNfU0xJREVJTkZPIiB2YWx1ZT0i2LTYsdmK2K3YqSAlbiAvICV0IHwgIi8+DQoJCTx1aXRleHQgbmFtZT0iU0NSVUJCQVJTVEFUVVNfU1RPUFBFRCIgdmFsdWU9ItmF2KrZiNmC2YEiLz4NCgkJPHVpdGV4dCBuYW1lPSJTQ1JVQkJBUlNUQVRVU19QTEFZSU5HIiB2YWx1ZT0i2YLZitivINin2YTYqti02LrZitmEIi8+DQoJCTx1aXRleHQgbmFtZT0iU0NSVUJCQVJTVEFUVVNfTk9BVURJTyIgdmFsdWU9ItmE2Kcg2YrZiNis2K8g2LXZiNiqIi8+DQoJCTx1aXRleHQgbmFtZT0iU0NSVUJCQVJTVEFUVVNfVklEUExBWUlORyIgdmFsdWU9Itin2YTZgdmK2K/ZitmIINmC2YrYryDYp9mE2KrYtNi62YrZhCIvPg0KCQk8dWl0ZXh0IG5hbWU9IlNDUlVCQkFSU1RBVFVTX0xPQURJTkciIHZhbHVlPSLZitis2LHZiiDYp9mE2KLZhiDYp9mE2KrYrdmF2YrZhC4uLiIvPg0KCQk8dWl0ZXh0IG5hbWU9IlNDUlVCQkFSU1RBVFVTX0JVRkZFUklORyIgdmFsdWU9ItmK2KzYsdmKINin2YTYotmGINin2YTYqtiu2LLZitmGINin2YTZhdik2YLYqiIvPg0KCQk8dWl0ZXh0IG5hbWU9IlNDUlVCQkFSU1RBVFVTX1FVRVNUSU9OIiB2YWx1ZT0i2KfZhNil2KzYp9io2Kkg2LnZhNmJINin2YTYs9ik2KfZhCIvPg0KCQk8dWl0ZXh0IG5hbWU9IlNDUlVCQkFSU1RBVFVTX1JFVklFV1FVSVoiIHZhbHVlPSLZhdix2KfYrNi52Kkg2KfZhNmF2LPYp9io2YLYqSIvPg0KCQk8IS0tIHN1YnN0aXR1dGlvbjogJW0gPT0gbWludXRlcyByZW1haW5pbmcgLS0+DQoJCTwhLS0gc3Vic3RpdHV0aW9uOiAlcyA9PSBzZWNvbmRzIHJlbWFpbmluZyAtLT4NCgkJPHVpdGV4dCBuYW1lPSJFTEFQU0VEIiB2YWx1ZT0iJW0g2K/Zgtin2KbZgiVzINir2YjYp9mGINmF2KrYqNmC2YrYqSIvPg0KCQk8dWl0ZXh0IG5hbWU9Ik5PVEZPVU5EIiB2YWx1ZT0i2YTZhSDZitmP2LnYq9ixINi52YTZiSDYtNmK2KEiLz4NCgkJPHVpdGV4dCBuYW1lPSJBVFRBQ0hNRU5UUyIgdmFsdWU9Itin2YTZhdix2YHZgtin2KoiLz4NCgkJPCEtLSBzdWJzdGl0dXRpb246ICVwID09IGN1cnJlbnQgc3BlYWtlcidzIHRpdGxlIC0tPg0KCQk8dWl0ZXh0IG5hbWU9IkJJT1dJTl9USVRMRSIgdmFsdWU9Itin2YTYs9mK2LHYqSDYp9mE2LDYp9iq2YrYqTogJXAiLz4NCgkJPHVpdGV4dCBuYW1lPSJCSU9CVE5fVElUTEUiIHZhbHVlPSLYp9mE2LPZitix2Kkg2KfZhNiw2KfYqtmK2KkiLz4NCgkJPHVpdGV4dCBuYW1lPSJESVZJREVSQlROX1RJVExFIiB2YWx1ZT0ifCIvPg0KCQk8dWl0ZXh0IG5hbWU9IkNPTlRBQ1RCVE5fVElUTEUiIHZhbHVlPSLYp9iq2LXYp9mEIi8+DQoJCTx1aXRleHQgbmFtZT0iVEFCX1FVSVoiIHZhbHVlPSLZhdiz2KfYqNmC2KkiLz4NCgkJPHVpdGV4dCBuYW1lPSJUQUJfT1VUTElORSIgdmFsdWU9ItmF2K7Yt9i3Ii8+DQoJCTx1aXRleHQgbmFtZT0iVEFCX1RIVU1CIiB2YWx1ZT0i2YXYtdi62ZHYsdipIi8+DQoJCTx1aXRleHQgbmFtZT0iVEFCX05PVEVTIiB2YWx1ZT0i2YXZhNin2K3YuNin2KoiLz4NCgkJPHVpdGV4dCBuYW1lPSJUQUJfU0VBUkNIIiB2YWx1ZT0i2KjYrdirIi8+DQoJCTx1aXRleHQgbmFtZT0iU0xJREVfSEVBRElORyIgdmFsdWU9Iti52YbZiNin2YYg2KfZhNi02LHZitit2KkgIi8+DQoJCTx1aXRleHQgbmFtZT0iRFVSQVRJT05fSEVBRElORyIgdmFsdWU9ItmF2K/YqSIvPg0KCQk8dWl0ZXh0IG5hbWU9IlNFQVJDSF9IRUFESU5HIiB2YWx1ZT0iOtin2YTYqNit2Ksg2LnZhiDZhti1Ii8+DQoJCTx1aXRleHQgbmFtZT0iVEhVTUJfSEVBRElORyIgdmFsdWU9Iti02LHZitit2KkiLz4NCgkJPHVpdGV4dCBuYW1lPSJUSFVNQl9JTkZPIiB2YWx1ZT0i2LnZhtmI2KfZhi/Zhdiv2Kkg2KfZhNi02LHZitit2KkiLz4NCgkJPHVpdGV4dCBuYW1lPSJBVFRBQ0hOQU1FX0hFQURJTkciIHZhbHVlPSLYp9iz2YUg2KfZhNmF2YTZgSIvPg0KCQk8dWl0ZXh0IG5hbWU9IkFUVEFDSFNJWkVfSEVBRElORyIgdmFsdWU9Itin2YTYrdis2YUiLz4NCgkJPHVpdGV4dCBuYW1lPSJTTElERV9OT1RFUyIgdmFsdWU9ItmF2YTYp9it2LjYp9iqINin2YTYtNix2YrYrdipIi8+DQoJCTx1aXRleHQgbmFtZT0iQ09VUlNFX1NUQVRVUyIgdmFsdWU9Itit2KfZhNipINin2YTZiNit2K/YqSIvPg0KCQk8dWl0ZXh0IG5hbWU9IlBBU1NFRF9TVFJJTkciIHZhbHVlPSLZhtis2KfYrSIvPg0KCQk8dWl0ZXh0IG5hbWU9IkZBSUxFRF9TVFJJTkciIHZhbHVlPSLZgdi02YQiLz4NCgkJPCEtLXF1aXogcG9kIGFuZCBtZXNzYWdlIGJveCB0ZXh0cy0tPg0KCQk8dWl0ZXh0IG5hbWU9IlFVSVpQT0RfUVVJWl9BVFRFTVBUIiB2YWx1ZT0i2LHZgtmFINin2YTZhdit2KfZiNmE2Kkg2YHZiiDYp9mE2YXYs9in2KjZgtipOiIvPg0KCQk8dWl0ZXh0IG5hbWU9IlFVSVpQT0RfUVVJWl9BVFRFTVBUX1ZBTFVFIiB2YWx1ZT0iJW4g2YXZhiAldCIvPg0KCQk8dWl0ZXh0IG5hbWU9IlFVSVpQT0RfUVVJWl9TQ09SRSIgdmFsdWU9IjrYp9mE2K/Ysdis2Kkg2KfZhNmF2LPYrNmE2KkiLz4NCgkJPHVpdGV4dCBuYW1lPSJRVUlaUE9EX1FVSVpfUEFTU1NDT1JFIiB2YWx1ZT0iOtiv2LHYrNipINin2YTZhtis2KfYrSIvPg0KCQk8dWl0ZXh0IG5hbWU9IlFVSVpQT0RfUVVJWl9NQVhTQ09SRSIgdmFsdWU9IjrYp9mE2K/Ysdis2Kkg2KfZhNmC2LXZiNmJIi8+DQoJCTx1aXRleHQgbmFtZT0iUVVJWlBPRF9RVUVTQVRNUFRfU1RSIiB2YWx1ZT0i2KfZhNmF2K3Yp9mI2YTYqSAlbiDZhdmGICV0Ii8+DQoJCTx1aXRleHQgbmFtZT0iUVVJWlBPRF9RVUVTVFlQRV9TVFIiIHZhbHVlPSLYp9mE2YbZiNi5OiAlcyIvPg0KCQk8dWl0ZXh0IG5hbWU9IlFVSVpQT0RfUVVFU1RZUEVfR1JEIiB2YWx1ZT0i2KrZhSDYqti12K3Zitit2YciLz4NCgkJPHVpdGV4dCBuYW1lPSJRVUlaUE9EX1FVRVNUWVBFX1NWWSIgdmFsdWU9Itin2LPYqti32YTYp9i5Ii8+DQoJCTx1aXRleHQgbmFtZT0iUVVJWlBPRF9RVUlaQVRNUFRfSU5GIiB2YWx1ZT0i2YTYpyDZhtmH2KfYptmKIi8+DQoJCTx1aXRleHQgbmFtZT0iUVVJWlBPRF9RVUVTQVRNUFRfSU5GIiB2YWx1ZT0i2YTYpyDZhtmH2KfYptmKIi8+DQoJCTx1aXRleHQgbmFtZT0iV0FSTklOR01TR19ZRVNTVFJJTkciIHZhbHVlPSLZhti52YUiLz4NCgkJPHVpdGV4dCBuYW1lPSJXQVJOSU5HTVNHX05PU1RSSU5HIiB2YWx1ZT0i2YTYpyIvPg0KCQk8dWl0ZXh0IG5hbWU9IldBUk5JTkdNU0dfVElUTEVTVFJJTkciIHZhbHVlPSLYqtit2LDZitixINi52YYg2KfZhNiq2YbZgtmEINmB2Yog2KfZhNmF2LPYp9io2YLYqSIvPg0KCQk8dWl0ZXh0IG5hbWU9IldBUk5JTkdNU0dfTVNHU1RSSU5HIiB2YWx1ZT0i2YfZhtin2YMg2KPYs9im2YTYqSDZhNmFINiq2KrZhSDYp9mE2KXYrNin2KjYqSDYudmE2YrZh9inINmB2Yog2KfZhNmF2LPYp9io2YLYqS4g2KfZhNmG2YLYsSDYudmE2Ykg2YbYudmFINiz2YrYrtix2KzZgyDZhdmGINin2YTZhdiz2KfYqNmC2KkuINin2YbZgtixINmE2Kcg2YTZhdiq2KfYqNi52Kkg2KfZhNmF2LPYp9io2YLYqS4iLz4NCgkJPHVpdGV4dCBuYW1lPSJJTkZPUk1BVElPTl9IMjY0X0ZMQVNIUExBWUVSIiB2YWx1ZT0i2YbYs9iu2KkgRmxhc2ggUGxheWVyICDYp9mE2YXYq9io2KrYqSDYrdin2YTZitin2Ysg2LnZhNmJINis2YfYp9iy2YMg2YTYpyDYqtiv2LnZhSDZh9iw2Kcg2KfZhNmB2YrYr9mK2YguINin2YbZgtixINi52YTZiSDZhdmG2LfZgtipINin2YTZgdmK2K/ZitmIINmE2KrZhtiy2YrZhCDYo9it2K/YqyDZhtiz2K7YqSDZhdmG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2KXYuNmH2KfYsSDYp9mE2LTYsdmK2Lcg2KfZhNis2KfZhtio2Yog2YTZhNmF2LTYp9ix2YPZitmGIi8+DQoJCTx1aXRleHQgbmFtZT0iTVVURSIgdmFsdWU9Iti12KfZhdiqIi8+DQoJCTx1aXRleHQgbmFtZT0iRE9DV1JBUF9USVRMRSIgdmFsdWU9Itin2YTZhdmE2YHYp9iqINin2YTZhdix2YHZgtipINmB2YogUHJlc2VudGVyIi8+DQoJCTx1aXRleHQgbmFtZT0iRE9DV1JBUF9NU0ciIHZhbHVlPSLYp9mE2K3Zgdi4INmB2Yog2KzZh9in2LIg2KfZhNmD2YXYqNmK2YjYqtixIi8+DQoJCTx1aXRleHQgbmFtZT0iRE9DV1JBUF9QUk9NUFQiIHZhbHVlPSLYp9mG2YLYsSDZh9mG2Kcg2YTZhNiq2YbYstmK2YQiLz4NCgk8L2xhbmd1YWdlPg0KCTxsYW5ndWFnZSBpZD0iZGU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V2FybnVuZyBiZWltIMOWZmZuZW4gdm9uIEFubGFnZW4iLz4NCgkJPHVpdGV4dCBuYW1lPSJBVFRBQ0hNRU5UX1BSRVZJRVdfV0FSTklOR01TRyIgdmFsdWU9IkFuaMOkbmdlIGvDtm5uZW4gbmljaHQgaW0gVm9yc2NoYXUtTW9kdXMgZ2XDtmZmbmV0IHdlcmRlbi4gVmVyd2VuZGVuIFNpZSDigJ5WZXLDtmZmZW50bGljaGVu4oCcLCB1bSBkaWUgRXJnZWJuaXNzZSBhbnp1emVpZ2VuLiIvPg0KCQk8dWl0ZXh0IG5hbWU9IkNPTExBQl9MT0NBTF9QTEFZQkFDS19NU0ciIHZhbHVlPSJJbmhhbHQgd2lyZCBsb2thbCBnZXNwaWVsdC4gWnVzYW1tZW5hcmJlaXQgZnVua3Rpb25pZXJ0IGluIGRpZXNlbSBNb2R1cyBuaWNodC4iLz4NCgkJPHVpdGV4dCBuYW1lPSJDT0xMQUJfTE9DQUxfUExBWUJBQ0tfVElUTEUiIHZhbHVlPSJMb2thbGUgV2llZGVyZ2FiZSIvPg0KCQk8dWl0ZXh0IG5hbWU9IkNPTExBQl9MT0NBTF9QTEFZQkFDS0JUTiIgdmFsdWU9Ik9LIi8+DQoJCTx1aXRleHQgbmFtZT0iVU5OQU1FRFNMSURFVElUTEUiIHZhbHVlPSJGb2xpZSAlbiIvPg0KCQk8IS0tIHN1YnN0aXR1dGlvbjogJW4gPT0gc2xpZGUgbnVtYmVyIC0tPg0KCQk8IS0tIHN1YnN0aXR1dGlvbjogJXQgPT0gdG90YWwgc2xpZGUgY291bnQgLS0+DQoJCTx1aXRleHQgbmFtZT0iU0NSVUJCQVJTVEFUVVNfU0xJREVJTkZPIiB2YWx1ZT0iRm9saWUgJW4gLyAldCB8ICIvPg0KCQk8dWl0ZXh0IG5hbWU9IlNDUlVCQkFSU1RBVFVTX1NUT1BQRUQiIHZhbHVlPSJCZWVuZGV0Ii8+DQoJCTx1aXRleHQgbmFtZT0iU0NSVUJCQVJTVEFUVVNfUExBWUlORyIgdmFsdWU9IldpZWRlcmdhYmUiLz4NCgkJPHVpdGV4dCBuYW1lPSJTQ1JVQkJBUlNUQVRVU19OT0FVRElPIiB2YWx1ZT0iS2VpbiBBdWRpbyIvPg0KCQk8dWl0ZXh0IG5hbWU9IlNDUlVCQkFSU1RBVFVTX1ZJRFBMQVlJTkciIHZhbHVlPSJWaWRlbyB3aXJkIGFiZ2VzcGllbHQiLz4NCgkJPHVpdGV4dCBuYW1lPSJTQ1JVQkJBUlNUQVRVU19MT0FESU5HIiB2YWx1ZT0iTGFkZW4iLz4NCgkJPHVpdGV4dCBuYW1lPSJTQ1JVQkJBUlNUQVRVU19CVUZGRVJJTkciIHZhbHVlPSJQdWZmZXJuIi8+DQoJCTx1aXRleHQgbmFtZT0iU0NSVUJCQVJTVEFUVVNfUVVFU1RJT04iIHZhbHVlPSJGcmFnZSBiZWFudHdvcnRlbiIvPg0KCQk8dWl0ZXh0IG5hbWU9IlNDUlVCQkFSU1RBVFVTX1JFVklFV1FVSVoiIHZhbHVlPSJOb2NobWFscyBkdXJjaHNlaGVuIi8+DQoJCTwhLS0gc3Vic3RpdHV0aW9uOiAlbSA9PSBtaW51dGVzIHJlbWFpbmluZyAtLT4NCgkJPCEtLSBzdWJzdGl0dXRpb246ICVzID09IHNlY29uZHMgcmVtYWluaW5nIC0tPg0KCQk8dWl0ZXh0IG5hbWU9IkVMQVBTRUQiIHZhbHVlPSJSZXN0ZGF1ZXI6ICVtIE1pbnV0ZW4gJXMgU2VrdW5kZW4iLz4NCgkJPHVpdGV4dCBuYW1lPSJOT1RGT1VORCIgdmFsdWU9Ik5pY2h0cyBnZWZ1bmRlbiIvPg0KCQk8dWl0ZXh0IG5hbWU9IkFUVEFDSE1FTlRTIiB2YWx1ZT0iQW5sYWdlbiIvPg0KCQk8IS0tIHN1YnN0aXR1dGlvbjogJXAgPT0gY3VycmVudCBzcGVha2VyJ3MgdGl0bGUgLS0+DQoJCTx1aXRleHQgbmFtZT0iQklPV0lOX1RJVExFIiB2YWx1ZT0iU3ByZWNoZXI6ICVwIi8+DQoJCTx1aXRleHQgbmFtZT0iQklPQlROX1RJVExFIiB2YWx1ZT0iU3ByZWNoZXIiLz4NCgkJPHVpdGV4dCBuYW1lPSJESVZJREVSQlROX1RJVExFIiB2YWx1ZT0ifCIvPg0KCQk8dWl0ZXh0IG5hbWU9IkNPTlRBQ1RCVE5fVElUTEUiIHZhbHVlPSJLb250YWt0Ii8+DQoJCTx1aXRleHQgbmFtZT0iVEFCX1FVSVoiIHZhbHVlPSJRdWl6Ii8+DQoJCTx1aXRleHQgbmFtZT0iVEFCX09VVExJTkUiIHZhbHVlPSJTdHJ1a3R1ciIvPg0KCQk8dWl0ZXh0IG5hbWU9IlRBQl9USFVNQiIgdmFsdWU9Ik1pbmlhdHVyIi8+DQoJCTx1aXRleHQgbmFtZT0iVEFCX05PVEVTIiB2YWx1ZT0iTm90aXplbiIvPg0KCQk8dWl0ZXh0IG5hbWU9IlRBQl9TRUFSQ0giIHZhbHVlPSJTdWNoZW4iLz4NCgkJPHVpdGV4dCBuYW1lPSJTTElERV9IRUFESU5HIiB2YWx1ZT0iRm9saWVudGl0ZWwiLz4NCgkJPHVpdGV4dCBuYW1lPSJEVVJBVElPTl9IRUFESU5HIiB2YWx1ZT0iRGF1ZXIiLz4NCgkJPHVpdGV4dCBuYW1lPSJTRUFSQ0hfSEVBRElORyIgdmFsdWU9IlRleHQgc3VjaGVuOiIvPg0KCQk8dWl0ZXh0IG5hbWU9IlRIVU1CX0hFQURJTkciIHZhbHVlPSJGb2xpZSIvPg0KCQk8dWl0ZXh0IG5hbWU9IlRIVU1CX0lORk8iIHZhbHVlPSJGb2xpZW50aXRlbC9EYXVlciIvPg0KCQk8dWl0ZXh0IG5hbWU9IkFUVEFDSE5BTUVfSEVBRElORyIgdmFsdWU9IkRhdGVpbmFtZSIvPg0KCQk8dWl0ZXh0IG5hbWU9IkFUVEFDSFNJWkVfSEVBRElORyIgdmFsdWU9Ikdyw7bDn2UiLz4NCgkJPHVpdGV4dCBuYW1lPSJTTElERV9OT1RFUyIgdmFsdWU9IkZvbGllbm5vdGl6ZW4iLz4NCgkJPHVpdGV4dCBuYW1lPSJDT1VSU0VfU1RBVFVTIiB2YWx1ZT0iTW9kdWxzdGF0dXMiLz4NCgkJPHVpdGV4dCBuYW1lPSJQQVNTRURfU1RSSU5HIiB2YWx1ZT0iRXJmb2xncmVpY2giLz4NCgkJPHVpdGV4dCBuYW1lPSJGQUlMRURfU1RSSU5HIiB2YWx1ZT0iRmVobGdlc2NobGFnZW4iLz4NCgkJPCEtLXF1aXogcG9kIGFuZCBtZXNzYWdlIGJveCB0ZXh0cy0tPg0KCQk8dWl0ZXh0IG5hbWU9IlFVSVpQT0RfUVVJWl9BVFRFTVBUIiB2YWx1ZT0iUXVpenZlcnN1Y2g6Ii8+DQoJCTx1aXRleHQgbmFtZT0iUVVJWlBPRF9RVUlaX0FUVEVNUFRfVkFMVUUiIHZhbHVlPSIlbiB2b24gJXQiLz4NCgkJPHVpdGV4dCBuYW1lPSJRVUlaUE9EX1FVSVpfU0NPUkUiIHZhbHVlPSJFcnJlaWNodDoiLz4NCgkJPHVpdGV4dCBuYW1lPSJRVUlaUE9EX1FVSVpfUEFTU1NDT1JFIiB2YWx1ZT0iTWluZGVzdHB1bmt0emFobDoiLz4NCgkJPHVpdGV4dCBuYW1lPSJRVUlaUE9EX1FVSVpfTUFYU0NPUkUiIHZhbHVlPSJNYXhpbWFsZSBQdW5rdHphaGw6Ii8+DQoJCTx1aXRleHQgbmFtZT0iUVVJWlBPRF9RVUVTQVRNUFRfU1RSIiB2YWx1ZT0iVmVyc3VjaDogJW4gdm9uICV0Ii8+DQoJCTx1aXRleHQgbmFtZT0iUVVJWlBPRF9RVUVTVFlQRV9TVFIiIHZhbHVlPSJUeXA6ICVzIi8+DQoJCTx1aXRleHQgbmFtZT0iUVVJWlBPRF9RVUVTVFlQRV9HUkQiIHZhbHVlPSJCZXdlcnRldCIvPg0KCQk8dWl0ZXh0IG5hbWU9IlFVSVpQT0RfUVVFU1RZUEVfU1ZZIiB2YWx1ZT0iVW1mcmFnZSIvPg0KCQk8dWl0ZXh0IG5hbWU9IlFVSVpQT0RfUVVJWkFUTVBUX0lORiIgdmFsdWU9IlVuZW5kbGljaCIvPg0KCQk8dWl0ZXh0IG5hbWU9IlFVSVpQT0RfUVVFU0FUTVBUX0lORiIgdmFsdWU9IlVuZW5kbGljaCIvPg0KCQk8dWl0ZXh0IG5hbWU9IldBUk5JTkdNU0dfWUVTU1RSSU5HIiB2YWx1ZT0iSmEiLz4NCgkJPHVpdGV4dCBuYW1lPSJXQVJOSU5HTVNHX05PU1RSSU5HIiB2YWx1ZT0iTmVpbiIvPg0KCQk8dWl0ZXh0IG5hbWU9IldBUk5JTkdNU0dfVElUTEVTVFJJTkciIHZhbHVlPSJRdWl6bmF2aWdhdGlvbnN3YXJudW5nIi8+DQoJCTx1aXRleHQgbmFtZT0iV0FSTklOR01TR19NU0dTVFJJTkciIHZhbHVlPSJJbiBkaWVzZW0gUXVpeiBnaWJ0IGVzIHVuYmVhbnR3b3J0ZXRlIEZyYWdlbi4mI3hBOyYjeEE7V2VubiBTaWUgYXVmICZxdW90O0phJnF1b3Q7IGtsaWNrZW4sIHdpcmQgZGFzIFF1aXogYmVlbmRldC4gS2xpY2tlbiBTaWUgYXVmICZxdW90O05laW4mcXVvdDssIHVtIG1pdCBkZW0gUXVpeiBmb3J0enVmYWhyZW4uIi8+DQoJCTx1aXRleHQgbmFtZT0iSU5GT1JNQVRJT05fSDI2NF9GTEFTSFBMQVlFUiIgdmFsdWU9IkRhcyBWaWRlbyB3aXJkIHZvbiBkZXIgbW9tZW50YW4gYXVmIGRpZXNlbSBDb21wdXRlciBpbnN0YWxsaWVydGVuIFZlcnNpb24gdm9uIEZsYXNoIFBsYXllciBuaWNodCB1bnRlcnN0w7x0enQuIEtsaWNrZW4gU2llIGF1ZiBkZW4gVmlkZW9iZXJlaWNoLCB1bSBkaWUgYWt0dWVsbGUgVmVyc2lvbiB2b24gRmxhc2ggUGxheWVyIGhlcnVudGVyenVs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RGVuIFRlaWxuZWhtZXJuIGRpZSBTZWl0ZW5sZWlzdGUgYW56ZWlnZW4iLz4NCgkJPHVpdGV4dCBuYW1lPSJNVVRFIiB2YWx1ZT0iQ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JBdmVydGlzc2VtZW50IGNvbmNlcm5hbnQgbGEgcGnDqGNlIGpvaW50ZSIvPg0KCQk8dWl0ZXh0IG5hbWU9IkFUVEFDSE1FTlRfUFJFVklFV19XQVJOSU5HTVNHIiB2YWx1ZT0iTGVzIHBpw6hjZXMgam9pbnRlcyBuZSBwZXV2ZW50IHBhcyDDqnRyZSBvdXZlcnRlcyBlbiBtb2RlIEFwZXLDp3UuIFV0aWxpc2V6IGxhIHB1YmxpY2F0aW9uIHBvdXIgYWZmaWNoZXIgbGVzIHLDqXN1bHRhdHMuIi8+DQoJCTx1aXRleHQgbmFtZT0iQ09MTEFCX0xPQ0FMX1BMQVlCQUNLX01TRyIgdmFsdWU9IkxlIGNvbnRlbnUgZXN0IGx1IGxvY2FsZW1lbnQuIExhIGNvbGxhYm9yYXRpb24gbuKAmWVzdCBwYXMgcHJpc2UgZW4gY2hhcmdlIHBvdXIgY2UgbW9kZS4iLz4NCgkJPHVpdGV4dCBuYW1lPSJDT0xMQUJfTE9DQUxfUExBWUJBQ0tfVElUTEUiIHZhbHVlPSJMZWN0dXJlIGxvY2FsZSIvPg0KCQk8dWl0ZXh0IG5hbWU9IkNPTExBQl9MT0NBTF9QTEFZQkFDS0JUTiIgdmFsdWU9Ik9rIi8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HVpdGV4dCBuYW1lPSJDT1VSU0VfU1RBVFVTIiB2YWx1ZT0iU3RhdHV0IGR1IG1vZHVsZSIvPg0KCQk8dWl0ZXh0IG5hbWU9IlBBU1NFRF9TVFJJTkciIHZhbHVlPSJSw6l1c3NpIi8+DQoJCTx1aXRleHQgbmFtZT0iRkFJTEVEX1NUUklORyIgdmFsdWU9IkVjaG91w6k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ua3u+S7mOODleOCoeOCpOODq+itpuWRiiIvPg0KCQk8dWl0ZXh0IG5hbWU9IkFUVEFDSE1FTlRfUFJFVklFV19XQVJOSU5HTVNHIiB2YWx1ZT0i5re75LuY44OV44Kh44Kk44Or44Gv44OX44Os44OT44Ol44O844Oi44O844OJ44Gn44Gv6ZaL44GN44G+44Gb44KT44CC44OR44OW44Oq44OD44K344Ol44KS5L2/55So44GX44Gm57WQ5p6c44KS6KGo56S644GX44Gm44GP44Gg44GV44GE44CCIi8+DQoJCTx1aXRleHQgbmFtZT0iQ09MTEFCX0xPQ0FMX1BMQVlCQUNLX01TRyIgdmFsdWU9IuOCs+ODs+ODhuODs+ODhOOBr+ODreODvOOCq+ODq+OBp+WGjeeUn+OBleOCjOOBpuOBhOOBvuOBmeOAguOBk+OBruODouODvOODieOBp+OBr+WFseWQjOS9nOalreOBp+OBjeOBvuOBm+OCk+OAgiIvPg0KCQk8dWl0ZXh0IG5hbWU9IkNPTExBQl9MT0NBTF9QTEFZQkFDS19USVRMRSIgdmFsdWU9IuODreODvOOCq+ODq+WGjeeUnyIvPg0KCQk8dWl0ZXh0IG5hbWU9IkNPTExBQl9MT0NBTF9QTEFZQkFDS0JUTiIgdmFsdWU9Ik9LIi8+DQoJCTx1aXRleHQgbmFtZT0iVU5OQU1FRFNMSURFVElUTEUiIHZhbHVlPSLjgrnjg6njgqTjg4kgOiAlbiIvPg0KCQk8IS0tIHN1YnN0aXR1dGlvbjogJW4gPT0gc2xpZGUgbnVtYmVyIC0tPg0KCQk8IS0tIHN1YnN0aXR1dGlvbjogJXQgPT0gdG90YWwgc2xpZGUgY291bnQgLS0+DQoJCTx1aXRleHQgbmFtZT0iU0NSVUJCQVJTVEFUVVNfU0xJREVJTkZPIiB2YWx1ZT0i44K544Op44Kk44OJIDogJW4gLyAldCB8ICIvPg0KCQk8dWl0ZXh0IG5hbWU9IlNDUlVCQkFSU1RBVFVTX1NUT1BQRUQiIHZhbHVlPSLlgZzmraIiLz4NCgkJPHVpdGV4dCBuYW1lPSJTQ1JVQkJBUlNUQVRVU19QTEFZSU5HIiB2YWx1ZT0i5YaN55Sf5LitIi8+DQoJCTx1aXRleHQgbmFtZT0iU0NSVUJCQVJTVEFUVVNfTk9BVURJTyIgdmFsdWU9Iumfs+WjsOOBquOBlyIvPg0KCQk8dWl0ZXh0IG5hbWU9IlNDUlVCQkFSU1RBVFVTX1ZJRFBMQVlJTkciIHZhbHVlPSLjg5Pjg4fjgqrlho3nlJ/kuK0iLz4NCgkJPHVpdGV4dCBuYW1lPSJTQ1JVQkJBUlNUQVRVU19MT0FESU5HIiB2YWx1ZT0i44Ot44O844OJ5LitIi8+DQoJCTx1aXRleHQgbmFtZT0iU0NSVUJCQVJTVEFUVVNfQlVGRkVSSU5HIiB2YWx1ZT0i44OQ44OD44OV44Kh5LitIi8+DQoJCTx1aXRleHQgbmFtZT0iU0NSVUJCQVJTVEFUVVNfUVVFU1RJT04iIHZhbHVlPSLos6rllY/jgavnrZTjgYjjgabkuIvjgZXjgYQiLz4NCgkJPHVpdGV4dCBuYW1lPSJTQ1JVQkJBUlNUQVRVU19SRVZJRVdRVUlaIiB2YWx1ZT0i44Kv44Kk44K644KS44Os44OT44Ol44O844GX44Gm44GE44G+44GZIi8+DQoJCTwhLS0gc3Vic3RpdHV0aW9uOiAlbSA9PSBtaW51dGVzIHJlbWFpbmluZyAtLT4NCgkJPCEtLSBzdWJzdGl0dXRpb246ICVzID09IHNlY29uZHMgcmVtYWluaW5nIC0tPg0KCQk8dWl0ZXh0IG5hbWU9IkVMQVBTRUQiIHZhbHVlPSLmrovjgoogOiAlbSDliIYgJXMg56eSIi8+DQoJCTx1aXRleHQgbmFtZT0iTk9URk9VTkQiIHZhbHVlPSLkvZXjgoLopovjgaTjgYvjgorjgb7jgZvjgpMiLz4NCgkJPHVpdGV4dCBuYW1lPSJBVFRBQ0hNRU5UUyIgdmFsdWU9Iua3u+S7mCIvPg0KCQk8IS0tIHN1YnN0aXR1dGlvbjogJXAgPT0gY3VycmVudCBzcGVha2VyJ3MgdGl0bGUgLS0+DQoJCTx1aXRleHQgbmFtZT0iQklPV0lOX1RJVExFIiB2YWx1ZT0i57WM5q20IDogJXAiLz4NCgkJPHVpdGV4dCBuYW1lPSJCSU9CVE5fVElUTEUiIHZhbHVlPSLntYzmrbQiLz4NCgkJPHVpdGV4dCBuYW1lPSJESVZJREVSQlROX1RJVExFIiB2YWx1ZT0ifCIvPg0KCQk8dWl0ZXh0IG5hbWU9IkNPTlRBQ1RCVE5fVElUTEUiIHZhbHVlPSLjgYrllY/jgYTlkIjjgo/jgZsiLz4NCgkJPHVpdGV4dCBuYW1lPSJUQUJfUVVJWiIgdmFsdWU9IuOCr+OCpOOCuiIvPg0KCQk8dWl0ZXh0IG5hbWU9IlRBQl9PVVRMSU5FIiB2YWx1ZT0i44Ki44Km44OI44Op44Kk44OzIi8+DQoJCTx1aXRleHQgbmFtZT0iVEFCX1RIVU1CIiB2YWx1ZT0i44K144Og44ON44O844OrIi8+DQoJCTx1aXRleHQgbmFtZT0iVEFCX05PVEVTIiB2YWx1ZT0i44OO44O844OIIi8+DQoJCTx1aXRleHQgbmFtZT0iVEFCX1NFQVJDSCIgdmFsdWU9IuaknOe0oiIvPg0KCQk8dWl0ZXh0IG5hbWU9IlNMSURFX0hFQURJTkciIHZhbHVlPSLjgrnjg6njgqTjg4njgr/jgqTjg4jjg6siLz4NCgkJPHVpdGV4dCBuYW1lPSJEVVJBVElPTl9IRUFESU5HIiB2YWx1ZT0i6ZW344GVIi8+DQoJCTx1aXRleHQgbmFtZT0iU0VBUkNIX0hFQURJTkciIHZhbHVlPSLmpJzntKLjgZnjgovjg4bjgq3jgrnjg4ggOiAiLz4NCgkJPHVpdGV4dCBuYW1lPSJUSFVNQl9IRUFESU5HIiB2YWx1ZT0i44K544Op44Kk44OJIi8+DQoJCTx1aXRleHQgbmFtZT0iVEhVTUJfSU5GTyIgdmFsdWU9IuOCueODqeOCpOODieOCv+OCpOODiOODqyAvIOmVt+OBlSIvPg0KCQk8dWl0ZXh0IG5hbWU9IkFUVEFDSE5BTUVfSEVBRElORyIgdmFsdWU9IuODleOCoeOCpOODq+WQjSIvPg0KCQk8dWl0ZXh0IG5hbWU9IkFUVEFDSFNJWkVfSEVBRElORyIgdmFsdWU9IuOCteOCpOOCuiIvPg0KCQk8dWl0ZXh0IG5hbWU9IlNMSURFX05PVEVTIiB2YWx1ZT0i44K544Op44Kk44OJ44OO44O844OIIi8+DQoJCTx1aXRleHQgbmFtZT0iQ09VUlNFX1NUQVRVUyIgdmFsdWU9IuODouOCuOODpeODvOODq+OCueODhuODvOOCv+OCuSIvPg0KCQk8dWl0ZXh0IG5hbWU9IlBBU1NFRF9TVFJJTkciIHZhbHVlPSLlkIjmoLwiLz4NCgkJPHVpdGV4dCBuYW1lPSJGQUlMRURfU1RSSU5HIiB2YWx1ZT0i5LiN5ZCI5qC8Ii8+DQoJCTwhLS1xdWl6IHBvZCBhbmQgbWVzc2FnZSBib3ggdGV4dHMtLT4NCgkJPHVpdGV4dCBuYW1lPSJRVUlaUE9EX1FVSVpfQVRURU1QVCIgdmFsdWU9IuOCr+OCpOOCuuippuihjOWbnuaVsCA6ICIvPg0KCQk8dWl0ZXh0IG5hbWU9IlFVSVpQT0RfUVVJWl9BVFRFTVBUX1ZBTFVFIiB2YWx1ZT0iJW4gLyAldCIvPg0KCQk8dWl0ZXh0IG5hbWU9IlFVSVpQT0RfUVVJWl9TQ09SRSIgdmFsdWU9IuOCueOCs+OCoiA6ICIvPg0KCQk8dWl0ZXh0IG5hbWU9IlFVSVpQT0RfUVVJWl9QQVNTU0NPUkUiIHZhbHVlPSLlkIjmoLzngrkgOiIvPg0KCQk8dWl0ZXh0IG5hbWU9IlFVSVpQT0RfUVVJWl9NQVhTQ09SRSIgdmFsdWU9IuacgOmrmOW+l+eCuSA6ICIvPg0KCQk8dWl0ZXh0IG5hbWU9IlFVSVpQT0RfUVVFU0FUTVBUX1NUUiIgdmFsdWU9IuippuihjOWbnuaVsCA6ICVuIC8gJXQiLz4NCgkJPHVpdGV4dCBuYW1lPSJRVUlaUE9EX1FVRVNUWVBFX1NUUiIgdmFsdWU9IuOCv+OCpOODlyA6ICVzIi8+DQoJCTx1aXRleHQgbmFtZT0iUVVJWlBPRF9RVUVTVFlQRV9HUkQiIHZhbHVlPSLoqZXkvqEiLz4NCgkJPHVpdGV4dCBuYW1lPSJRVUlaUE9EX1FVRVNUWVBFX1NWWSIgdmFsdWU9IuOCouODs+OCseODvOODiCIvPg0KCQk8dWl0ZXh0IG5hbWU9IlFVSVpQT0RfUVVJWkFUTVBUX0lORiIgdmFsdWU9IueEoeWItumZkCIvPg0KCQk8dWl0ZXh0IG5hbWU9IlFVSVpQT0RfUVVFU0FUTVBUX0lORiIgdmFsdWU9IueEoeWItumZkCIvPg0KCQk8dWl0ZXh0IG5hbWU9IldBUk5JTkdNU0dfWUVTU1RSSU5HIiB2YWx1ZT0i44Gv44GEIi8+DQoJCTx1aXRleHQgbmFtZT0iV0FSTklOR01TR19OT1NUUklORyIgdmFsdWU9IuOBhOOBhOOBiCIvPg0KCQk8dWl0ZXh0IG5hbWU9IldBUk5JTkdNU0dfVElUTEVTVFJJTkciIHZhbHVlPSLjgq/jgqTjgrrjga7jg4rjg5PjgrLjg7zjgrfjg6fjg7PjgavplqLjgZnjgovorablkYoiLz4NCgkJPHVpdGV4dCBuYW1lPSJXQVJOSU5HTVNHX01TR1NUUklORyIgdmFsdWU9IuOBk+OBruOCr+OCpOOCuuOBq+OBr+OAgeOBvuOBoOino+etlOOBl+OBpuOBhOOBquOBhOizquWVj+OBjOOBguOCiuOBvuOBmeOAgiYjeEE7JiN4QTsg44Kv44Kk44K644KS57WC5LqG44GZ44KL44Gr44Gv44CB44CM44Gv44GE44CN44KS44Kv44Oq44OD44Kv44GX44G+44GZ44CC44Kv44Kk44K644KS57aa6KGM44GZ44KL44Gr44Gv44CB44CM44GE44GE44GI44CN44KS44Kv44Oq44OD44Kv44GX44G+44GZ44CCIi8+DQoJCTx1aXRleHQgbmFtZT0iSU5GT1JNQVRJT05fSDI2NF9GTEFTSFBMQVlFUiIgdmFsdWU9IuOBiuS9v+OBhOOBruOCs+ODs+ODlOODpeODvOOCv+OBq+ePvuWcqOOCpOODs+OCueODiOODvOODq+OBleOCjOOBpuOBhOOCiyBGbGFzaCBQbGF5ZXIg44Gu44OQ44O844K444On44Oz44Gv44CB44GT44Gu44OT44OH44Kq44KS44K144Od44O844OI44GX44Gm44GE44G+44Gb44KT44CC5pyA5paw44GuIEZsYXNoIFBsYXllciDjgpLjg4Djgqbjg7Pjg63jg7zjg4njgZnjgovjgavjga/jgIHjg5Pjg4fjgqrpoJjln5/jgpLjgq/jg6rjg4Pjgq/jgZfjgabjgY/jgaDjgZXjgYT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44K144Kk44OJ44OQ44O844KS5Y+C5Yqg6ICF44Gr6KaL44Gb44KLIi8+DQoJCTx1aXRleHQgbmFtZT0iTVVURSIgdmFsdWU9IuODn+ODpeODvOODiCIvPg0KCQk8dWl0ZXh0IG5hbWU9IkRPQ1dSQVBfVElUTEUiIHZhbHVlPSJQcmVzZW50ZXIg5re75LuY44OV44Kh44Kk44OrIi8+DQoJCTx1aXRleHQgbmFtZT0iRE9DV1JBUF9NU0ciIHZhbHVlPSLjg57jgqTjgrPjg7Pjg5Tjg6Xjg7zjgr/jgavkv53lrZgiLz4NCgkJPHVpdGV4dCBuYW1lPSJET0NXUkFQX1BST01QVCIgdmFsdWU9IuOCr+ODquODg+OCr+OBl+OBpuODgOOCpuODs+ODreODvOODiSIvPg0KCTwvbGFuZ3VhZ2U+DQoJPGxhbmd1YWdlIGlkPSJrbyI+DQoJCTwhLS0gZm9ybWF0IGZvciB1aWZvbnQgdmFsdWUgaXMgImZvbnQsc2l6ZSxpc2JvbGQsaXNpdGFsaWMsaXNzaGFkb3dlZCIgLS0+DQoJCTx1aWZvbnQgbmFtZT0iRk9OVF9RVUlaWklORyIgdmFsdWU9IlZlcmRhbmEsOSxmYWxzZSxmYWxzZSxmYWxzZSIvPg0KCQk8dWlmb250IG5hbWU9IkZPTlRfU0NSVUJTVEFUVVMiIHZhbHVlPSJWZXJkYW5hLDExLGZhbHNlLGZhbHNlLHRydWUiLz4NCgkJPHVpZm9udCBuYW1lPSJGT05UX1NDUlVCVElNRSIgdmFsdWU9IlZlcmRhbmEsOSxmYWxzZSxmYWxzZSx0cnVlIi8+DQoJCTx1aWZvbnQgbmFtZT0iRk9OVF9FTEFQU0VEVElNRSIgdmFsdWU9IlZlcmRhbmEsMTEsdHJ1ZSxmYWxzZSxmYWxzZSIvPg0KCQk8dWlmb250IG5hbWU9IkZPTlRfVVRJTFNNRU5VIiB2YWx1ZT0iVmVyZGFuYSw5LHRydWUsZmFsc2UsZmFsc2UiLz4NCgkJPHVpZm9udCBuYW1lPSJGT05UX1RBQlMiIHZhbHVlPSJWZXJkYW5hLDExLGZhbHNlLGZhbHNlLGZhbHNlIi8+DQoJCTx1aWZvbnQgbmFtZT0iRk9OVF9QUkVTRU5UQVRJT05OQU1FIiB2YWx1ZT0iVmVyZGFuYSwxNSxmYWxzZSxmYWxzZSx0cnVlIi8+DQoJCTx1aWZvbnQgbmFtZT0iRk9OVF9QUkVTRU5URVJOQU1FIiB2YWx1ZT0iVmVyZGFuYSwxNSx0cnVlLGZhbHNlLHRydWUiLz4NCgkJPHVpZm9udCBuYW1lPSJGT05UX1BSRVNFTlRFUlRJVExFIiB2YWx1ZT0iVmVyZGFuYSwxMSxmYWxzZSxmYWxzZSx0cnVlIi8+DQoJCTx1aWZvbnQgbmFtZT0iRk9OVF9CSU9CVE4iIHZhbHVlPSJWZXJkYW5hLDEx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MTEsZmFsc2UsZmFsc2UsdHJ1ZSIvPg0KCQk8dWlmb250IG5hbWU9IkZPTlRfQklPV0lOIiB2YWx1ZT0iVmVyZGFuYSwxMSxmYWxzZSxmYWxzZSxmYWxzZSIvPg0KCQk8dWlmb250IG5hbWU9IkZPTlRfTElTVEhFQURJTkciIHZhbHVlPSJWZXJkYW5hLDExLGZhbHNlLGZhbHNlLGZhbHNlIi8+DQoJCTx1aWZvbnQgbmFtZT0iRk9OVF9XSU5USVRMRSIgdmFsdWU9IlZlcmRhbmEsMTE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kFUVEFDSE1FTlRfUFJFVklFV19XQVJOSU5HTVNHX1RJVExFU1RSSU5HIiB2YWx1ZT0i7LKo67aAIO2MjOydvCDqsr3qs6AiLz4NCgkJPHVpdGV4dCBuYW1lPSJBVFRBQ0hNRU5UX1BSRVZJRVdfV0FSTklOR01TRyIgdmFsdWU9IuuvuOumrOuztOq4sCDrqqjrk5zsl5DshJzripQg7LKo67aAIO2MjOydvOydtCDsl7Trpqzsp4Ag7JWK7Iq164uI64ukLiDqsrDqs7zrpbwg67O066Ck66m0IOqyjOyLnCDquLDriqXsnYQg7IKs7Jqp7ZWY7Iut7Iuc7JikLiIvPg0KCQk8dWl0ZXh0IG5hbWU9IkNPTExBQl9MT0NBTF9QTEFZQkFDS19NU0ciIHZhbHVlPSLsvZjthZDtirjqsIAg66Gc7Lus7JeQ7IScIOyerOyDnSDspJHsnoXri4jri6QuIOydtCDrqqjrk5zsl5DshJzripQg6rO164+ZIOyekeyXheydhCDsiJjtlontlaAg7IiYIOyXhuyKteuLiOuLpC4iLz4NCgkJPHVpdGV4dCBuYW1lPSJDT0xMQUJfTE9DQUxfUExBWUJBQ0tfVElUTEUiIHZhbHVlPSLroZzsu6wg7J6s7IOdIi8+DQoJCTx1aXRleHQgbmFtZT0iQ09MTEFCX0xPQ0FMX1BMQVlCQUNLQlROIiB2YWx1ZT0i7ZmV7J24Ii8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HVpdGV4dCBuYW1lPSJDT1VSU0VfU1RBVFVTIiB2YWx1ZT0i66qo65OIIOyDge2DnCIvPg0KCQk8dWl0ZXh0IG5hbWU9IlBBU1NFRF9TVFJJTkciIHZhbHVlPSLtlanqsqkiLz4NCgkJPHVpdGV4dCBuYW1lPSJGQUlMRURfU1RSSU5HIiB2YWx1ZT0i67aI7ZWp6rKpIi8+DQoJCTwhLS1xdWl6IHBvZCBhbmQgbWVzc2FnZSBib3ggdGV4dHMtLT4NCgkJPHVpdGV4dCBuYW1lPSJRVUlaUE9EX1FVSVpfQVRURU1QVCIgdmFsdWU9Iu2AtOymiCDsi5zrj4Qg7Zqf7IiYOiIvPg0KCQk8dWl0ZXh0IG5hbWU9IlFVSVpQT0RfUVVJWl9BVFRFTVBUX1ZBTFVFIiB2YWx1ZT0iJW4vJXQiLz4NCgkJPHVpdGV4dCBuYW1lPSJRVUlaUE9EX1FVSVpfU0NPUkUiIHZhbHVlPSLrk53soJA6Ii8+DQoJCTx1aXRleHQgbmFtZT0iUVVJWlBPRF9RVUlaX1BBU1NTQ09SRSIgdmFsdWU9Iu2GteqzvCDsoJDsiJg6Ii8+DQoJCTx1aXRleHQgbmFtZT0iUVVJWlBPRF9RVUlaX01BWFNDT1JFIiB2YWx1ZT0i7LWc6rOgIOygkOyImDoiLz4NCgkJPHVpdGV4dCBuYW1lPSJRVUlaUE9EX1FVRVNBVE1QVF9TVFIiIHZhbHVlPSLsi5zrj4Qg7Zqf7IiYOiAlbi8ldCIvPg0KCQk8dWl0ZXh0IG5hbWU9IlFVSVpQT0RfUVVFU1RZUEVfU1RSIiB2YWx1ZT0i7Jyg7ZiVOiAlcyIvPg0KCQk8dWl0ZXh0IG5hbWU9IlFVSVpQT0RfUVVFU1RZUEVfR1JEIiB2YWx1ZT0i7KCQ7IiYIOunpOq4sOq4sCDsmYTro4wiLz4NCgkJPHVpdGV4dCBuYW1lPSJRVUlaUE9EX1FVRVNUWVBFX1NWWSIgdmFsdWU9IuyEpOusuCDsobDsgqwiLz4NCgkJPHVpdGV4dCBuYW1lPSJRVUlaUE9EX1FVSVpBVE1QVF9JTkYiIHZhbHVlPSLrrLTtlZwiLz4NCgkJPHVpdGV4dCBuYW1lPSJRVUlaUE9EX1FVRVNBVE1QVF9JTkYiIHZhbHVlPSLrrLTtlZwiLz4NCgkJPHVpdGV4dCBuYW1lPSJXQVJOSU5HTVNHX1lFU1NUUklORyIgdmFsdWU9IuyYiCIvPg0KCQk8dWl0ZXh0IG5hbWU9IldBUk5JTkdNU0dfTk9TVFJJTkciIHZhbHVlPSLslYTri4jsmKQiLz4NCgkJPHVpdGV4dCBuYW1lPSJXQVJOSU5HTVNHX1RJVExFU1RSSU5HIiB2YWx1ZT0i7YC07KaIIOuCtOu5hOqyjOydtOyFmCDqsr3qs6AiLz4NCgkJPHVpdGV4dCBuYW1lPSJXQVJOSU5HTVNHX01TR1NUUklORyIgdmFsdWU9IuydtCDtgLTspojsl5DshJwg7Iuc64+E7ZWY7KeAIOyViuydgCDsp4jrrLjsnbQg7J6I7Iq164uI64ukLiYjeEE7JiN4QTvtgLTspojrpbwg7KKF66OM7ZWY66Ck66m0IFvsmIhd66W8IO2BtOumre2VmOqzoCwg7YC07KaI66W8IOqzhOyGje2VmOugpOuptCBb7JWE64uI7JikXeulvCDtgbTrpq3tlZjsi63si5zsmKQuIi8+DQoJCTx1aXRleHQgbmFtZT0iSU5GT1JNQVRJT05fSDI2NF9GTEFTSFBMQVlFUiIgdmFsdWU9IuyLnOyKpO2FnOyXkCDshKTsuZjrkJjslrQg7J6I64qUIO2YhOyerCDrsoTsoITsnZggRmxhc2ggUGxheWVy64qUIOydtCDruYTrlJTsmKTrpbwg7KeA7JuQ7ZWY7KeAIOyViuyKteuLiOuLpC4g7LWc7IugIEZsYXNoIFBsYXllcuulvCDri6TsmrTroZzrk5ztlZjroKTrqbQg67mE65SU7JikIOyYgeyXreydhCDtgbTrpq3tlZjsi63si5zsmKQ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uywuOyXrOyekOyXkOqyjCDshLjroZwg66eJ64yAIOuztOydtOq4sCIvPg0KCQk8dWl0ZXh0IG5hbWU9Ik1VVEUiIHZhbHVlPSLsnYzshozqsbAiLz4NCgkJPHVpdGV4dCBuYW1lPSJET0NXUkFQX1RJVExFIiB2YWx1ZT0iUHJlc2VudGVyIO2MjOydvCDssqjrtoAiLz4NCgkJPHVpdGV4dCBuYW1lPSJET0NXUkFQX01TRyIgdmFsdWU9IuuCtCDsu7Ttk6jthLDsl5Ag7KCA7J6lIi8+DQoJCTx1aXRleHQgbmFtZT0iRE9DV1JBUF9QUk9NUFQiIHZhbHVlPSLtgbTrpq3tlZjsl6wg64uk7Jq066Gc65OcIi8+DQoJPC9sYW5ndWFnZT4NCgk8bGFuZ3VhZ2UgaWQ9ImVz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2aXNvIGRlIGFyY2hpdm8gYWRqdW50byIvPg0KCQk8dWl0ZXh0IG5hbWU9IkFUVEFDSE1FTlRfUFJFVklFV19XQVJOSU5HTVNHIiB2YWx1ZT0iTm8gZXMgcG9zaWJsZSBhYnJpciBsb3MgYXJjaGl2b3MgYWRqdW50b3MgZW4gZWwgbW9kbyBkZSBwcmV2aXN1YWxpemFjacOzbi4gVXNlIFB1YmxpY2FyIHBhcmEgdmVyIGxvcyByZXN1bHRhZG9zLiIvPg0KCQk8dWl0ZXh0IG5hbWU9IkNPTExBQl9MT0NBTF9QTEFZQkFDS19NU0ciIHZhbHVlPSJFbCBjb250ZW5pZG8gc2UgZXN0w6EgcmVwcm9kdWNpZW5kbyBsb2NhbG1lbnRlLiBMYSBjb2xhYm9yYWNpw7NuIG5vIGZ1bmNpb25hIGVuIGVzdGUgbW9kby4iLz4NCgkJPHVpdGV4dCBuYW1lPSJDT0xMQUJfTE9DQUxfUExBWUJBQ0tfVElUTEUiIHZhbHVlPSJSZXByb2R1Y2Npw7NuIGxvY2FsIi8+DQoJCTx1aXRleHQgbmFtZT0iQ09MTEFCX0xPQ0FMX1BMQVlCQUNLQlROIiB2YWx1ZT0iT2siLz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RldGVuaWRhIi8+DQoJCTx1aXRleHQgbmFtZT0iU0NSVUJCQVJTVEFUVVNfUExBWUlORyIgdmFsdWU9IlJlcHJvZHVjaWVuZG8iLz4NCgkJPHVpdGV4dCBuYW1lPSJTQ1JVQkJBUlNUQVRVU19OT0FVRElPIiB2YWx1ZT0iU2luIHNvbmlkbyIvPg0KCQk8dWl0ZXh0IG5hbWU9IlNDUlVCQkFSU1RBVFVTX1ZJRFBMQVlJTkciIHZhbHVlPSJWw61kZW8gZW4gcmVwcm9kLiIvPg0KCQk8dWl0ZXh0IG5hbWU9IlNDUlVCQkFSU1RBVFVTX0xPQURJTkciIHZhbHVlPSJDYXJnYW5kbyIvPg0KCQk8dWl0ZXh0IG5hbWU9IlNDUlVCQkFSU1RBVFVTX0JVRkZFUklORyIgdmFsdWU9IkFsbWFjZW5hbmRvIGVuIGLDumZlciIvPg0KCQk8dWl0ZXh0IG5hbWU9IlNDUlVCQkFSU1RBVFVTX1FVRVNUSU9OIiB2YWx1ZT0iQ29udGVzdGFyIHByZWd1bnRhIi8+DQoJCTx1aXRleHQgbmFtZT0iU0NSVUJCQVJTVEFUVVNfUkVWSUVXUVVJWiIgdmFsdWU9IlJldmlzYW5kbyBwcnVlYmEiLz4NCgkJPCEtLSBzdWJzdGl0dXRpb246ICVtID09IG1pbnV0ZXMgcmVtYWluaW5nIC0tPg0KCQk8IS0tIHN1YnN0aXR1dGlvbjogJXMgPT0gc2Vjb25kcyByZW1haW5pbmcgLS0+DQoJCTx1aXRleHQgbmFtZT0iRUxBUFNFRCIgdmFsdWU9IiVtIG1pbnV0b3MgJXMgc2VndW5kb3MgcmVzdGFudGVzIi8+DQoJCTx1aXRleHQgbmFtZT0iTk9URk9VTkQiIHZhbHVlPSJObyBzZSBoYSBlbmNvbnRyYWRvIG5hZGEiLz4NCgkJPHVpdGV4dCBuYW1lPSJBVFRBQ0hNRU5UUyIgdmFsdWU9IkFyY2hpdm9zIGFkanVudG9zIi8+DQoJCTwhLS0gc3Vic3RpdHV0aW9uOiAlcCA9PSBjdXJyZW50IHNwZWFrZXIncyB0aXRsZSAtLT4NCgkJPHVpdGV4dCBuYW1lPSJCSU9XSU5fVElUTEUiIHZhbHVlPSJCaW9ncmFmw61hOiAlcCIvPg0KCQk8dWl0ZXh0IG5hbWU9IkJJT0JUTl9USVRMRSIgdmFsdWU9IkJpb2dyYWbDrWEiLz4NCgkJPHVpdGV4dCBuYW1lPSJESVZJREVSQlROX1RJVExFIiB2YWx1ZT0ifCIvPg0KCQk8dWl0ZXh0IG5hbWU9IkNPTlRBQ1RCVE5fVElUTEUiIHZhbHVlPSJDb250YWN0byIvPg0KCQk8dWl0ZXh0IG5hbWU9IlRBQl9RVUlaIiB2YWx1ZT0iUHJ1ZWJhIi8+DQoJCTx1aXRleHQgbmFtZT0iVEFCX09VVExJTkUiIHZhbHVlPSJDb250b3JubyIvPg0KCQk8dWl0ZXh0IG5hbWU9IlRBQl9USFVNQiIgdmFsdWU9Ik1pbmlhdC4iLz4NCgkJPHVpdGV4dCBuYW1lPSJUQUJfTk9URVMiIHZhbHVlPSJOb3RhcyIvPg0KCQk8dWl0ZXh0IG5hbWU9IlRBQl9TRUFSQ0giIHZhbHVlPSJCdXNjYXIiLz4NCgkJPHVpdGV4dCBuYW1lPSJTTElERV9IRUFESU5HIiB2YWx1ZT0iVMOtdHVsbyBkZSBkaWFwb3NpdGl2YSIvPg0KCQk8dWl0ZXh0IG5hbWU9IkRVUkFUSU9OX0hFQURJTkciIHZhbHVlPSJEdXJhYy4iLz4NCgkJPHVpdGV4dCBuYW1lPSJTRUFSQ0hfSEVBRElORyIgdmFsdWU9IkJ1c2NhciB0ZXh0bzoiLz4NCgkJPHVpdGV4dCBuYW1lPSJUSFVNQl9IRUFESU5HIiB2YWx1ZT0iRGlhcG9zaXRpdmEiLz4NCgkJPHVpdGV4dCBuYW1lPSJUSFVNQl9JTkZPIiB2YWx1ZT0iRHVyLi9Uw610LiBkaWFwLiIvPg0KCQk8dWl0ZXh0IG5hbWU9IkFUVEFDSE5BTUVfSEVBRElORyIgdmFsdWU9Ik5vbWJyZSBkZSBhcmNoaXZvIi8+DQoJCTx1aXRleHQgbmFtZT0iQVRUQUNIU0laRV9IRUFESU5HIiB2YWx1ZT0iVGFtYcOxbyIvPg0KCQk8dWl0ZXh0IG5hbWU9IlNMSURFX05PVEVTIiB2YWx1ZT0iTm90YXMgZGUgZGlhcG9zaXRpdmEiLz4NCgkJPHVpdGV4dCBuYW1lPSJDT1VSU0VfU1RBVFVTIiB2YWx1ZT0iRXN0YWRvIGRlIG1vZHVsbyIvPg0KCQk8dWl0ZXh0IG5hbWU9IlBBU1NFRF9TVFJJTkciIHZhbHVlPSJBcHJvYmFkbyIvPg0KCQk8dWl0ZXh0IG5hbWU9IkZBSUxFRF9TVFJJTkciIHZhbHVlPSJTdXNwZW5zby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k11ZG8iLz4NCgkJPHVpdGV4dCBuYW1lPSJET0NXUkFQX1RJVExFIiB2YWx1ZT0iQXJjaGl2byBhZGp1bnRvIGRlIFByZXNlbnRlciIvPg0KCQk8dWl0ZXh0IG5hbWU9IkRPQ1dSQVBfTVNHIiB2YWx1ZT0iR3VhcmRhciBlbiBNaSBQQyIvPg0KCQk8dWl0ZXh0IG5hbWU9IkRPQ1dSQVBfUFJPTVBUIiB2YWx1ZT0iSGFnYSBjbGljIGVuIERlc2NhcmdhciIvPg0KCTwvbGFuZ3VhZ2U+DQoJPGxhbmd1YWdlIGlkPSJwdC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JBdmlzbyBkZSBhbmV4byIvPg0KCQk8dWl0ZXh0IG5hbWU9IkFUVEFDSE1FTlRfUFJFVklFV19XQVJOSU5HTVNHIiB2YWx1ZT0iT3MgYW5leG9zIG7Do28gc8OjbyBhYmVydG9zIG5vIG1vZG8gZGUgVmlzdWFsaXphw6fDo28uIFVzZSBvIGNvbWFuZG8gZGUgcHVibGljYcOnw6NvIHBhcmEgdmVyIG9zIHJlc3VsdGFkb3MuIi8+DQoJCTx1aXRleHQgbmFtZT0iQ09MTEFCX0xPQ0FMX1BMQVlCQUNLX01TRyIgdmFsdWU9Ik8gY29udGXDumRvIGVzdMOhIHNlbmRvIHJlcHJvZHV6aWRvIGxvY2FsbWVudGUuQSBjb2xhYm9yYcOnw6NvIG7Do28gZnVuY2lvbmEgbmVzdGUgbW9kby4iLz4NCgkJPHVpdGV4dCBuYW1lPSJDT0xMQUJfTE9DQUxfUExBWUJBQ0tfVElUTEUiIHZhbHVlPSJSZXByb2R1w6fDo28gbG9jYWwiLz4NCgkJPHVpdGV4dCBuYW1lPSJDT0xMQUJfTE9DQUxfUExBWUJBQ0tCVE4iIHZhbHVlPSJPayIv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GFyYWRvIi8+DQoJCTx1aXRleHQgbmFtZT0iU0NSVUJCQVJTVEFUVVNfUExBWUlORyIgdmFsdWU9IlJlcHJvZHV6aW5kbyIvPg0KCQk8dWl0ZXh0IG5hbWU9IlNDUlVCQkFSU1RBVFVTX05PQVVESU8iIHZhbHVlPSJTZW0gw6F1ZGlvIi8+DQoJCTx1aXRleHQgbmFtZT0iU0NSVUJCQVJTVEFUVVNfVklEUExBWUlORyIgdmFsdWU9IlbDrWRlbyBlbSByZXByb2R1w6fDo28iLz4NCgkJPHVpdGV4dCBuYW1lPSJTQ1JVQkJBUlNUQVRVU19MT0FESU5HIiB2YWx1ZT0iQ2FycmVnYW5kbyIvPg0KCQk8dWl0ZXh0IG5hbWU9IlNDUlVCQkFSU1RBVFVTX0JVRkZFUklORyIgdmFsdWU9IkFybWF6ZW5hbmRvIGVtIGJ1ZmZlciIvPg0KCQk8dWl0ZXh0IG5hbWU9IlNDUlVCQkFSU1RBVFVTX1FVRVNUSU9OIiB2YWx1ZT0iUmVzcG9uZGVyIHBlcmd1bnRhIi8+DQoJCTx1aXRleHQgbmFtZT0iU0NSVUJCQVJTVEFUVVNfUkVWSUVXUVVJWiIgdmFsdWU9IlJldmlzYW5kbyBxdWVzdGlvbsOhcmlvIi8+DQoJCTwhLS0gc3Vic3RpdHV0aW9uOiAlbSA9PSBtaW51dGVzIHJlbWFpbmluZyAtLT4NCgkJPCEtLSBzdWJzdGl0dXRpb246ICVzID09IHNlY29uZHMgcmVtYWluaW5nIC0tPg0KCQk8dWl0ZXh0IG5hbWU9IkVMQVBTRUQiIHZhbHVlPSIlbSBtaW51dG9zICVzIHNlZ3VuZG9zIHJlc3RhbnRlcyIvPg0KCQk8dWl0ZXh0IG5hbWU9Ik5PVEZPVU5EIiB2YWx1ZT0iTmFkYSBlbmNvbnRyYWRvIi8+DQoJCTx1aXRleHQgbmFtZT0iQVRUQUNITUVOVFMiIHZhbHVlPSJBbmV4b3MiLz4NCgkJPCEtLSBzdWJzdGl0dXRpb246ICVwID09IGN1cnJlbnQgc3BlYWtlcidzIHRpdGxlIC0tPg0KCQk8dWl0ZXh0IG5hbWU9IkJJT1dJTl9USVRMRSIgdmFsdWU9IkJpbzogJXAiLz4NCgkJPHVpdGV4dCBuYW1lPSJCSU9CVE5fVElUTEUiIHZhbHVlPSJCaW8iLz4NCgkJPHVpdGV4dCBuYW1lPSJESVZJREVSQlROX1RJVExFIiB2YWx1ZT0ifCIvPg0KCQk8dWl0ZXh0IG5hbWU9IkNPTlRBQ1RCVE5fVElUTEUiIHZhbHVlPSJDb250YXRvIi8+DQoJCTx1aXRleHQgbmFtZT0iVEFCX1FVSVoiIHZhbHVlPSJRdWVzdC4iLz4NCgkJPHVpdGV4dCBuYW1lPSJUQUJfT1VUTElORSIgdmFsdWU9IkVzcXVlbWEiLz4NCgkJPHVpdGV4dCBuYW1lPSJUQUJfVEhVTUIiIHZhbHVlPSJNaW5pIi8+DQoJCTx1aXRleHQgbmFtZT0iVEFCX05PVEVTIiB2YWx1ZT0iTm90YXMiLz4NCgkJPHVpdGV4dCBuYW1lPSJUQUJfU0VBUkNIIiB2YWx1ZT0iQnVzY2EiLz4NCgkJPHVpdGV4dCBuYW1lPSJTTElERV9IRUFESU5HIiB2YWx1ZT0iVMOtdHVsbyBkbyBzbGlkZSIvPg0KCQk8dWl0ZXh0IG5hbWU9IkRVUkFUSU9OX0hFQURJTkciIHZhbHVlPSJEdXJhw6fDo28iLz4NCgkJPHVpdGV4dCBuYW1lPSJTRUFSQ0hfSEVBRElORyIgdmFsdWU9IlByb2N1cmFyIHRleHRvOiIvPg0KCQk8dWl0ZXh0IG5hbWU9IlRIVU1CX0hFQURJTkciIHZhbHVlPSJTbGlkZSIvPg0KCQk8dWl0ZXh0IG5hbWU9IlRIVU1CX0lORk8iIHZhbHVlPSJUw610dWxvL0R1cmHDp8OjbyBkbyBzbGlkZSIvPg0KCQk8dWl0ZXh0IG5hbWU9IkFUVEFDSE5BTUVfSEVBRElORyIgdmFsdWU9Ik5vbWUgZG8gYXJxdWl2byIvPg0KCQk8dWl0ZXh0IG5hbWU9IkFUVEFDSFNJWkVfSEVBRElORyIgdmFsdWU9IlRhbWFuaG8iLz4NCgkJPHVpdGV4dCBuYW1lPSJTTElERV9OT1RFUyIgdmFsdWU9IkFub3Rhw6fDtWVzIGRvIHNsaWRlIi8+DQoJCTx1aXRleHQgbmFtZT0iQ09VUlNFX1NUQVRVUyIgdmFsdWU9IlN0YXR1cyBkbyBtw7NkdWxvIi8+DQoJCTx1aXRleHQgbmFtZT0iUEFTU0VEX1NUUklORyIgdmFsdWU9IkFwcm92YWRvIi8+DQoJCTx1aXRleHQgbmFtZT0iRkFJTEVEX1NUUklORyIgdmFsdWU9IlJlcHJvdmFkby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BVFRBQ0hNRU5UX1BSRVZJRVdfV0FSTklOR01TR19USVRMRVNUUklORyIgdmFsdWU9IkF0dGFjaG1lbnQgV2FybmluZyIvPg0KCQk8dWl0ZXh0IG5hbWU9IkFUVEFDSE1FTlRfUFJFVklFV19XQVJOSU5HTVNHIiB2YWx1ZT0iQXR0YWNobWVudHMgZG8gbm90IG9wZW4gaW4gUHJldmlldyBtb2RlLiBQbGVhc2UgdXNlIHB1Ymxpc2ggdG8gc2VlIHRoZSByZXN1bHRzIi8+DQoJCTx1aXRleHQgbmFtZT0iVU5OQU1FRFNMSURFVElUTEUiIHZhbHVlPSJEaWFwb3NpdGl2YSAlbi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HVpdGV4dCBuYW1lPSJDT1VSU0VfU1RBVFVTIiB2YWx1ZT0iTW9kdWxlIFN0YXR1cyIvPg0KCQk8dWl0ZXh0IG5hbWU9IlBBU1NFRF9TVFJJTkciIHZhbHVlPSJQYXNzZWQiLz4NCgkJPHVpdGV4dCBuYW1lPSJGQUlMRURfU1RSSU5HIiB2YWx1ZT0iRmFpbGVkIi8+DQoJCTwhLS1xdWl6IHBvZCBhbmQgbWVzc2FnZSBib3ggdGV4dHMtLT4NCgkJPHVpdGV4dCBuYW1lPSJRVUlaUE9EX1FVSVpfQVRURU1QVCIgdmFsdWU9IlRlbnRhdGl2byBxdWl6OiIvPg0KCQk8dWl0ZXh0IG5hbWU9IlFVSVpQT0RfUVVJWl9BVFRFTVBUX1ZBTFVFIiB2YWx1ZT0iJW4gZGkgJXQiLz4NCgkJPHVpdGV4dCBuYW1lPSJRVUlaUE9EX1FVSVpfU0NPUkUiIHZhbHVlPSJQdW50ZWdnaW86Ii8+DQoJCTx1aXRleHQgbmFtZT0iUVVJWlBPRF9RVUlaX1BBU1NTQ09SRSIgdmFsdWU9IlB1bnRlZ2dpbyBtaW5pbW86Ii8+DQoJCTx1aXRleHQgbmFtZT0iUVVJWlBPRF9RVUlaX01BWFNDT1JFIiB2YWx1ZT0iUHVudGVnZ2lvIG1hc3NpbW86Ii8+DQoJCTx1aXRleHQgbmFtZT0iUVVJWlBPRF9RVUVTQVRNUFRfU1RSIiB2YWx1ZT0iVGVudGF0aXZvOiAlbiBkaSAldCIvPg0KCQk8dWl0ZXh0IG5hbWU9IlFVSVpQT0RfUVVFU1RZUEVfU1RSIiB2YWx1ZT0iVGlwbzogJXMiLz4NCgkJPHVpdGV4dCBuYW1lPSJRVUlaUE9EX1FVRVNUWVBFX0dSRCIgdmFsdWU9IkNvbiB2YWx1dGF6aW9uZSIvPg0KCQk8dWl0ZXh0IG5hbWU9IlFVSVpQT0RfUVVFU1RZUEVfU1ZZIiB2YWx1ZT0iSW5kYWdpbmUiLz4NCgkJPHVpdGV4dCBuYW1lPSJRVUlaUE9EX1FVSVpBVE1QVF9JTkYiIHZhbHVlPSJJbmZpbml0aSIvPg0KCQk8dWl0ZXh0IG5hbWU9IlFVSVpQT0RfUVVFU0FUTVBUX0lORiIgdmFsdWU9IkluZmluaXRpIi8+DQoJCTx1aXRleHQgbmFtZT0iV0FSTklOR01TR19ZRVNTVFJJTkciIHZhbHVlPSJTw6wiLz4NCgkJPHVpdGV4dCBuYW1lPSJXQVJOSU5HTVNHX05PU1RSSU5HIiB2YWx1ZT0iTm8iLz4NCgkJPHVpdGV4dCBuYW1lPSJXQVJOSU5HTVNHX1RJVExFU1RSSU5HIiB2YWx1ZT0iQXZ2ZXJ0ZW56YSBuYXZpZ2F6aW9uZSBxdWl6Ii8+DQoJCTx1aXRleHQgbmFtZT0iV0FSTklOR01TR19NU0dTVFJJTkciIHZhbHVlPSJPY2NvcnJlIGFuY29yYSByaXNwb25kZXJlIGFkIGFsY3VuZSBkb21hbmRlIGRlbCBxdWl6LiYjeEE7JiN4QTtTZSBmYXRlIGNsaWMgc3UgU8OsLCB1c2NpcmV0ZSBkYWwgcXVpei4gRmF0ZSBjbGljIHN1IE5vIHBlciBjb250aW51YXJlIGlsIHF1aXouIi8+DQoJCTx1aXRleHQgbmFtZT0iSU5GT1JNQVRJT05fSDI2NF9GTEFTSFBMQVlFUiIgdmFsdWU9IkxhIHZlcnNpb25lIGRpIEZsYXNoIFBsYXllciBhdHR1YWxtZW50ZSBpbnN0YWxsYXRhIG5vbiBzdXBwb3J0YSBxdWVzdG8gdmlkZW8uIEZhdGUgY2xpYyBzdWxsJ2FyZWEgZGVsIHZpZGVvIHBlciBzY2FyaWNhcmUgbCd1bHRpbWEgdmVyc2lvbmUgZGk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Nb3N0cmEgYmFycmEgbGF0ZXJhbGUgYWkgcGFydGVjaXBhbnRpIi8+DQoJCTx1aXRleHQgbmFtZT0iTVVURSIgdmFsdWU9IkRpc2F0dGl2YSBhdWRpbyIvPg0KCQk8dWl0ZXh0IG5hbWU9IkRPQ1dSQVBfVElUTEUiIHZhbHVlPSJBbGxlZ2F0byBmaWxlIFByZXNlbnRlciIvPg0KCQk8dWl0ZXh0IG5hbWU9IkRPQ1dSQVBfTVNHIiB2YWx1ZT0iU2FsdmEgaW4gUmlzb3JzZSBkZWwgY29tcHV0ZXIiLz4NCgkJPHVpdGV4dCBuYW1lPSJET0NXUkFQX1BST01QVCIgdmFsdWU9IkNsaWMgcGVyIHNjYXJpY2FyZSIvPg0KCTwvbGFuZ3VhZ2U+DQoJPGxhbmd1YWdlIGlkPSJubC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VOTkFNRURTTElERVRJVExFIiB2YWx1ZT0iRGlhICVuIi8+DQoJCTx1aXRleHQgbmFtZT0iQ09MTEFCX0xPQ0FMX1BMQVlCQUNLX01TRyIgdmFsdWU9IkNvbnRlbnQgaXMgYmVpbmcgcGxheWVkIGxvY2FsbHkuXG4gQ29sbGFib3JhdGlvbiBkb2VzIG5vdCB3b3JrIGluIHRoaXMgbW9kZSIvPg0KCQk8dWl0ZXh0IG5hbWU9IkNPTExBQl9MT0NBTF9QTEFZQkFDS19USVRMRSIgdmFsdWU9IkxvY2FsIFBsYXliYWNrIi8+DQoJCTx1aXRleHQgbmFtZT0iQ09MTEFCX0xPQ0FMX1BMQVlCQUNLQlROIiB2YWx1ZT0iT2siLz4NCgkJPCEtLSBzdWJzdGl0dXRpb246ICVuID09IHNsaWRlIG51bWJlciAtLT4NCgkJPCEtLSBzdWJzdGl0dXRpb246ICV0ID09IHRvdGFsIHNsaWRlIGNvdW50IC0tPg0KCQk8dWl0ZXh0IG5hbWU9IlNDUlVCQkFSU1RBVFVTX1NMSURFSU5GTyIgdmFsdWU9IkRpYSAlbiAvICV0IHwgIi8+DQoJCTx1aXRleHQgbmFtZT0iU0NSVUJCQVJTVEFUVVNfU1RPUFBFRCIgdmFsdWU9Ikdlc3RvcHQiLz4NCgkJPHVpdGV4dCBuYW1lPSJTQ1JVQkJBUlNUQVRVU19QTEFZSU5HIiB2YWx1ZT0iQWZzcGVsZW4iLz4NCgkJPHVpdGV4dCBuYW1lPSJTQ1JVQkJBUlNUQVRVU19OT0FVRElPIiB2YWx1ZT0iR2VlbiBhdWRpbyIvPg0KCQk8dWl0ZXh0IG5hbWU9IlNDUlVCQkFSU1RBVFVTX1ZJRFBMQVlJTkciIHZhbHVlPSJWaWRlbyBhZnNwZWxlbiIvPg0KCQk8dWl0ZXh0IG5hbWU9IlNDUlVCQkFSU1RBVFVTX0xPQURJTkciIHZhbHVlPSJMYWRlbiIvPg0KCQk8dWl0ZXh0IG5hbWU9IlNDUlVCQkFSU1RBVFVTX0JVRkZFUklORyIgdmFsdWU9IkJ1ZmZlcmVuIi8+DQoJCTx1aXRleHQgbmFtZT0iU0NSVUJCQVJTVEFUVVNfUVVFU1RJT04iIHZhbHVlPSJWcmFhZyBtZXQgYW50d29vcmQiLz4NCgkJPHVpdGV4dCBuYW1lPSJTQ1JVQkJBUlNUQVRVU19SRVZJRVdRVUlaIiB2YWx1ZT0iUXVpeiBjb250cm9sZXJlbiIvPg0KCQk8IS0tIHN1YnN0aXR1dGlvbjogJW0gPT0gbWludXRlcyByZW1haW5pbmcgLS0+DQoJCTwhLS0gc3Vic3RpdHV0aW9uOiAlcyA9PSBzZWNvbmRzIHJlbWFpbmluZyAtLT4NCgkJPHVpdGV4dCBuYW1lPSJFTEFQU0VEIiB2YWx1ZT0iRXIgcmVzdGVyZW4gJW0gbWludXRlbiAlcyBzZWNvbmRlbiIvPg0KCQk8dWl0ZXh0IG5hbWU9Ik5PVEZPVU5EIiB2YWx1ZT0iTmlldHMgZ2V2b25kZW4iLz4NCgkJPHVpdGV4dCBuYW1lPSJBVFRBQ0hNRU5UUyIgdmFsdWU9IkJpamxhZ2VuIi8+DQoJCTwhLS0gc3Vic3RpdHV0aW9uOiAlcCA9PSBjdXJyZW50IHNwZWFrZXIncyB0aXRsZSAtLT4NCgkJPHVpdGV4dCBuYW1lPSJCSU9XSU5fVElUTEUiIHZhbHVlPSJCaW9ncmFmaWU6ICVwIi8+DQoJCTx1aXRleHQgbmFtZT0iQklPQlROX1RJVExFIiB2YWx1ZT0iQmlvZ3JhZmllIi8+DQoJCTx1aXRleHQgbmFtZT0iRElWSURFUkJUTl9USVRMRSIgdmFsdWU9InwiLz4NCgkJPHVpdGV4dCBuYW1lPSJDT05UQUNUQlROX1RJVExFIiB2YWx1ZT0iQ29udGFjdCIvPg0KCQk8dWl0ZXh0IG5hbWU9IlRBQl9RVUlaIiB2YWx1ZT0iUXVpeiIvPg0KCQk8dWl0ZXh0IG5hbWU9IlRBQl9PVVRMSU5FIiB2YWx1ZT0iT3ZlcnppY2h0Ii8+DQoJCTx1aXRleHQgbmFtZT0iVEFCX1RIVU1CIiB2YWx1ZT0iTWluaWF0dXVyIi8+DQoJCTx1aXRleHQgbmFtZT0iVEFCX05PVEVTIiB2YWx1ZT0iTm90aXRpZXMiLz4NCgkJPHVpdGV4dCBuYW1lPSJUQUJfU0VBUkNIIiB2YWx1ZT0iWm9la2VuIi8+DQoJCTx1aXRleHQgbmFtZT0iU0xJREVfSEVBRElORyIgdmFsdWU9IlRpdGVsIHZhbiBkaWEiLz4NCgkJPHVpdGV4dCBuYW1lPSJEVVJBVElPTl9IRUFESU5HIiB2YWx1ZT0iRHV1ciIvPg0KCQk8dWl0ZXh0IG5hbWU9IlNFQVJDSF9IRUFESU5HIiB2YWx1ZT0iWm9la2VuIG5hYXIgdGVrc3Q6Ii8+DQoJCTx1aXRleHQgbmFtZT0iVEhVTUJfSEVBRElORyIgdmFsdWU9IkRpYSIvPg0KCQk8dWl0ZXh0IG5hbWU9IlRIVU1CX0lORk8iIHZhbHVlPSJUaXRlbC9kdXVyIHZhbiBkaWEiLz4NCgkJPHVpdGV4dCBuYW1lPSJBVFRBQ0hOQU1FX0hFQURJTkciIHZhbHVlPSJCZXN0YW5kc25hYW0iLz4NCgkJPHVpdGV4dCBuYW1lPSJBVFRBQ0hTSVpFX0hFQURJTkciIHZhbHVlPSJHcm9vdHRlIi8+DQoJCTx1aXRleHQgbmFtZT0iU0xJREVfTk9URVMiIHZhbHVlPSJEaWFub3RpdGllcy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UXVpenBvZ2luZzoiLz4NCgkJPHVpdGV4dCBuYW1lPSJRVUlaUE9EX1FVSVpfQVRURU1QVF9WQUxVRSIgdmFsdWU9IiVuIHZhbiAldCIvPg0KCQk8dWl0ZXh0IG5hbWU9IlFVSVpQT0RfUVVJWl9TQ09SRSIgdmFsdWU9IkJlaGFhbGRlIHNjb3JlOiIvPg0KCQk8dWl0ZXh0IG5hbWU9IlFVSVpQT0RfUVVJWl9QQVNTU0NPUkUiIHZhbHVlPSJWb2xkb2VuZGUgc2NvcmU6Ii8+DQoJCTx1aXRleHQgbmFtZT0iUVVJWlBPRF9RVUlaX01BWFNDT1JFIiB2YWx1ZT0iTWF4aW1hYWwgaGFhbGJhcmUgc2NvcmU6Ii8+DQoJCTx1aXRleHQgbmFtZT0iUVVJWlBPRF9RVUVTQVRNUFRfU1RSIiB2YWx1ZT0iUG9naW5nOiAlbiB2YW4gJXQiLz4NCgkJPHVpdGV4dCBuYW1lPSJRVUlaUE9EX1FVRVNUWVBFX1NUUiIgdmFsdWU9IlR5cGU6ICVzIi8+DQoJCTx1aXRleHQgbmFtZT0iUVVJWlBPRF9RVUVTVFlQRV9HUkQiIHZhbHVlPSJUZWx0IHZvb3Igc2NvcmUiLz4NCgkJPHVpdGV4dCBuYW1lPSJRVUlaUE9EX1FVRVNUWVBFX1NWWSIgdmFsdWU9IkVucXXDqnRlIi8+DQoJCTx1aXRleHQgbmFtZT0iUVVJWlBPRF9RVUlaQVRNUFRfSU5GIiB2YWx1ZT0iT25iZXBlcmt0Ii8+DQoJCTx1aXRleHQgbmFtZT0iUVVJWlBPRF9RVUVTQVRNUFRfSU5GIiB2YWx1ZT0iT25iZXBlcmt0Ii8+DQoJCTx1aXRleHQgbmFtZT0iV0FSTklOR01TR19ZRVNTVFJJTkciIHZhbHVlPSJKYSIvPg0KCQk8dWl0ZXh0IG5hbWU9IldBUk5JTkdNU0dfTk9TVFJJTkciIHZhbHVlPSJOZWUiLz4NCgkJPHVpdGV4dCBuYW1lPSJXQVJOSU5HTVNHX1RJVExFU1RSSU5HIiB2YWx1ZT0iV2FhcnNjaHV3aW5nIG1ldCBiZXRyZWtraW5nIHRvdCBxdWl6bmF2aWdhdGllIi8+DQoJCTx1aXRleHQgbmFtZT0iV0FSTklOR01TR19NU0dTVFJJTkciIHZhbHVlPSJVIGhlYnQgbmlldCBhbGxlIHZyYWdlbiBpbiBkZXplIHF1aXogYmVhbnR3b29yZC4mI3hBOyYjeEE7S2xpayBvcCBKYSBvbSBkZSBxdWl6IGFmIHRlIHNsdWl0ZW4uIEtsaWsgb3AgTmVlIG9tIGRlIHF1aXogdm9vcnQgdGUgemV0dGVuLiIvPg0KCQk8dWl0ZXh0IG5hbWU9IklORk9STUFUSU9OX0gyNjRfRkxBU0hQTEFZRVIiIHZhbHVlPSJEZXplIHZpZGVvIHdvcmR0IG5pZXQgb25kZXJzdGV1bmQgZG9vciBkZSB2ZXJzaWUgdmFuIEZsYXNoIFBsYXllciBkaWUgbW9tZW50ZWVsIG9wIHV3IGNvbXB1dGVyIGlzIGdlw69uc3RhbGxlZXJkLiBLbGlrIGluIGRlIHZpZGVvIG9tIGRlIG5pZXV3c3RlIEZsYXNoIFBsYXllciB0ZSBkb3dubG9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aaWpwYW5lZWwgYWFuIGRlZWxuZW1lcnMgd2VlcmdldmVuIi8+DQoJCTx1aXRleHQgbmFtZT0iTVVURSIgdmFsdWU9IkRlbXBlbiIvPg0KCQk8dWl0ZXh0IG5hbWU9IkRPQ1dSQVBfVElUTEUiIHZhbHVlPSJQcmVzZW50ZXItYmVzdGFuZHNiaWpsYWdlIi8+DQoJCTx1aXRleHQgbmFtZT0iRE9DV1JBUF9NU0ciIHZhbHVlPSJPcHNsYWFuIGluIERlemUgY29tcHV0ZXIiLz4NCgkJPHVpdGV4dCBuYW1lPSJET0NXUkFQX1BST01QVCIgdmFsdWU9IktsaWsgb20gdGUgZG93bmxvYWRlbiIvPg0KCTwvbGFuZ3VhZ2U+DQoJPGxhbmd1YWdlIGlkPSJjbiI+DQoJCTwhLS0gZm9ybWF0IGZvciB1aWZvbnQgdmFsdWUgaXMgImZvbnQsc2l6ZSxpc2JvbGQsaXNpdGFsaWMsaXNzaGFkb3dlZCIgLS0+DQoJCTx1aWZvbnQgbmFtZT0iRk9OVF9RVUlaWklORyIgdmFsdWU9IuWui+S9ky0xODAzMCwxMCxmYWxzZSxmYWxzZSxmYWxzZSIvPg0KCQk8dWlmb250IG5hbWU9IkZPTlRfU0NSVUJTVEFUVVMiIHZhbHVlPSLlrovkvZMtMTgwMzAsMTAsdHJ1ZSxmYWxzZSx0cnVlIi8+DQoJCTx1aWZvbnQgbmFtZT0iRk9OVF9TQ1JVQlRJTUUiIHZhbHVlPSLlrovkvZMtMTgwMzAsMTAsZmFsc2UsZmFsc2UsdHJ1ZSIvPg0KCQk8dWlmb250IG5hbWU9IkZPTlRfRUxBUFNFRFRJTUUiIHZhbHVlPSLlrovkvZMtMTgwMzAsMTAsdHJ1ZSxmYWxzZSx0cnVlIi8+DQoJCTx1aWZvbnQgbmFtZT0iRk9OVF9VVElMU01FTlUiIHZhbHVlPSLlrovkvZMtMTgwMzAsMTAsdHJ1ZSxmYWxzZSxmYWxzZSIvPg0KCQk8dWlmb250IG5hbWU9IkZPTlRfVEFCUyIgdmFsdWU9IuWui+S9ky0xODAzMCwxNCx0cnVlLGZhbHNlLHRydWUiLz4NCgkJPHVpZm9udCBuYW1lPSJGT05UX1BSRVNFTlRBVElPTk5BTUUiIHZhbHVlPSLlrovkvZMtMTgwMzAsMTQsZmFsc2UsZmFsc2UsdHJ1ZSIvPg0KCQk8dWlmb250IG5hbWU9IkZPTlRfUFJFU0VOVEVSTkFNRSIgdmFsdWU9IuWui+S9ky0xODAzMCwxNCx0cnVlLGZhbHNlLHRydWUiLz4NCgkJPHVpZm9udCBuYW1lPSJGT05UX1BSRVNFTlRFUlRJVExFIiB2YWx1ZT0i5a6L5L2TLTE4MDMwLDEzLGZhbHNlLGZhbHNlLHRydWUiLz4NCgkJPHVpZm9udCBuYW1lPSJGT05UX0JJT0JUTiIgdmFsdWU9IuWui+S9ky0xODAzMCwxMCxmYWxzZSxmYWxzZSx0cnVlIi8+DQoJCTx1aWZvbnQgbmFtZT0iRk9OVF9OT1RFUyIgdmFsdWU9IuWui+S9ky0xODAzMCwxMixmYWxzZSxmYWxzZSxmYWxzZSIvPg0KCQk8dWlmb250IG5hbWU9IkZPTlRfT1VUTElORSIgdmFsdWU9IuWui+S9ky0xODAzMCwxMixmYWxzZSxmYWxzZSx0cnVlIi8+DQoJCTx1aWZvbnQgbmFtZT0iRk9OVF9TRUFSQ0giIHZhbHVlPSLlrovkvZMtMTgwMzAsMTIsZmFsc2UsZmFsc2UsdHJ1ZSIvPg0KCQk8dWlmb250IG5hbWU9IkZPTlRfVEhVTUIiIHZhbHVlPSLlrovkvZMtMTgwMzAsMTAsZmFsc2UsZmFsc2UsdHJ1ZSIvPg0KCQk8dWlmb250IG5hbWU9IkZPTlRfQklPV0lOIiB2YWx1ZT0i5a6L5L2TLTE4MDMwLDEyLGZhbHNlLGZhbHNlLGZhbHNlIi8+DQoJCTx1aWZvbnQgbmFtZT0iRk9OVF9MSVNUSEVBRElORyIgdmFsdWU9IuWui+S9ky0xODAzMCwxMCxmYWxzZSxmYWxzZSxmYWxzZSIvPg0KCQk8dWlmb250IG5hbWU9IkZPTlRfV0lOVElUTEUiIHZhbHVlPSLlrovkvZMtMTgwMzAsMTAsZmFsc2UsZmFsc2UsdHJ1ZSIvPg0KCQk8dWlmb250IG5hbWU9IkZPTlRfQVRUQUNITUVOVFMiIHZhbHVlPSLlrovkvZMtMTgwMzAsMTIsZmFsc2UsZmFsc2UsdHJ1ZSIvPg0KCQk8IS0tcXVpeiBwb2QgYW5kIG1lc3NhZ2UgYm94IHRleHQgZm9udHMtLT4NCgkJPHVpZm9udCBuYW1lPSJGT05UX01TR0JPWF9XSU5USVRMRSIgdmFsdWU9IuWui+S9ky0xODAzMCwxMix0cnVlLGZhbHNlLHRydWUiLz4NCgkJPHVpZm9udCBuYW1lPSJGT05UX01TR0JPWF9NU0ciIHZhbHVlPSLlrovkvZMtMTgwMzAsMTIsZmFsc2UsZmFsc2UsdHJ1ZSIvPg0KCQk8dWlmb250IG5hbWU9IkZPTlRfTVNHQk9YX09QVElPTlMiIHZhbHVlPSLlrovkvZMtMTgwMzAsMTAsdHJ1ZSxmYWxzZSx0cnVlIi8+DQoJCTx1aWZvbnQgbmFtZT0iRk9OVF9RVUlaUE9EX1FVSVpfVElUTEUiIHZhbHVlPSLlrovkvZMtMTgwMzAsMTIsdHJ1ZSxmYWxzZSx0cnVlIi8+DQoJCTx1aWZvbnQgbmFtZT0iRk9OVF9RVUlaUE9EX1FVSVpfQVRURU1QVCIgdmFsdWU9IuWui+S9ky0xODAzMCwxMCxmYWxzZSxmYWxzZSx0cnVlIi8+DQoJCTx1aWZvbnQgbmFtZT0iRk9OVF9RVUlaUE9EX1FVSVpfQVRURU1QVF9WQUxVRSIgdmFsdWU9IuWui+S9ky0xODAzMCwxMCx0cnVlLGZhbHNlLHRydWUiLz4NCgkJPHVpZm9udCBuYW1lPSJGT05UX1FVSVpQT0RfUVVFU1RJT05fU0NPUkUiIHZhbHVlPSLlrovkvZMtMTgwMzAsMTAsZmFsc2UsZmFsc2UsdHJ1ZSIvPg0KCQk8dWlmb250IG5hbWU9IkZPTlRfUVVJWlBPRF9RVUVTVElPTl9TQ09SRV9WQUxVRSIgdmFsdWU9IuWui+S9ky0xODAzMCwxMCx0cnVlLGZhbHNlLHRydWUiLz4NCgkJPHVpZm9udCBuYW1lPSJGT05UX1FVSVpQT0RfUVVFU1RJT05fQVRURU1QVCIgdmFsdWU9IuWui+S9ky0xODAzMCwxMCxmYWxzZSxmYWxzZSx0cnVlIi8+DQoJCTx1aWZvbnQgbmFtZT0iRk9OVF9RVUlaUE9EX1FVRVNUSU9OX0FUVEVNUFRfVkFMVUUiIHZhbHVlPSLlrovkvZMtMTgwMzAsMTAsdHJ1ZSxmYWxzZSx0cnVlIi8+DQoJCTx1aWZvbnQgbmFtZT0iRk9OVF9RVUlaUE9EX1FVRVNUSU9OX1RBRyIgdmFsdWU9IuWui+S9ky0xODAzMCwxMix0cnVlLGZhbHNlLHRydWUiLz4NCgkJPHVpZm9udCBuYW1lPSJGT05UX1FVSVpQT0RfUVVJWl9RVUVTVElPTl9DT1VOVCIgdmFsdWU9IuWui+S9ky0xODAzMCwxMCxmYWxzZSxmYWxzZSx0cnVlIi8+DQoJCTx1aWZvbnQgbmFtZT0iRk9OVF9RVUlaUE9EX1FVSVpfUVVFU1RJT05fQ09VTlRfVkFMVUUiIHZhbHVlPSLlrovkvZMtMTgwMzAsMTAsdHJ1ZSxmYWxzZSx0cnVlIi8+DQoJCTx1aWZvbnQgbmFtZT0iRk9OVF9RVUlaUE9EX1FVSVpfUVVFU1RJT05fQVRURU1QVEVEIiB2YWx1ZT0i5a6L5L2TLTE4MDMwLDEwLGZhbHNlLGZhbHNlLHRydWUiLz4NCgkJPHVpZm9udCBuYW1lPSJGT05UX1FVSVpQT0RfUVVJWl9RVUVTVElPTl9BVFRFTVBURURfVkFMVUUiIHZhbHVlPSLlrovkvZMtMTgwMzAsMTAsdHJ1ZSxmYWxzZSx0cnVlIi8+DQoJCTx1aWZvbnQgbmFtZT0iRk9OVF9RVUlaUE9EX1FVSVpfU0NPUkVfVEFHIiB2YWx1ZT0i5a6L5L2TLTE4MDMwLDEyLHRydWUsZmFsc2UsdHJ1ZSIvPg0KCQk8dWlmb250IG5hbWU9IkZPTlRfUVVJWlBPRF9RVUlaX1NDT1JFIiB2YWx1ZT0i5a6L5L2TLTE4MDMwLDEwLGZhbHNlLGZhbHNlLHRydWUiLz4NCgkJPHVpZm9udCBuYW1lPSJGT05UX1FVSVpQT0RfUVVJWl9TQ09SRV9WQUxVRSIgdmFsdWU9IuWui+S9ky0xODAzMCwxMCx0cnVlLGZhbHNlLHRydWUiLz4NCgkJPHVpZm9udCBuYW1lPSJGT05UX1FVSVpQT0RfUVVJWl9NQVhTQ09SRSIgdmFsdWU9IuWui+S9ky0xODAzMCwxMCxmYWxzZSxmYWxzZSx0cnVlIi8+DQoJCTx1aWZvbnQgbmFtZT0iRk9OVF9RVUlaUE9EX1FVSVpfTUFYU0NPUkVfVkFMVUUiIHZhbHVlPSLlrovkvZMtMTgwMzAsMTAsdHJ1ZSxmYWxzZSx0cnVlIi8+DQoJCTx1aWZvbnQgbmFtZT0iRk9OVF9RVUlaUE9EX1FVSVpfUEFTU1NDT1JFIiB2YWx1ZT0i5a6L5L2TLTE4MDMwLDEwLGZhbHNlLGZhbHNlLHRydWUiLz4NCgkJPHVpZm9udCBuYW1lPSJGT05UX1FVSVpQT0RfUVVJWl9QQVNTU0NPUkVfVkFMVUUiIHZhbHVlPSLlrovkvZMtMTgwMzAsMTAsdHJ1ZSxmYWxzZSx0cnVlIi8+DQoJCTwhLS0gdWl0ZXh0IC0tPg0KCQk8IS0tIHN1YnN0aXR1dGlvbjogJW4gPT0gc2xpZGUgbnVtYmVyIC0tPg0KCQk8dWl0ZXh0IG5hbWU9IkFUVEFDSE1FTlRfUFJFVklFV19XQVJOSU5HTVNHX1RJVExFU1RSSU5HIiB2YWx1ZT0iQXR0YWNobWVudCBXYXJuaW5nIi8+DQoJCTx1aXRleHQgbmFtZT0iQVRUQUNITUVOVF9QUkVWSUVXX1dBUk5JTkdNU0ciIHZhbHVlPSJBdHRhY2htZW50cyBkbyBub3Qgb3BlbiBpbiBQcmV2aWV3IG1vZGUuIFBsZWFzZSB1c2UgcHVibGlzaCB0byBzZWUgdGhlIHJlc3VsdHMiLz4NCgkJPHVpdGV4dCBuYW1lPSJDT0xMQUJfTE9DQUxfUExBWUJBQ0tfTVNHIiB2YWx1ZT0iQ29udGVudCBpcyBiZWluZyBwbGF5ZWQgbG9jYWxseS5cbiBDb2xsYWJvcmF0aW9uIGRvZXMgbm90IHdvcmsgaW4gdGhpcyBtb2RlIi8+DQoJCTx1aXRleHQgbmFtZT0iQ09MTEFCX0xPQ0FMX1BMQVlCQUNLX1RJVExFIiB2YWx1ZT0iTG9jYWwgUGxheWJhY2siLz4NCgkJPHVpdGV4dCBuYW1lPSJDT0xMQUJfTE9DQUxfUExBWUJBQ0tCVE4iIHZhbHVlPSJPayIvPg0KCQk8dWl0ZXh0IG5hbWU9IlVOTkFNRURTTElERVRJVExFIiB2YWx1ZT0i5bm754Gv54mHICVuIi8+DQoJCTwhLS0gc3Vic3RpdHV0aW9uOiAlbiA9PSBzbGlkZSBudW1iZXIgLS0+DQoJCTwhLS0gc3Vic3RpdHV0aW9uOiAldCA9PSB0b3RhbCBzbGlkZSBjb3VudCAtLT4NCgkJPHVpdGV4dCBuYW1lPSJTQ1JVQkJBUlNUQVRVU19TTElERUlORk8iIHZhbHVlPSLlubvnga/niYcgJW4gLyAldCB8ICIvPg0KCQk8dWl0ZXh0IG5hbWU9IlNDUlVCQkFSU1RBVFVTX1NUT1BQRUQiIHZhbHVlPSLlt7LlgZzmraIiLz4NCgkJPHVpdGV4dCBuYW1lPSJTQ1JVQkJBUlNUQVRVU19QTEFZSU5HIiB2YWx1ZT0i5q2j5Zyo5pKt5pS+Ii8+DQoJCTx1aXRleHQgbmFtZT0iU0NSVUJCQVJTVEFUVVNfTk9BVURJTyIgdmFsdWU9IuaXoOmfs+mikSIvPg0KCQk8dWl0ZXh0IG5hbWU9IlNDUlVCQkFSU1RBVFVTX1ZJRFBMQVlJTkciIHZhbHVlPSLop4bpopHmkq3mlL4iLz4NCgkJPHVpdGV4dCBuYW1lPSJTQ1JVQkJBUlNUQVRVU19MT0FESU5HIiB2YWx1ZT0i5q2j5Zyo6L295YWlIi8+DQoJCTx1aXRleHQgbmFtZT0iU0NSVUJCQVJTVEFUVVNfQlVGRkVSSU5HIiB2YWx1ZT0i5q2j5Zyo6L+b6KGM57yT5Yay5aSE55CGIi8+DQoJCTx1aXRleHQgbmFtZT0iU0NSVUJCQVJTVEFUVVNfUVVFU1RJT04iIHZhbHVlPSLlm57nrZTpl67popgiLz4NCgkJPHVpdGV4dCBuYW1lPSJTQ1JVQkJBUlNUQVRVU19SRVZJRVdRVUlaIiB2YWx1ZT0i5q2j5Zyo5a6h6ZiF5rWL6aqMIi8+DQoJCTwhLS0gc3Vic3RpdHV0aW9uOiAlbSA9PSBtaW51dGVzIHJlbWFpbmluZyAtLT4NCgkJPCEtLSBzdWJzdGl0dXRpb246ICVzID09IHNlY29uZHMgcmVtYWluaW5nIC0tPg0KCQk8dWl0ZXh0IG5hbWU9IkVMQVBTRUQiIHZhbHVlPSLliankvZkgJW0g5YiG6ZKfICVzIOenkiIvPg0KCQk8dWl0ZXh0IG5hbWU9Ik5PVEZPVU5EIiB2YWx1ZT0i5pyq5om+5Yiw5Lu75L2V5YaF5a65Ii8+DQoJCTx1aXRleHQgbmFtZT0iQVRUQUNITUVOVFMiIHZhbHVlPSLpmYTku7YiLz4NCgkJPCEtLSBzdWJzdGl0dXRpb246ICVwID09IGN1cnJlbnQgc3BlYWtlcidzIHRpdGxlIC0tPg0KCQk8dWl0ZXh0IG5hbWU9IkJJT1dJTl9USVRMRSIgdmFsdWU9IuS4quS6uueugOS7izogJXAiLz4NCgkJPHVpdGV4dCBuYW1lPSJCSU9CVE5fVElUTEUiIHZhbHVlPSLkuKrkurrnroDku4siLz4NCgkJPHVpdGV4dCBuYW1lPSJESVZJREVSQlROX1RJVExFIiB2YWx1ZT0ifCIvPg0KCQk8dWl0ZXh0IG5hbWU9IkNPTlRBQ1RCVE5fVElUTEUiIHZhbHVlPSLogZTns7vmlrnlvI8iLz4NCgkJPHVpdGV4dCBuYW1lPSJUQUJfUVVJWiIgdmFsdWU9Iua1i+mqjCIvPg0KCQk8dWl0ZXh0IG5hbWU9IlRBQl9PVVRMSU5FIiB2YWx1ZT0i5aSn57qyIi8+DQoJCTx1aXRleHQgbmFtZT0iVEFCX1RIVU1CIiB2YWx1ZT0i57yp55Wl5Zu+Ii8+DQoJCTx1aXRleHQgbmFtZT0iVEFCX05PVEVTIiB2YWx1ZT0i5aSH5rOoIi8+DQoJCTx1aXRleHQgbmFtZT0iVEFCX1NFQVJDSCIgdmFsdWU9IuaQnOe0oiIvPg0KCQk8dWl0ZXh0IG5hbWU9IlNMSURFX0hFQURJTkciIHZhbHVlPSLlubvnga/niYfmoIfpopgiLz4NCgkJPHVpdGV4dCBuYW1lPSJEVVJBVElPTl9IRUFESU5HIiB2YWx1ZT0i5oyB57ut5pe26Ze0Ii8+DQoJCTx1aXRleHQgbmFtZT0iU0VBUkNIX0hFQURJTkciIHZhbHVlPSLmkJzntKLmlofmnKw6Ii8+DQoJCTx1aXRleHQgbmFtZT0iVEhVTUJfSEVBRElORyIgdmFsdWU9IuW5u+eBr+eJhyIvPg0KCQk8dWl0ZXh0IG5hbWU9IlRIVU1CX0lORk8iIHZhbHVlPSLlubvnga/niYfmoIfpopgv5oyB57ut5pe26Ze0Ii8+DQoJCTx1aXRleHQgbmFtZT0iQVRUQUNITkFNRV9IRUFESU5HIiB2YWx1ZT0i5paH5Lu25ZCNIi8+DQoJCTx1aXRleHQgbmFtZT0iQVRUQUNIU0laRV9IRUFESU5HIiB2YWx1ZT0i5aSn5bCPIi8+DQoJCTx1aXRleHQgbmFtZT0iU0xJREVfTk9URVMiIHZhbHVlPSLlubvnga/niYflpIfms6giLz4NCgkJPHVpdGV4dCBuYW1lPSJDT1VSU0VfU1RBVFVTIiB2YWx1ZT0iTW9kdWxlIFN0YXR1cyIvPg0KCQk8dWl0ZXh0IG5hbWU9IlBBU1NFRF9TVFJJTkciIHZhbHVlPSJQYXNzZWQiLz4NCgkJPHVpdGV4dCBuYW1lPSJGQUlMRURfU1RSSU5HIiB2YWx1ZT0iRmFpbGVk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JPGxhbmd1YWdlIGlkPSJ0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+DQoJCTx1aXRleHQgbmFtZT0iVU5OQU1FRFNMSURFVElUTEUiIHZhbHVlPSJTbGF5dCAlbiIvPg0KCQk8IS0tIHN1YnN0aXR1dGlvbjogJW4gPT0gc2xpZGUgbnVtYmVyIC0tPg0KCQk8IS0tIHN1YnN0aXR1dGlvbjogJXQgPT0gdG90YWwgc2xpZGUgY291bnQgLS0+DQoJCTx1aXRleHQgbmFtZT0iU0NSVUJCQVJTVEFUVVNfU0xJREVJTkZPIiB2YWx1ZT0iU2xheXQgJW4gLyAldCB8ICIvPg0KCQk8dWl0ZXh0IG5hbWU9IlNDUlVCQkFSU1RBVFVTX1NUT1BQRUQiIHZhbHVlPSJEdXJkdXJ1bGR1Ii8+DQoJCTx1aXRleHQgbmFtZT0iU0NSVUJCQVJTVEFUVVNfUExBWUlORyIgdmFsdWU9Ik95bmF0xLFsxLF5b3IiLz4NCgkJPHVpdGV4dCBuYW1lPSJTQ1JVQkJBUlNUQVRVU19OT0FVRElPIiB2YWx1ZT0iU2VzIFlvayIvPg0KCQk8dWl0ZXh0IG5hbWU9IlNDUlVCQkFSU1RBVFVTX1ZJRFBMQVlJTkciIHZhbHVlPSJWaWRlbyBPeW5hdMSxbMSxeW9yIi8+DQoJCTx1aXRleHQgbmFtZT0iU0NSVUJCQVJTVEFUVVNfTE9BRElORyIgdmFsdWU9IlnDvGtsZW5peW9yIi8+DQoJCTx1aXRleHQgbmFtZT0iU0NSVUJCQVJTVEFUVVNfQlVGRkVSSU5HIiB2YWx1ZT0iQXJhYmVsbGXEn2UgQWzEsW7EsXlvciIvPg0KCQk8dWl0ZXh0IG5hbWU9IlNDUlVCQkFSU1RBVFVTX1FVRVNUSU9OIiB2YWx1ZT0iU29ydXl1IFlhbsSxdGxhIi8+DQoJCTx1aXRleHQgbmFtZT0iU0NSVUJCQVJTVEFUVVNfUkVWSUVXUVVJWiIgdmFsdWU9IlPEsW5hdiDEsG5jZWxlbml5b3IiLz4NCgkJPCEtLSBzdWJzdGl0dXRpb246ICVtID09IG1pbnV0ZXMgcmVtYWluaW5nIC0tPg0KCQk8IS0tIHN1YnN0aXR1dGlvbjogJXMgPT0gc2Vjb25kcyByZW1haW5pbmcgLS0+DQoJCTx1aXRleHQgbmFtZT0iRUxBUFNFRCIgdmFsdWU9IiVtIERha2lrYSAlcyBTYW5peWUgS2FsZMSxIi8+DQoJCTx1aXRleHQgbmFtZT0iTk9URk9VTkQiIHZhbHVlPSJIZXJoYW5naSBCaXIgxZ5leSBCdWx1bm1hZMSxIi8+DQoJCTx1aXRleHQgbmFtZT0iQVRUQUNITUVOVFMiIHZhbHVlPSJFa2xlci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sSwcnRpYmF0Ii8+DQoJCTx1aXRleHQgbmFtZT0iVEFCX1FVSVoiIHZhbHVlPSJTxLFuYXYiLz4NCgkJPHVpdGV4dCBuYW1lPSJUQUJfT1VUTElORSIgdmFsdWU9IkFuYSBIYXQiLz4NCgkJPHVpdGV4dCBuYW1lPSJUQUJfVEhVTUIiIHZhbHVlPSJSZXNpbSIvPg0KCQk8dWl0ZXh0IG5hbWU9IlRBQl9OT1RFUyIgdmFsdWU9Ik5vdGxhciIvPg0KCQk8dWl0ZXh0IG5hbWU9IlRBQl9TRUFSQ0giIHZhbHVlPSJBcmEiLz4NCgkJPHVpdGV4dCBuYW1lPSJTTElERV9IRUFESU5HIiB2YWx1ZT0iU2xheXQgQmHFn2zEscSfxLEiLz4NCgkJPHVpdGV4dCBuYW1lPSJEVVJBVElPTl9IRUFESU5HIiB2YWx1ZT0iU8O8cmUiLz4NCgkJPHVpdGV4dCBuYW1lPSJTRUFSQ0hfSEVBRElORyIgdmFsdWU9Ik1ldG5pIGFyYToiLz4NCgkJPHVpdGV4dCBuYW1lPSJUSFVNQl9IRUFESU5HIiB2YWx1ZT0iU2xheXQiLz4NCgkJPHVpdGV4dCBuYW1lPSJUSFVNQl9JTkZPIiB2YWx1ZT0iU2xheXQgQmHFn2zEscSfxLEvU8O8cmVzaSIvPg0KCQk8dWl0ZXh0IG5hbWU9IkFUVEFDSE5BTUVfSEVBRElORyIgdmFsdWU9IkRvc3lhIEFkxLEiLz4NCgkJPHVpdGV4dCBuYW1lPSJBVFRBQ0hTSVpFX0hFQURJTkciIHZhbHVlPSJCb3l1dCIvPg0KCQk8dWl0ZXh0IG5hbWU9IlNMSURFX05PVEVTIiB2YWx1ZT0iU2xheXQgTm90bGFyxLEiLz4NCgkJPHVpdGV4dCBuYW1lPSJDT1VSU0VfU1RBVFVTIiB2YWx1ZT0iTW9kdWxlIFN0YXR1cyIvPg0KCQk8dWl0ZXh0IG5hbWU9IlBBU1NFRF9TVFJJTkciIHZhbHVlPSJQYXNzZWQiLz4NCgkJPHVpdGV4dCBuYW1lPSJGQUlMRURfU1RSSU5HIiB2YWx1ZT0iRmFpbGVkIi8+DQoJCTwhLS1xdWl6IHBvZCBhbmQgbWVzc2FnZSBib3ggdGV4dHMtLT4NCgkJPHVpdGV4dCBuYW1lPSJRVUlaUE9EX1FVSVpfQVRURU1QVCIgdmFsdWU9IlPEsW5hdiBEZW5lbWVzaToiLz4NCgkJPHVpdGV4dCBuYW1lPSJRVUlaUE9EX1FVSVpfQVRURU1QVF9WQUxVRSIgdmFsdWU9IiVuLyV0Ii8+DQoJCTx1aXRleHQgbmFtZT0iUVVJWlBPRF9RVUlaX1NDT1JFIiB2YWx1ZT0iUHVhbjoiLz4NCgkJPHVpdGV4dCBuYW1lPSJRVUlaUE9EX1FVSVpfUEFTU1NDT1JFIiB2YWx1ZT0iR2XDp21lIFB1YW7EsToiLz4NCgkJPHVpdGV4dCBuYW1lPSJRVUlaUE9EX1FVSVpfTUFYU0NPUkUiIHZhbHVlPSJNYWtzaW11bSBQdWFuOiIvPg0KCQk8dWl0ZXh0IG5hbWU9IlFVSVpQT0RfUVVFU0FUTVBUX1NUUiIgdmFsdWU9IkRlbmVtZTogJW4vJXQiLz4NCgkJPHVpdGV4dCBuYW1lPSJRVUlaUE9EX1FVRVNUWVBFX1NUUiIgdmFsdWU9IlTDvHI6ICVzIi8+DQoJCTx1aXRleHQgbmFtZT0iUVVJWlBPRF9RVUVTVFlQRV9HUkQiIHZhbHVlPSJCYXNhbWFrbMSxIi8+DQoJCTx1aXRleHQgbmFtZT0iUVVJWlBPRF9RVUVTVFlQRV9TVlkiIHZhbHVlPSJBbmtldCIvPg0KCQk8dWl0ZXh0IG5hbWU9IlFVSVpQT0RfUVVJWkFUTVBUX0lORiIgdmFsdWU9IlPEsW7EsXJzxLF6Ii8+DQoJCTx1aXRleHQgbmFtZT0iUVVJWlBPRF9RVUVTQVRNUFRfSU5GIiB2YWx1ZT0iU8SxbsSxcnPEsXoiLz4NCgkJPHVpdGV4dCBuYW1lPSJXQVJOSU5HTVNHX1lFU1NUUklORyIgdmFsdWU9IkV2ZXQiLz4NCgkJPHVpdGV4dCBuYW1lPSJXQVJOSU5HTVNHX05PU1RSSU5HIiB2YWx1ZT0iSGF5xLFyIi8+DQoJCTx1aXRleHQgbmFtZT0iV0FSTklOR01TR19USVRMRVNUUklORyIgdmFsdWU9IlPEsW5hdiBHZXppbm1lIFV5YXLEsXPEsSIvPg0KCQk8dWl0ZXh0IG5hbWU9IldBUk5JTkdNU0dfTVNHU1RSSU5HIiB2YWx1ZT0iQnUgU8SxbmF2ZGEgZGVuZW5tZW1pxZ8gc29ydWxhciB2YXIuJiN4QTsmI3hBO0V2ZXQgc2XDp2VuZcSfaW5pIHTEsWtsYXTEsXJzYW7EsXogU8SxbmF2ZGFuIMOnxLFrYWNha3PEsW7EsXouIFPEsW5hdmEgZGV2YW0gZXRtZWsgacOnaW4gSGF5xLFyIHNlw6dlbmXEn2luaSB0xLFrbGF0xLFuLiIvPg0KCQk8dWl0ZXh0IG5hbWU9IklORk9STUFUSU9OX0gyNjRfRkxBU0hQTEFZRVIiIHZhbHVlPSJCaWxnaXNheWFyxLFuxLF6YSB5w7xrbMO8IG9sYW4gZ2XDp2VybGkgRmxhc2ggUGxheWVyIHPDvHLDvG3DvCBidSB2aWRlb3l1IGRlc3Rla2xlbWl5b3IuIEVuIHNvbiBGbGFzaCBQbGF5ZXIgc8O8csO8bcO8bsO8IGluZGlybWVrIGnDp2luIHZpZGVvIGFsYW7EsW7EsSB0xLFrbGF0xLF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LYXTEsWzEsW1jxLFsYXJhIGtlbmFyIMOndWJ1xJ91bnUgZ8O2c3RlciIvPg0KCQk8dWl0ZXh0IG5hbWU9Ik1VVEUiIHZhbHVlPSJTZXNzaXoiLz4NCgkJPHVpdGV4dCBuYW1lPSJET0NXUkFQX1RJVExFIiB2YWx1ZT0iUHJlc2VudGVyIERvc3lhIEVraSIvPg0KCQk8dWl0ZXh0IG5hbWU9IkRPQ1dSQVBfTVNHIiB2YWx1ZT0iQmlsZ2lzYXlhcsSxbWEgS2F5ZGV0Ii8+DQoJCTx1aXRleHQgbmFtZT0iRE9DV1JBUF9QUk9NUFQiIHZhbHVlPSLEsG5kaXJtZWsgacOnaW4gVMSxa2xhdMSxbiIvPg0KCTwvbGFuZ3VhZ2U+DQoJPGxhbmd1YWdlIGlkPSJydS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QVRUQUNITUVOVF9QUkVWSUVXX1dBUk5JTkdNU0dfVElUTEVTVFJJTkciIHZhbHVlPSJBdHRhY2htZW50IFdhcm5pbmciLz4NCgkJPHVpdGV4dCBuYW1lPSJBVFRBQ0hNRU5UX1BSRVZJRVdfV0FSTklOR01TRyIgdmFsdWU9IkF0dGFjaG1lbnRzIGRvIG5vdCBvcGVuIGluIFByZXZpZXcgbW9kZS4gUGxlYXNlIHVzZSBwdWJsaXNoIHRvIHNlZSB0aGUgcmVzdWx0cyIvPg0KCQk8dWl0ZXh0IG5hbWU9IlVOTkFNRURTTElERVRJVExFIiB2YWx1ZT0i0KHQu9Cw0LnQtCAlbiIvPg0KCQk8dWl0ZXh0IG5hbWU9IkNPTExBQl9MT0NBTF9QTEFZQkFDS19NU0ciIHZhbHVlPSJDb250ZW50IGlzIGJlaW5nIHBsYXllZCBsb2NhbGx5LlxuIENvbGxhYm9yYXRpb24gZG9lcyBub3Qgd29yayBpbiB0aGlzIG1vZGUiLz4NCgkJPHVpdGV4dCBuYW1lPSJDT0xMQUJfTE9DQUxfUExBWUJBQ0tfVElUTEUiIHZhbHVlPSJMb2NhbCBQbGF5YmFjayIvPg0KCQk8dWl0ZXh0IG5hbWU9IkNPTExBQl9MT0NBTF9QTEFZQkFDS0JUTiIgdmFsdWU9Ik9rIi8+DQoJCTwhLS0gc3Vic3RpdHV0aW9uOiAlbiA9PSBzbGlkZSBudW1iZXIgLS0+DQoJCTwhLS0gc3Vic3RpdHV0aW9uOiAldCA9PSB0b3RhbCBzbGlkZSBjb3VudCAtLT4NCgkJPHVpdGV4dCBuYW1lPSJTQ1JVQkJBUlNUQVRVU19TTElERUlORk8iIHZhbHVlPSLQodC70LDQudC0ICVuIC8gJXQgfCAiLz4NCgkJPHVpdGV4dCBuYW1lPSJTQ1JVQkJBUlNUQVRVU19TVE9QUEVEIiB2YWx1ZT0i0J7RgdGC0LDQvdC+0LLQu9C10L3QviIvPg0KCQk8dWl0ZXh0IG5hbWU9IlNDUlVCQkFSU1RBVFVTX1BMQVlJTkciIHZhbHVlPSLQktC+0YHQv9GA0L7QuNC30LLQtdC00LXQvdC40LUiLz4NCgkJPHVpdGV4dCBuYW1lPSJTQ1JVQkJBUlNUQVRVU19OT0FVRElPIiB2YWx1ZT0i0J3QtdGCINCw0YPQtNC40L4iLz4NCgkJPHVpdGV4dCBuYW1lPSJTQ1JVQkJBUlNUQVRVU19WSURQTEFZSU5HIiB2YWx1ZT0i0JLQvtGB0L/RgNC+0LjQt9Cy0LXQtNC10L3QuNC1INCy0LjQtNC10L4iLz4NCgkJPHVpdGV4dCBuYW1lPSJTQ1JVQkJBUlNUQVRVU19MT0FESU5HIiB2YWx1ZT0i0JfQsNCz0YDRg9C30LrQsCIvPg0KCQk8dWl0ZXh0IG5hbWU9IlNDUlVCQkFSU1RBVFVTX0JVRkZFUklORyIgdmFsdWU9ItCR0YPRhNC10YDQuNC30LDRhtC40Y8iLz4NCgkJPHVpdGV4dCBuYW1lPSJTQ1JVQkJBUlNUQVRVU19RVUVTVElPTiIgdmFsdWU9ItCe0YLQstC10YIg0L3QsCDQstC+0L/RgNC+0YEiLz4NCgkJPHVpdGV4dCBuYW1lPSJTQ1JVQkJBUlNUQVRVU19SRVZJRVdRVUlaIiB2YWx1ZT0i0J7QsdC30L7RgCDQvtC/0YDQvtGB0LAiLz4NCgkJPCEtLSBzdWJzdGl0dXRpb246ICVtID09IG1pbnV0ZXMgcmVtYWluaW5nIC0tPg0KCQk8IS0tIHN1YnN0aXR1dGlvbjogJXMgPT0gc2Vjb25kcyByZW1haW5pbmcgLS0+DQoJCTx1aXRleHQgbmFtZT0iRUxBUFNFRCIgdmFsdWU9ItCe0YHRgtCw0LvQvtGB0YwgJW0g0LzQuNC9LiAlcyDRgSIvPg0KCQk8dWl0ZXh0IG5hbWU9Ik5PVEZPVU5EIiB2YWx1ZT0i0J3QuNGH0LXQs9C+INC90LUg0L3QsNC50LTQtdC90L4iLz4NCgkJPHVpdGV4dCBuYW1lPSJBVFRBQ0hNRU5UUyIgdmFsdWU9ItCS0LvQvtC20LXQvdC40Y8iLz4NCgkJPCEtLSBzdWJzdGl0dXRpb246ICVwID09IGN1cnJlbnQgc3BlYWtlcidzIHRpdGxlIC0tPg0KCQk8dWl0ZXh0IG5hbWU9IkJJT1dJTl9USVRMRSIgdmFsdWU9ItCR0LjQvtCz0YDQsNGE0LjRjzogJXAiLz4NCgkJPHVpdGV4dCBuYW1lPSJCSU9CVE5fVElUTEUiIHZhbHVlPSLQkdC40L7Qs9GA0LDRhNC40Y8iLz4NCgkJPHVpdGV4dCBuYW1lPSJESVZJREVSQlROX1RJVExFIiB2YWx1ZT0ifCIvPg0KCQk8dWl0ZXh0IG5hbWU9IkNPTlRBQ1RCVE5fVElUTEUiIHZhbHVlPSLQmtC+0L3RgtCw0LrRgiIvPg0KCQk8dWl0ZXh0IG5hbWU9IlRBQl9RVUlaIiB2YWx1ZT0i0J7Qv9GA0L7RgSIvPg0KCQk8dWl0ZXh0IG5hbWU9IlRBQl9PVVRMSU5FIiB2YWx1ZT0i0KHRhdC10LzQsCIvPg0KCQk8dWl0ZXh0IG5hbWU9IlRBQl9USFVNQiIgdmFsdWU9ItCR0LXQs9GD0L3QvtC6Ii8+DQoJCTx1aXRleHQgbmFtZT0iVEFCX05PVEVTIiB2YWx1ZT0i0JfQsNC80LXRgtC60LgiLz4NCgkJPHVpdGV4dCBuYW1lPSJUQUJfU0VBUkNIIiB2YWx1ZT0i0J/QvtC40YHQuiIvPg0KCQk8dWl0ZXh0IG5hbWU9IlNMSURFX0hFQURJTkciIHZhbHVlPSLQl9Cw0LPQvtC70L7QstC+0Log0YHQu9Cw0LnQtNCwIi8+DQoJCTx1aXRleHQgbmFtZT0iRFVSQVRJT05fSEVBRElORyIgdmFsdWU9ItCU0LvQuNGCLdGB0YLRjCIvPg0KCQk8dWl0ZXh0IG5hbWU9IlNFQVJDSF9IRUFESU5HIiB2YWx1ZT0i0J/QvtC40YHQuiDRgtC10LrRgdGC0LA6Ii8+DQoJCTx1aXRleHQgbmFtZT0iVEhVTUJfSEVBRElORyIgdmFsdWU9ItCh0LvQsNC50LQiLz4NCgkJPHVpdGV4dCBuYW1lPSJUSFVNQl9JTkZPIiB2YWx1ZT0i0J3QsNC30LLQsNC90LjQtS/QtNC70LjRgi3QvdC+0YHRgtGMIi8+DQoJCTx1aXRleHQgbmFtZT0iQVRUQUNITkFNRV9IRUFESU5HIiB2YWx1ZT0i0JjQvNGPINGE0LDQudC70LAiLz4NCgkJPHVpdGV4dCBuYW1lPSJBVFRBQ0hTSVpFX0hFQURJTkciIHZhbHVlPSLQoNCw0LfQvNC10YAiLz4NCgkJPHVpdGV4dCBuYW1lPSJTTElERV9OT1RFUyIgdmFsdWU9ItCX0LDQvNC10YLQutC4INC6INGB0LvQsNC50LTRgyIvPg0KCQk8dWl0ZXh0IG5hbWU9IkNPVVJTRV9TVEFUVVMiIHZhbHVlPSJNb2R1bGUgU3RhdHVzIi8+DQoJCTx1aXRleHQgbmFtZT0iUEFTU0VEX1NUUklORyIgdmFsdWU9IlBhc3NlZCIvPg0KCQk8dWl0ZXh0IG5hbWU9IkZBSUxFRF9TVFJJTkciIHZhbHVlPSJGYWlsZWQiLz4NCgkJPCEtLXF1aXogcG9kIGFuZCBtZXNzYWdlIGJveCB0ZXh0cy0tPg0KCQk8dWl0ZXh0IG5hbWU9IlFVSVpQT0RfUVVJWl9BVFRFTVBUIiB2YWx1ZT0i0J/QvtC/0YvRgtC60LAg0L/RgNC+0LnRgtC4INC+0L/RgNC+0YE6Ii8+DQoJCTx1aXRleHQgbmFtZT0iUVVJWlBPRF9RVUlaX0FUVEVNUFRfVkFMVUUiIHZhbHVlPSIlbiDQuNC3ICV0Ii8+DQoJCTx1aXRleHQgbmFtZT0iUVVJWlBPRF9RVUlaX1NDT1JFIiB2YWx1ZT0i0J3QsNCx0YDQsNC90L4g0LHQsNC70LvQvtCyOiIvPg0KCQk8dWl0ZXh0IG5hbWU9IlFVSVpQT0RfUVVJWl9QQVNTU0NPUkUiIHZhbHVlPSLQn9GA0L7RhdC+0LTQvdC+0Lkg0YDQtdC30YPQu9GM0YLQsNGCOiIvPg0KCQk8dWl0ZXh0IG5hbWU9IlFVSVpQT0RfUVVJWl9NQVhTQ09SRSIgdmFsdWU9ItCc0LDQutGB0LjQvNCw0LvRjNC90YvQuSDRgNC10LfRg9C70YzRgtCw0YI6Ii8+DQoJCTx1aXRleHQgbmFtZT0iUVVJWlBPRF9RVUVTQVRNUFRfU1RSIiB2YWx1ZT0i0J/QvtC/0YvRgtC60LA6ICVuINC40LcgJXQiLz4NCgkJPHVpdGV4dCBuYW1lPSJRVUlaUE9EX1FVRVNUWVBFX1NUUiIgdmFsdWU9ItCi0LjQvzogJXMiLz4NCgkJPHVpdGV4dCBuYW1lPSJRVUlaUE9EX1FVRVNUWVBFX0dSRCIgdmFsdWU9ItChINC+0YbQtdC90LrQvtC5Ii8+DQoJCTx1aXRleHQgbmFtZT0iUVVJWlBPRF9RVUVTVFlQRV9TVlkiIHZhbHVlPSLQntCx0LfQvtGAIi8+DQoJCTx1aXRleHQgbmFtZT0iUVVJWlBPRF9RVUlaQVRNUFRfSU5GIiB2YWx1ZT0i0JHQvtC70YzRiNC+0LUg0YfQuNGB0LvQviIvPg0KCQk8dWl0ZXh0IG5hbWU9IlFVSVpQT0RfUVVFU0FUTVBUX0lORiIgdmFsdWU9ItCR0L7Qu9GM0YjQvtC1INGH0LjRgdC70L4iLz4NCgkJPHVpdGV4dCBuYW1lPSJXQVJOSU5HTVNHX1lFU1NUUklORyIgdmFsdWU9ItCU0LAiLz4NCgkJPHVpdGV4dCBuYW1lPSJXQVJOSU5HTVNHX05PU1RSSU5HIiB2YWx1ZT0i0J3QtdGCIi8+DQoJCTx1aXRleHQgbmFtZT0iV0FSTklOR01TR19USVRMRVNUUklORyIgdmFsdWU9ItCf0YDQtdC00YPQv9GA0LXQttC00LXQvdC40LUg0L4g0L3QsNCy0LjQs9Cw0YbQuNC4INCyINC+0L/RgNC+0YHQtSIvPg0KCQk8dWl0ZXh0IG5hbWU9IldBUk5JTkdNU0dfTVNHU1RSSU5HIiB2YWx1ZT0i0JIg0L7Qv9GA0L7RgdC1INC+0YHRgtCw0LvQuNGB0Ywg0L3QtdC+0YLQstC10YfQtdC90L3Ri9C1INCy0L7Qv9GA0L7RgdGLLtCd0LDQttCw0YLQuNC1INC60L3QvtC/0LrQuCAmcXVvdDvQlNCwJnF1b3Q7INC/0YDQuNCy0LXQtNC10YIg0Log0LfQsNC60YDRi9GC0LjRjiDQvtC/0YDQvtGB0LAuINCd0LDQttCw0YLQuNC1INC60L3QvtC/0LrQuCAmcXVvdDvQndC10YImcXVvdDsg0L/RgNC+0LTQvtC70LbQuNGCINC+0L/RgNC+0YEuIi8+DQoJCTx1aXRleHQgbmFtZT0iSU5GT1JNQVRJT05fSDI2NF9GTEFTSFBMQVlFUiIgdmFsdWU9ItCi0LXQutGD0YnQsNGPINCy0LXRgNGB0LjRjyDQv9GA0L7QuNCz0YDRi9Cy0LDRgtC10LvRjyBGbGFzaCBQbGF5ZXIsINGD0YHRgtCw0L3QvtCy0LvQtdC90L3QsNGPINC90LAg0Y3RgtC+0Lwg0LrQvtC80L/RjNGO0YLQtdGA0LUsINC90LUg0L/QvtC00LTQtdGA0LbQuNCy0LDQtdGCINGN0YLQviDQstC40LTQtdC+LiDQqdC10LvQutC90LjRgtC1INCyINC+0LHQu9Cw0YHRgtC4INCy0LjQtNC10L4sINGH0YLQvtCx0Ysg0LfQsNCz0YDRg9C30LjRgtGMINC/0L7RgdC70LXQtNC90Y7RjiDQstC10YDRgdC40Y4g0L/RgNC+0LjQs9GA0YvQstCw0YLQtdC70Y8gRmxhc2ggUGxheWVy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Qn9C+0LrQsNC30YvQstCw0YLRjCDQstGA0LXQt9C60YMg0YPRh9Cw0YHRgtC90LjQutCw0LwiLz4NCgkJPHVpdGV4dCBuYW1lPSJNVVRFIiB2YWx1ZT0i0J7RgtC60LvRjtGH0LjRgtGMINC30LLRg9C6Ii8+DQoJCTx1aXRleHQgbmFtZT0iRE9DV1JBUF9USVRMRSIgdmFsdWU9ItCS0LvQvtC20LXQvdC40LUg0LIg0YTQsNC50LsgQWRvYmUgUHJlc2VudGVyIi8+DQoJCTx1aXRleHQgbmFtZT0iRE9DV1JBUF9NU0ciIHZhbHVlPSLQodC+0YXRgNCw0L3QuNGC0Ywg0LIg0L/QsNC/0LrRgyAmcXVvdDvQnNC+0Lkg0LrQvtC80L/RjNGO0YLQtdGAJnF1b3Q7Ii8+DQoJCTx1aXRleHQgbmFtZT0iRE9DV1JBUF9QUk9NUFQiIHZhbHVlPSLQqdC10LvQutC90YPRgtGMINC00LvRjyDQt9Cw0LPRgNGD0LfQutC4Ii8+DQoJPC9sYW5ndWFnZT4NCjwvY29uZmlndXJhdGlvbj4NCg==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2&quot;/&gt;&lt;lineCharCount val=&quot;27&quot;/&gt;&lt;lineCharCount val=&quot;5&quot;/&gt;&lt;/TableIndex&gt;&lt;/ShapeText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5&quot;/&gt;&lt;lineCharCount val=&quot;33&quot;/&gt;&lt;lineCharCount val=&quot;13&quot;/&gt;&lt;lineCharCount val=&quot;12&quot;/&gt;&lt;lineCharCount val=&quot;13&quot;/&gt;&lt;lineCharCount val=&quot;11&quot;/&gt;&lt;/TableIndex&gt;&lt;/ShapeTextInfo&gt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,1751056305,C:\Users\dell\Desktop\DL_orientation_Nov_2015_FOR_LIVE_pptx\Media.ppcx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94B3CE20-3036-4539-9DD1-988F5FF2871F}_1.png&quot;/&gt;&lt;left val=&quot;183&quot;/&gt;&lt;top val=&quot;321&quot;/&gt;&lt;width val=&quot;373&quot;/&gt;&lt;height val=&quot;99&quot;/&gt;&lt;hasText val=&quot;1&quot;/&gt;&lt;/Image&gt;&lt;/ThreeDShapeInfo&gt;"/>
  <p:tag name="PRESENTER_SHAPETEXTINFO" val="&lt;ShapeTextInfo&gt;&lt;TableIndex row=&quot;-1&quot; col=&quot;-1&quot;&gt;&lt;linesCount val=&quot;3&quot;/&gt;&lt;lineCharCount val=&quot;14&quot;/&gt;&lt;lineCharCount val=&quot;1&quot;/&gt;&lt;lineCharCount val=&quot;29&quot;/&gt;&lt;/TableIndex&gt;&lt;/ShapeTextInfo&gt;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EE61F9FB-8C07-48D6-AAA8-31F24436ECD8}&quot;/&gt;&lt;isInvalidForFieldText val=&quot;0&quot;/&gt;&lt;Image&gt;&lt;filename val=&quot;C:\Users\dell\Desktop\PPT\data\asimages\{EE61F9FB-8C07-48D6-AAA8-31F24436ECD8}_1.png&quot;/&gt;&lt;left val=&quot;-2&quot;/&gt;&lt;top val=&quot;29&quot;/&gt;&lt;width val=&quot;731&quot;/&gt;&lt;height val=&quot;181&quot;/&gt;&lt;hasText val=&quot;1&quot;/&gt;&lt;/Image&gt;&lt;/ThreeDShapeInfo&gt;"/>
  <p:tag name="PRESENTER_SHAPETEXTINFO" val="&lt;ShapeTextInfo&gt;&lt;TableIndex row=&quot;-1&quot; col=&quot;-1&quot;&gt;&lt;linesCount val=&quot;4&quot;/&gt;&lt;lineCharCount val=&quot;45&quot;/&gt;&lt;lineCharCount val=&quot;4&quot;/&gt;&lt;lineCharCount val=&quot;28&quot;/&gt;&lt;lineCharCount val=&quot;16&quot;/&gt;&lt;/TableIndex&gt;&lt;/ShapeTextInfo&gt;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0E3005AC-A420-4F1A-9F2D-99739BAD44EE}_1.png&quot;/&gt;&lt;left val=&quot;179&quot;/&gt;&lt;top val=&quot;242&quot;/&gt;&lt;width val=&quot;397&quot;/&gt;&lt;height val=&quot;46&quot;/&gt;&lt;hasText val=&quot;1&quot;/&gt;&lt;/Image&gt;&lt;/ThreeDShapeInfo&gt;"/>
  <p:tag name="PRESENTER_SHAPEINFO" val="&lt;ThreeDShapeInfo&gt;&lt;uuid val=&quot;{7DD5B5B7-9CBF-4A4E-9E08-69F69063D3C8}&quot;/&gt;&lt;isInvalidForFieldText val=&quot;0&quot;/&gt;&lt;Image&gt;&lt;filename val=&quot;C:\Users\dell\Desktop\PPT\data\asimages\{7DD5B5B7-9CBF-4A4E-9E08-69F69063D3C8}_1.png&quot;/&gt;&lt;left val=&quot;179&quot;/&gt;&lt;top val=&quot;242&quot;/&gt;&lt;width val=&quot;397&quot;/&gt;&lt;height val=&quot;46&quot;/&gt;&lt;hasText val=&quot;0&quot;/&gt;&lt;/Image&gt;&lt;/ThreeDShapeInfo&gt;"/>
  <p:tag name="PRESENTER_SHAPETEXTINFO" val="&lt;ShapeTextInfo&gt;&lt;TableIndex row=&quot;-1&quot; col=&quot;-1&quot;&gt;&lt;linesCount val=&quot;1&quot;/&gt;&lt;lineCharCount val=&quot;30&quot;/&gt;&lt;/TableIndex&gt;&lt;/ShapeTextInfo&gt;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4,1751056305,C:\Users\dell\Desktop\DL_orientation_Nov_2015_FOR_LIVE_pptx\Media.ppcx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4212A70-35B5-4789-90F9-2046023AAB18}&quot;/&gt;&lt;isInvalidForFieldText val=&quot;0&quot;/&gt;&lt;Image&gt;&lt;filename val=&quot;C:\Users\dell\Desktop\PPT\data\asimages\{64212A70-35B5-4789-90F9-2046023AAB18}_3.png&quot;/&gt;&lt;left val=&quot;93&quot;/&gt;&lt;top val=&quot;11&quot;/&gt;&lt;width val=&quot;517&quot;/&gt;&lt;height val=&quot;95&quot;/&gt;&lt;hasText val=&quot;1&quot;/&gt;&lt;/Image&gt;&lt;/ThreeDShapeInfo&gt;"/>
  <p:tag name="PRESENTER_SHAPETEXTINFO" val="&lt;ShapeTextInfo&gt;&lt;TableIndex row=&quot;-1&quot; col=&quot;-1&quot;&gt;&lt;linesCount val=&quot;1&quot;/&gt;&lt;lineCharCount val=&quot;18&quot;/&gt;&lt;/TableIndex&gt;&lt;/ShapeTextInfo&gt;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A55708F2-7C7C-48A3-B4D5-2238ADD0A2E0}_3.png&quot;/&gt;&lt;left val=&quot;26&quot;/&gt;&lt;top val=&quot;332&quot;/&gt;&lt;width val=&quot;174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5&quot;/&gt;&lt;lineCharCount val=&quot;17&quot;/&gt;&lt;/TableIndex&gt;&lt;/ShapeTextInfo&gt;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6554ABEA-8E66-45B1-A153-31AF20680935}_3.png&quot;/&gt;&lt;left val=&quot;530&quot;/&gt;&lt;top val=&quot;332&quot;/&gt;&lt;width val=&quot;174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7&quot;/&gt;&lt;lineCharCount val=&quot;17&quot;/&gt;&lt;/TableIndex&gt;&lt;/ShapeTextInfo&gt;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97BE27F2-867B-40C8-9E2C-8A308CC7F76B}&quot;/&gt;&lt;isInvalidForFieldText val=&quot;0&quot;/&gt;&lt;Image&gt;&lt;filename val=&quot;C:\Users\dell\Desktop\PPT\data\asimages\{97BE27F2-867B-40C8-9E2C-8A308CC7F76B}.png&quot;/&gt;&lt;left val=&quot;550&quot;/&gt;&lt;top val=&quot;171&quot;/&gt;&lt;width val=&quot;124&quot;/&gt;&lt;height val=&quot;144&quot;/&gt;&lt;hasText val=&quot;1&quot;/&gt;&lt;/Image&gt;&lt;/ThreeDShapeInfo&gt;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CB3EBA03-FC44-43C3-AE32-41C13139A9D0}_2.png&quot;/&gt;&lt;left val=&quot;90&quot;/&gt;&lt;top val=&quot;379&quot;/&gt;&lt;width val=&quot;205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9&quot;/&gt;&lt;lineCharCount val=&quot;14&quot;/&gt;&lt;/TableIndex&gt;&lt;/ShapeTextInfo&gt;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026ADF0A-023B-414D-B216-37499816E031}_2.png&quot;/&gt;&lt;left val=&quot;458&quot;/&gt;&lt;top val=&quot;383&quot;/&gt;&lt;width val=&quot;144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2&quot;/&gt;&lt;lineCharCount val=&quot;13&quot;/&gt;&lt;/TableIndex&gt;&lt;/ShapeTextInfo&gt;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A55708F2-7C7C-48A3-B4D5-2238ADD0A2E0}_3.png&quot;/&gt;&lt;left val=&quot;26&quot;/&gt;&lt;top val=&quot;332&quot;/&gt;&lt;width val=&quot;174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5&quot;/&gt;&lt;lineCharCount val=&quot;17&quot;/&gt;&lt;/TableIndex&gt;&lt;/ShapeTextInfo&gt;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5,1751056305,C:\Users\dell\Desktop\DL_orientation_Nov_2015_FOR_LIVE_pptx\Media.ppcx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3658D490-0C6C-4740-8397-E66FB9ADA2C2}_4.png&quot;/&gt;&lt;left val=&quot;62&quot;/&gt;&lt;top val=&quot;258&quot;/&gt;&lt;width val=&quot;167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7&quot;/&gt;&lt;lineCharCount val=&quot;3&quot;/&gt;&lt;/TableIndex&gt;&lt;/ShapeTextInfo&gt;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F5BD1810-7613-414E-9145-F393D8C3FA24}_4.png&quot;/&gt;&lt;left val=&quot;507&quot;/&gt;&lt;top val=&quot;258&quot;/&gt;&lt;width val=&quot;160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6&quot;/&gt;&lt;lineCharCount val=&quot;3&quot;/&gt;&lt;/TableIndex&gt;&lt;/ShapeTextInfo&gt;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DB2A7995-F490-47E5-885B-00B0D20330C2}_4.png&quot;/&gt;&lt;left val=&quot;50&quot;/&gt;&lt;top val=&quot;465&quot;/&gt;&lt;width val=&quot;170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20&quot;/&gt;&lt;lineCharCount val=&quot;4&quot;/&gt;&lt;/TableIndex&gt;&lt;/ShapeTextInfo&gt;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AE82A917-A28E-4F7F-BC9A-E652E253B8FD}_4.png&quot;/&gt;&lt;left val=&quot;504&quot;/&gt;&lt;top val=&quot;459&quot;/&gt;&lt;width val=&quot;130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3&quot;/&gt;&lt;lineCharCount val=&quot;6&quot;/&gt;&lt;/TableIndex&gt;&lt;/ShapeTextInfo&gt;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360EEC34-2020-4BA5-AD50-84507D7F26FC}_4.png&quot;/&gt;&lt;left val=&quot;268&quot;/&gt;&lt;top val=&quot;461&quot;/&gt;&lt;width val=&quot;172&quot;/&gt;&lt;height val=&quot;73&quot;/&gt;&lt;hasText val=&quot;1&quot;/&gt;&lt;/Image&gt;&lt;/ThreeDShapeInfo&gt;"/>
  <p:tag name="PRESENTER_SHAPETEXTINFO" val="&lt;ShapeTextInfo&gt;&lt;TableIndex row=&quot;-1&quot; col=&quot;-1&quot;&gt;&lt;linesCount val=&quot;3&quot;/&gt;&lt;lineCharCount val=&quot;7&quot;/&gt;&lt;lineCharCount val=&quot;11&quot;/&gt;&lt;lineCharCount val=&quot;3&quot;/&gt;&lt;/TableIndex&gt;&lt;/ShapeTextInfo&gt;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5C77C902-5FE7-40BF-B754-C76398EDF98C}_3.png&quot;/&gt;&lt;left val=&quot;222&quot;/&gt;&lt;top val=&quot;332&quot;/&gt;&lt;width val=&quot;118&quot;/&gt;&lt;height val=&quot;55&quot;/&gt;&lt;hasText val=&quot;1&quot;/&gt;&lt;/Image&gt;&lt;/ThreeDShapeInfo&gt;"/>
  <p:tag name="PRESENTER_SHAPETEXTINFO" val="&lt;ShapeTextInfo&gt;&lt;TableIndex row=&quot;-1&quot; col=&quot;-1&quot;&gt;&lt;linesCount val=&quot;2&quot;/&gt;&lt;lineCharCount val=&quot;12&quot;/&gt;&lt;lineCharCount val=&quot;5&quot;/&gt;&lt;/TableIndex&gt;&lt;/ShapeTextInfo&gt;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64212A70-35B5-4789-90F9-2046023AAB18}&quot;/&gt;&lt;isInvalidForFieldText val=&quot;0&quot;/&gt;&lt;Image&gt;&lt;filename val=&quot;C:\Users\dell\Desktop\PPT\data\asimages\{64212A70-35B5-4789-90F9-2046023AAB18}_3.png&quot;/&gt;&lt;left val=&quot;93&quot;/&gt;&lt;top val=&quot;11&quot;/&gt;&lt;width val=&quot;517&quot;/&gt;&lt;height val=&quot;95&quot;/&gt;&lt;hasText val=&quot;1&quot;/&gt;&lt;/Image&gt;&lt;/ThreeDShapeInfo&gt;"/>
  <p:tag name="PRESENTER_SHAPETEXTINFO" val="&lt;ShapeTextInfo&gt;&lt;TableIndex row=&quot;-1&quot; col=&quot;-1&quot;&gt;&lt;linesCount val=&quot;1&quot;/&gt;&lt;lineCharCount val=&quot;18&quot;/&gt;&lt;/TableIndex&gt;&lt;/ShapeTextInfo&gt;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6,1751056305,C:\Users\dell\Desktop\DL_orientation_Nov_2015_FOR_LIVE_pptx\Media.ppcx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33E102A-FD46-4700-AB54-236F8818CABB}&quot;/&gt;&lt;isInvalidForFieldText val=&quot;0&quot;/&gt;&lt;Image&gt;&lt;filename val=&quot;C:\Users\dell\Desktop\PPT\data\asimages\{733E102A-FD46-4700-AB54-236F8818CABB}_5.png&quot;/&gt;&lt;left val=&quot;95&quot;/&gt;&lt;top val=&quot;0&quot;/&gt;&lt;width val=&quot;515&quot;/&gt;&lt;height val=&quot;95&quot;/&gt;&lt;hasText val=&quot;1&quot;/&gt;&lt;/Image&gt;&lt;/ThreeDShapeInfo&gt;"/>
  <p:tag name="PRESENTER_SHAPETEXTINFO" val="&lt;ShapeTextInfo&gt;&lt;TableIndex row=&quot;-1&quot; col=&quot;-1&quot;&gt;&lt;linesCount val=&quot;1&quot;/&gt;&lt;lineCharCount val=&quot;14&quot;/&gt;&lt;/TableIndex&gt;&lt;/ShapeTextInfo&gt;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D782E57C-2374-418D-8977-9412DDBC9346}_5.png&quot;/&gt;&lt;left val=&quot;30&quot;/&gt;&lt;top val=&quot;91&quot;/&gt;&lt;width val=&quot;679&quot;/&gt;&lt;height val=&quot;36&quot;/&gt;&lt;hasText val=&quot;1&quot;/&gt;&lt;/Image&gt;&lt;/ThreeDShapeInfo&gt;"/>
  <p:tag name="PRESENTER_SHAPETEXTINFO" val="&lt;ShapeTextInfo&gt;&lt;TableIndex row=&quot;-1&quot; col=&quot;-1&quot;&gt;&lt;linesCount val=&quot;1&quot;/&gt;&lt;lineCharCount val=&quot;48&quot;/&gt;&lt;/TableIndex&gt;&lt;/ShapeTextInfo&gt;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7,1751056305,C:\Users\dell\Desktop\DL_orientation_Nov_2015_FOR_LIVE_pptx\Media.ppcx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52A0CAA-E76A-46BB-98C2-1FDC49BC973F}&quot;/&gt;&lt;isInvalidForFieldText val=&quot;0&quot;/&gt;&lt;Image&gt;&lt;filename val=&quot;C:\Users\dell\Desktop\PPT\data\asimages\{552A0CAA-E76A-46BB-98C2-1FDC49BC973F}_6.png&quot;/&gt;&lt;left val=&quot;89&quot;/&gt;&lt;top val=&quot;23&quot;/&gt;&lt;width val=&quot;515&quot;/&gt;&lt;height val=&quot;95&quot;/&gt;&lt;hasText val=&quot;1&quot;/&gt;&lt;/Image&gt;&lt;/ThreeDShapeInfo&gt;"/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extEffect&gt;&lt;Image&gt;&lt;filename val=&quot;C:\Users\dell\Desktop\PPT\data\asimages\{A37016C5-40A0-4A26-A623-78AB3422EF2D}_1.png_crop.png&quot;/&gt;&lt;left val=&quot;68&quot;/&gt;&lt;top val=&quot;159&quot;/&gt;&lt;width val=&quot;537&quot;/&gt;&lt;height val=&quot;109&quot;/&gt;&lt;hasText val=&quot;1&quot;/&gt;&lt;paraId val=&quot;1&quot;/&gt;&lt;/Image&gt;&lt;Image&gt;&lt;filename val=&quot;C:\Users\dell\Desktop\PPT\data\asimages\{91F1B3D1-5533-430D-A325-3F851652F5AE}_1.png_crop.png&quot;/&gt;&lt;left val=&quot;68&quot;/&gt;&lt;top val=&quot;280&quot;/&gt;&lt;width val=&quot;549&quot;/&gt;&lt;height val=&quot;138&quot;/&gt;&lt;hasText val=&quot;1&quot;/&gt;&lt;paraId val=&quot;2&quot;/&gt;&lt;/Image&gt;&lt;/TextEffect&gt;"/>
  <p:tag name="PRESENTER_SHAPETEXTINFO" val="&lt;ShapeTextInfo&gt;&lt;TableIndex row=&quot;-1&quot; col=&quot;-1&quot;&gt;&lt;linesCount val=&quot;9&quot;/&gt;&lt;lineCharCount val=&quot;44&quot;/&gt;&lt;lineCharCount val=&quot;39&quot;/&gt;&lt;lineCharCount val=&quot;39&quot;/&gt;&lt;lineCharCount val=&quot;40&quot;/&gt;&lt;lineCharCount val=&quot;38&quot;/&gt;&lt;lineCharCount val=&quot;38&quot;/&gt;&lt;lineCharCount val=&quot;44&quot;/&gt;&lt;lineCharCount val=&quot;46&quot;/&gt;&lt;lineCharCount val=&quot;44&quot;/&gt;&lt;/TableIndex&gt;&lt;/ShapeTextInfo&gt;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,1751056305,C:\Users\dell\Desktop\DL_orientation_Nov_2015_FOR_LIVE_pptx\Media.ppcx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86A3A75-4789-4316-9FA1-ECBFE1059325}&quot;/&gt;&lt;isInvalidForFieldText val=&quot;0&quot;/&gt;&lt;Image&gt;&lt;filename val=&quot;C:\Users\dell\Desktop\PPT\data\asimages\{F86A3A75-4789-4316-9FA1-ECBFE1059325}_7.png&quot;/&gt;&lt;left val=&quot;35&quot;/&gt;&lt;top val=&quot;9&quot;/&gt;&lt;width val=&quot;650&quot;/&gt;&lt;height val=&quot;91&quot;/&gt;&lt;hasText val=&quot;1&quot;/&gt;&lt;/Image&gt;&lt;/ThreeDShapeInfo&gt;"/>
  <p:tag name="PRESENTER_SHAPETEXTINFO" val="&lt;ShapeTextInfo&gt;&lt;TableIndex row=&quot;-1&quot; col=&quot;-1&quot;&gt;&lt;linesCount val=&quot;1&quot;/&gt;&lt;lineCharCount val=&quot;18&quot;/&gt;&lt;/TableIndex&gt;&lt;/ShapeTextInfo&gt;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extEffect&gt;&lt;Image&gt;&lt;filename val=&quot;C:\Users\dell\Desktop\PPT\data\asimages\{5B62CDCC-C883-42CE-9606-6B6A4EFF8D43}_1.png_crop.png&quot;/&gt;&lt;left val=&quot;50&quot;/&gt;&lt;top val=&quot;170&quot;/&gt;&lt;width val=&quot;591&quot;/&gt;&lt;height val=&quot;23&quot;/&gt;&lt;hasText val=&quot;1&quot;/&gt;&lt;paraId val=&quot;1&quot;/&gt;&lt;/Image&gt;&lt;Image&gt;&lt;filename val=&quot;C:\Users\dell\Desktop\PPT\data\asimages\{2CD09B89-DE0B-4EBB-BEDF-4924A0B104C0}_1.png_crop.png&quot;/&gt;&lt;left val=&quot;50&quot;/&gt;&lt;top val=&quot;205&quot;/&gt;&lt;width val=&quot;432&quot;/&gt;&lt;height val=&quot;22&quot;/&gt;&lt;hasText val=&quot;1&quot;/&gt;&lt;paraId val=&quot;2&quot;/&gt;&lt;/Image&gt;&lt;Image&gt;&lt;filename val=&quot;C:\Users\dell\Desktop\PPT\data\asimages\{87A34C0B-FCD5-4C3E-9598-35125DC2CF5C}_1.png_crop.png&quot;/&gt;&lt;left val=&quot;50&quot;/&gt;&lt;top val=&quot;240&quot;/&gt;&lt;width val=&quot;598&quot;/&gt;&lt;height val=&quot;51&quot;/&gt;&lt;hasText val=&quot;1&quot;/&gt;&lt;paraId val=&quot;3&quot;/&gt;&lt;/Image&gt;&lt;Image&gt;&lt;filename val=&quot;C:\Users\dell\Desktop\PPT\data\asimages\{0115CF99-A76A-461B-8649-0417CA94C515}_1.png_crop.png&quot;/&gt;&lt;left val=&quot;50&quot;/&gt;&lt;top val=&quot;303&quot;/&gt;&lt;width val=&quot;517&quot;/&gt;&lt;height val=&quot;23&quot;/&gt;&lt;hasText val=&quot;1&quot;/&gt;&lt;paraId val=&quot;4&quot;/&gt;&lt;/Image&gt;&lt;Image&gt;&lt;filename val=&quot;C:\Users\dell\Desktop\PPT\data\asimages\{A093D2F6-F513-4D20-9416-62E89F4C0805}_1.png_crop.png&quot;/&gt;&lt;left val=&quot;50&quot;/&gt;&lt;top val=&quot;338&quot;/&gt;&lt;width val=&quot;385&quot;/&gt;&lt;height val=&quot;23&quot;/&gt;&lt;hasText val=&quot;1&quot;/&gt;&lt;paraId val=&quot;5&quot;/&gt;&lt;/Image&gt;&lt;Image&gt;&lt;filename val=&quot;C:\Users\dell\Desktop\PPT\data\asimages\{7EB08A00-79F7-4890-BC5B-FC2A742B6FCD}_1.png_crop.png&quot;/&gt;&lt;left val=&quot;50&quot;/&gt;&lt;top val=&quot;372&quot;/&gt;&lt;width val=&quot;547&quot;/&gt;&lt;height val=&quot;23&quot;/&gt;&lt;hasText val=&quot;1&quot;/&gt;&lt;paraId val=&quot;6&quot;/&gt;&lt;/Image&gt;&lt;Image&gt;&lt;filename val=&quot;C:\Users\dell\Desktop\PPT\data\asimages\{8843B911-5FBE-445B-9428-3806AEDBBA8F}_1.png_crop.png&quot;/&gt;&lt;left val=&quot;50&quot;/&gt;&lt;top val=&quot;407&quot;/&gt;&lt;width val=&quot;522&quot;/&gt;&lt;height val=&quot;22&quot;/&gt;&lt;hasText val=&quot;1&quot;/&gt;&lt;paraId val=&quot;7&quot;/&gt;&lt;/Image&gt;&lt;/TextEffect&gt;"/>
  <p:tag name="PRESENTER_SHAPETEXTINFO" val="&lt;ShapeTextInfo&gt;&lt;TableIndex row=&quot;-1&quot; col=&quot;-1&quot;&gt;&lt;linesCount val=&quot;8&quot;/&gt;&lt;lineCharCount val=&quot;49&quot;/&gt;&lt;lineCharCount val=&quot;38&quot;/&gt;&lt;lineCharCount val=&quot;47&quot;/&gt;&lt;lineCharCount val=&quot;47&quot;/&gt;&lt;lineCharCount val=&quot;44&quot;/&gt;&lt;lineCharCount val=&quot;32&quot;/&gt;&lt;lineCharCount val=&quot;43&quot;/&gt;&lt;lineCharCount val=&quot;44&quot;/&gt;&lt;/TableIndex&gt;&lt;/ShapeTextInfo&gt;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3C4CC6D3-50D2-4841-9026-3ACA252D83D4}_7.png&quot;/&gt;&lt;left val=&quot;4&quot;/&gt;&lt;top val=&quot;105&quot;/&gt;&lt;width val=&quot;711&quot;/&gt;&lt;height val=&quot;40&quot;/&gt;&lt;hasText val=&quot;1&quot;/&gt;&lt;/Image&gt;&lt;/ThreeDShapeInfo&gt;"/>
  <p:tag name="PRESENTER_SHAPETEXTINFO" val="&lt;ShapeTextInfo&gt;&lt;TableIndex row=&quot;-1&quot; col=&quot;-1&quot;&gt;&lt;linesCount val=&quot;1&quot;/&gt;&lt;lineCharCount val=&quot;61&quot;/&gt;&lt;/TableIndex&gt;&lt;/ShapeTextInfo&gt;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8,1751056305,C:\Users\dell\Desktop\DL_orientation_Nov_2015_FOR_LIVE_pptx\Media.ppcx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72364D0-D76C-467C-9975-3EDBB4BCA72B}&quot;/&gt;&lt;isInvalidForFieldText val=&quot;0&quot;/&gt;&lt;Image&gt;&lt;filename val=&quot;C:\Users\dell\Desktop\PPT\data\asimages\{772364D0-D76C-467C-9975-3EDBB4BCA72B}_8.png&quot;/&gt;&lt;left val=&quot;77&quot;/&gt;&lt;top val=&quot;11&quot;/&gt;&lt;width val=&quot;515&quot;/&gt;&lt;height val=&quot;95&quot;/&gt;&lt;hasText val=&quot;1&quot;/&gt;&lt;/Image&gt;&lt;/ThreeDShapeInfo&gt;"/>
  <p:tag name="PRESENTER_SHAPETEXTINFO" val="&lt;ShapeTextInfo&gt;&lt;TableIndex row=&quot;-1&quot; col=&quot;-1&quot;&gt;&lt;linesCount val=&quot;1&quot;/&gt;&lt;lineCharCount val=&quot;15&quot;/&gt;&lt;/TableIndex&gt;&lt;/ShapeTextInfo&gt;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extEffect&gt;&lt;Image&gt;&lt;filename val=&quot;C:\Users\dell\Desktop\PPT\data\asimages\{2287CD71-14F0-40C9-8FCC-69B1D2FA75A5}_1.png_crop.png&quot;/&gt;&lt;left val=&quot;56&quot;/&gt;&lt;top val=&quot;134&quot;/&gt;&lt;width val=&quot;506&quot;/&gt;&lt;height val=&quot;51&quot;/&gt;&lt;hasText val=&quot;1&quot;/&gt;&lt;paraId val=&quot;1&quot;/&gt;&lt;/Image&gt;&lt;Image&gt;&lt;filename val=&quot;C:\Users\dell\Desktop\PPT\data\asimages\{8802DE4B-2441-4CB3-B99F-950E22922173}_1.png_crop.png&quot;/&gt;&lt;left val=&quot;56&quot;/&gt;&lt;top val=&quot;198&quot;/&gt;&lt;width val=&quot;582&quot;/&gt;&lt;height val=&quot;80&quot;/&gt;&lt;hasText val=&quot;1&quot;/&gt;&lt;paraId val=&quot;2&quot;/&gt;&lt;/Image&gt;&lt;Image&gt;&lt;filename val=&quot;C:\Users\dell\Desktop\PPT\data\asimages\{DE0A82E2-981F-4570-9407-4A52BF90D9EC}_1.png_crop.png&quot;/&gt;&lt;left val=&quot;56&quot;/&gt;&lt;top val=&quot;290&quot;/&gt;&lt;width val=&quot;604&quot;/&gt;&lt;height val=&quot;23&quot;/&gt;&lt;hasText val=&quot;1&quot;/&gt;&lt;paraId val=&quot;3&quot;/&gt;&lt;/Image&gt;&lt;Image&gt;&lt;filename val=&quot;C:\Users\dell\Desktop\PPT\data\asimages\{EFE840C6-70CB-41B3-A4CF-D15112058983}_1.png_crop.png&quot;/&gt;&lt;left val=&quot;56&quot;/&gt;&lt;top val=&quot;325&quot;/&gt;&lt;width val=&quot;622&quot;/&gt;&lt;height val=&quot;47&quot;/&gt;&lt;hasText val=&quot;1&quot;/&gt;&lt;paraId val=&quot;4&quot;/&gt;&lt;/Image&gt;&lt;Image&gt;&lt;filename val=&quot;C:\Users\dell\Desktop\PPT\data\asimages\{A728A847-D571-4436-89C8-B5197C4D6D2B}_1.png_crop.png&quot;/&gt;&lt;left val=&quot;56&quot;/&gt;&lt;top val=&quot;388&quot;/&gt;&lt;width val=&quot;451&quot;/&gt;&lt;height val=&quot;51&quot;/&gt;&lt;hasText val=&quot;1&quot;/&gt;&lt;paraId val=&quot;5&quot;/&gt;&lt;/Image&gt;&lt;/TextEffect&gt;"/>
  <p:tag name="PRESENTER_SHAPETEXTINFO" val="&lt;ShapeTextInfo&gt;&lt;TableIndex row=&quot;-1&quot; col=&quot;-1&quot;&gt;&lt;linesCount val=&quot;10&quot;/&gt;&lt;lineCharCount val=&quot;39&quot;/&gt;&lt;lineCharCount val=&quot;51&quot;/&gt;&lt;lineCharCount val=&quot;48&quot;/&gt;&lt;lineCharCount val=&quot;14&quot;/&gt;&lt;lineCharCount val=&quot;31&quot;/&gt;&lt;lineCharCount val=&quot;52&quot;/&gt;&lt;lineCharCount val=&quot;47&quot;/&gt;&lt;lineCharCount val=&quot;38&quot;/&gt;&lt;lineCharCount val=&quot;34&quot;/&gt;&lt;lineCharCount val=&quot;34&quot;/&gt;&lt;/TableIndex&gt;&lt;/ShapeTextInfo&gt;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9,1751056305,C:\Users\dell\Desktop\DL_orientation_Nov_2015_FOR_LIVE_pptx\Media.ppcx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EE86611-29C5-4AFD-B6A1-E81707AE497E}&quot;/&gt;&lt;isInvalidForFieldText val=&quot;0&quot;/&gt;&lt;Image&gt;&lt;filename val=&quot;C:\Users\dell\Desktop\PPT\data\asimages\{5EE86611-29C5-4AFD-B6A1-E81707AE497E}_9.png&quot;/&gt;&lt;left val=&quot;123&quot;/&gt;&lt;top val=&quot;11&quot;/&gt;&lt;width val=&quot;555&quot;/&gt;&lt;height val=&quot;95&quot;/&gt;&lt;hasText val=&quot;1&quot;/&gt;&lt;/Image&gt;&lt;/ThreeDShapeInfo&gt;"/>
  <p:tag name="PRESENTER_SHAPETEXTINFO" val="&lt;ShapeTextInfo&gt;&lt;TableIndex row=&quot;-1&quot; col=&quot;-1&quot;&gt;&lt;linesCount val=&quot;1&quot;/&gt;&lt;lineCharCount val=&quot;17&quot;/&gt;&lt;/TableIndex&gt;&lt;/ShapeTextInfo&gt;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extEffect&gt;&lt;Image&gt;&lt;filename val=&quot;C:\Users\dell\Desktop\PPT\data\asimages\{6A8C5DE7-6D74-4FD3-9EA1-4A6739019251}_1.png_crop.png&quot;/&gt;&lt;left val=&quot;43&quot;/&gt;&lt;top val=&quot;122&quot;/&gt;&lt;width val=&quot;401&quot;/&gt;&lt;height val=&quot;19&quot;/&gt;&lt;hasText val=&quot;1&quot;/&gt;&lt;paraId val=&quot;1&quot;/&gt;&lt;/Image&gt;&lt;Image&gt;&lt;filename val=&quot;C:\Users\dell\Desktop\PPT\data\asimages\{7CE5A9F3-1AB0-436C-8B93-E945981189BF}_1.png_crop.png&quot;/&gt;&lt;left val=&quot;43&quot;/&gt;&lt;top val=&quot;150&quot;/&gt;&lt;width val=&quot;626&quot;/&gt;&lt;height val=&quot;43&quot;/&gt;&lt;hasText val=&quot;1&quot;/&gt;&lt;paraId val=&quot;2&quot;/&gt;&lt;/Image&gt;&lt;Image&gt;&lt;filename val=&quot;C:\Users\dell\Desktop\PPT\data\asimages\{86FF9CC5-61DD-4DD8-A844-B4E7B8F7ED82}_1.png_crop.png&quot;/&gt;&lt;left val=&quot;43&quot;/&gt;&lt;top val=&quot;203&quot;/&gt;&lt;width val=&quot;573&quot;/&gt;&lt;height val=&quot;16&quot;/&gt;&lt;hasText val=&quot;1&quot;/&gt;&lt;paraId val=&quot;3&quot;/&gt;&lt;/Image&gt;&lt;Image&gt;&lt;filename val=&quot;C:\Users\dell\Desktop\PPT\data\asimages\{C2F241BE-21C9-4726-9B66-2FFAD4624056}_1.png_crop.png&quot;/&gt;&lt;left val=&quot;43&quot;/&gt;&lt;top val=&quot;232&quot;/&gt;&lt;width val=&quot;437&quot;/&gt;&lt;height val=&quot;19&quot;/&gt;&lt;hasText val=&quot;1&quot;/&gt;&lt;paraId val=&quot;4&quot;/&gt;&lt;/Image&gt;&lt;Image&gt;&lt;filename val=&quot;C:\Users\dell\Desktop\PPT\data\asimages\{4C244818-5EC9-41BE-9AC1-EAD7DC658B53}_1.png_crop.png&quot;/&gt;&lt;left val=&quot;80&quot;/&gt;&lt;top val=&quot;261&quot;/&gt;&lt;width val=&quot;283&quot;/&gt;&lt;height val=&quot;18&quot;/&gt;&lt;hasText val=&quot;1&quot;/&gt;&lt;paraId val=&quot;5&quot;/&gt;&lt;/Image&gt;&lt;Image&gt;&lt;filename val=&quot;C:\Users\dell\Desktop\PPT\data\asimages\{4095D356-DBF9-41C0-9765-182BC0499DFD}_1.png_crop.png&quot;/&gt;&lt;left val=&quot;80&quot;/&gt;&lt;top val=&quot;290&quot;/&gt;&lt;width val=&quot;202&quot;/&gt;&lt;height val=&quot;19&quot;/&gt;&lt;hasText val=&quot;1&quot;/&gt;&lt;paraId val=&quot;6&quot;/&gt;&lt;/Image&gt;&lt;Image&gt;&lt;filename val=&quot;C:\Users\dell\Desktop\PPT\data\asimages\{60872F0A-E7FC-4926-B898-4431DBAB5357}_1.png_crop.png&quot;/&gt;&lt;left val=&quot;80&quot;/&gt;&lt;top val=&quot;319&quot;/&gt;&lt;width val=&quot;324&quot;/&gt;&lt;height val=&quot;15&quot;/&gt;&lt;hasText val=&quot;1&quot;/&gt;&lt;paraId val=&quot;7&quot;/&gt;&lt;/Image&gt;&lt;Image&gt;&lt;filename val=&quot;C:\Users\dell\Desktop\PPT\data\asimages\{F8FC4AC7-C5E5-4543-9E26-09ECF5C78593}_1.png_crop.png&quot;/&gt;&lt;left val=&quot;43&quot;/&gt;&lt;top val=&quot;347&quot;/&gt;&lt;width val=&quot;549&quot;/&gt;&lt;height val=&quot;20&quot;/&gt;&lt;hasText val=&quot;1&quot;/&gt;&lt;paraId val=&quot;8&quot;/&gt;&lt;/Image&gt;&lt;Image&gt;&lt;filename val=&quot;C:\Users\dell\Desktop\PPT\data\asimages\{5030D020-73BE-4A5F-9EA8-2886056A54A8}_1.png_crop.png&quot;/&gt;&lt;left val=&quot;43&quot;/&gt;&lt;top val=&quot;376&quot;/&gt;&lt;width val=&quot;557&quot;/&gt;&lt;height val=&quot;19&quot;/&gt;&lt;hasText val=&quot;1&quot;/&gt;&lt;paraId val=&quot;9&quot;/&gt;&lt;/Image&gt;&lt;Image&gt;&lt;filename val=&quot;C:\Users\dell\Desktop\PPT\data\asimages\{53DF535B-B3F3-4E12-8890-4D0B4F0D29E5}_1.png_crop.png&quot;/&gt;&lt;left val=&quot;43&quot;/&gt;&lt;top val=&quot;405&quot;/&gt;&lt;width val=&quot;322&quot;/&gt;&lt;height val=&quot;19&quot;/&gt;&lt;hasText val=&quot;1&quot;/&gt;&lt;paraId val=&quot;10&quot;/&gt;&lt;/Image&gt;&lt;Image&gt;&lt;filename val=&quot;C:\Users\dell\Desktop\PPT\data\asimages\{FC8C344D-0838-48A2-9465-15D0CA743A8E}_1.png_crop.png&quot;/&gt;&lt;left val=&quot;43&quot;/&gt;&lt;top val=&quot;434&quot;/&gt;&lt;width val=&quot;645&quot;/&gt;&lt;height val=&quot;39&quot;/&gt;&lt;hasText val=&quot;1&quot;/&gt;&lt;paraId val=&quot;11&quot;/&gt;&lt;/Image&gt;&lt;/TextEffect&gt;"/>
  <p:tag name="PRESENTER_SHAPETEXTINFO" val="&lt;ShapeTextInfo&gt;&lt;TableIndex row=&quot;-1&quot; col=&quot;-1&quot;&gt;&lt;linesCount val=&quot;13&quot;/&gt;&lt;lineCharCount val=&quot;42&quot;/&gt;&lt;lineCharCount val=&quot;59&quot;/&gt;&lt;lineCharCount val=&quot;23&quot;/&gt;&lt;lineCharCount val=&quot;57&quot;/&gt;&lt;lineCharCount val=&quot;41&quot;/&gt;&lt;lineCharCount val=&quot;26&quot;/&gt;&lt;lineCharCount val=&quot;19&quot;/&gt;&lt;lineCharCount val=&quot;33&quot;/&gt;&lt;lineCharCount val=&quot;56&quot;/&gt;&lt;lineCharCount val=&quot;56&quot;/&gt;&lt;lineCharCount val=&quot;33&quot;/&gt;&lt;lineCharCount val=&quot;66&quot;/&gt;&lt;lineCharCount val=&quot;14&quot;/&gt;&lt;/TableIndex&gt;&lt;/ShapeTextInfo&gt;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0,1751056305,C:\Users\dell\Desktop\DL_orientation_Nov_2015_FOR_LIVE_pptx\Media.ppcx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7718B2CE-4A5F-4BF9-948C-441D5B081A04}&quot;/&gt;&lt;isInvalidForFieldText val=&quot;0&quot;/&gt;&lt;Image&gt;&lt;filename val=&quot;C:\Users\dell\Desktop\PPT\data\asimages\{7718B2CE-4A5F-4BF9-948C-441D5B081A04}_10.png&quot;/&gt;&lt;left val=&quot;35&quot;/&gt;&lt;top val=&quot;0&quot;/&gt;&lt;width val=&quot;650&quot;/&gt;&lt;height val=&quot;82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5BC1F5A7-397E-4A45-8D82-73F58B40E9CF}&quot;/&gt;&lt;isInvalidForFieldText val=&quot;0&quot;/&gt;&lt;Image&gt;&lt;filename val=&quot;C:\Users\dell\Desktop\PPT\data\asimages\{5BC1F5A7-397E-4A45-8D82-73F58B40E9CF}.png&quot;/&gt;&lt;left val=&quot;383&quot;/&gt;&lt;top val=&quot;377&quot;/&gt;&lt;width val=&quot;195&quot;/&gt;&lt;height val=&quot;97&quot;/&gt;&lt;hasText val=&quot;1&quot;/&gt;&lt;/Image&gt;&lt;/ThreeDShapeInfo&gt;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0088818C-232D-4302-8C85-16284472583F}_10.png&quot;/&gt;&lt;left val=&quot;-3&quot;/&gt;&lt;top val=&quot;289&quot;/&gt;&lt;width val=&quot;124&quot;/&gt;&lt;height val=&quot;47&quot;/&gt;&lt;hasText val=&quot;1&quot;/&gt;&lt;/Image&gt;&lt;/ThreeDShapeInfo&gt;"/>
  <p:tag name="PRESENTER_SHAPETEXTINFO" val="&lt;ShapeTextInfo&gt;&lt;TableIndex row=&quot;-1&quot; col=&quot;-1&quot;&gt;&lt;linesCount val=&quot;1&quot;/&gt;&lt;lineCharCount val=&quot;6&quot;/&gt;&lt;/TableIndex&gt;&lt;/ShapeTextInfo&gt;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D717BE13-BB9D-4055-BE36-6907E55EEBC6}_10.png&quot;/&gt;&lt;left val=&quot;-3&quot;/&gt;&lt;top val=&quot;73&quot;/&gt;&lt;width val=&quot;279&quot;/&gt;&lt;height val=&quot;47&quot;/&gt;&lt;hasText val=&quot;1&quot;/&gt;&lt;/Image&gt;&lt;/ThreeDShapeInfo&gt;"/>
  <p:tag name="PRESENTER_SHAPETEXTINFO" val="&lt;ShapeTextInfo&gt;&lt;TableIndex row=&quot;-1&quot; col=&quot;-1&quot;&gt;&lt;linesCount val=&quot;1&quot;/&gt;&lt;lineCharCount val=&quot;19&quot;/&gt;&lt;/TableIndex&gt;&lt;/ShapeTextInfo&gt;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9B2D8335-F9D9-4B61-8496-59F1A310B423}&quot;/&gt;&lt;isInvalidForFieldText val=&quot;0&quot;/&gt;&lt;Image&gt;&lt;filename val=&quot;C:\Users\dell\Desktop\PPT\data\asimages\{9B2D8335-F9D9-4B61-8496-59F1A310B423}.png&quot;/&gt;&lt;left val=&quot;269&quot;/&gt;&lt;top val=&quot;130&quot;/&gt;&lt;width val=&quot;179&quot;/&gt;&lt;height val=&quot;134&quot;/&gt;&lt;hasText val=&quot;1&quot;/&gt;&lt;/Image&gt;&lt;/ThreeDShapeInfo&gt;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BB23CF05-EC61-4E95-87AA-BC67A4E13CE2}_10.png&quot;/&gt;&lt;left val=&quot;383&quot;/&gt;&lt;top val=&quot;345&quot;/&gt;&lt;width val=&quot;196&quot;/&gt;&lt;height val=&quot;34&quot;/&gt;&lt;hasText val=&quot;1&quot;/&gt;&lt;/Image&gt;&lt;/ThreeDShapeInfo&gt;"/>
  <p:tag name="PRESENTER_SHAPETEXTINFO" val="&lt;ShapeTextInfo&gt;&lt;TableIndex row=&quot;-1&quot; col=&quot;-1&quot;&gt;&lt;linesCount val=&quot;1&quot;/&gt;&lt;lineCharCount val=&quot;3&quot;/&gt;&lt;/TableIndex&gt;&lt;/ShapeTextInfo&gt;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1,1751056305,C:\Users\dell\Desktop\DL_orientation_Nov_2015_FOR_LIVE_pptx\Media.ppcx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859EFCF8-C1C5-4CFE-9AEE-A304E86E983A}&quot;/&gt;&lt;isInvalidForFieldText val=&quot;0&quot;/&gt;&lt;Image&gt;&lt;filename val=&quot;C:\Users\dell\Desktop\PPT\data\asimages\{859EFCF8-C1C5-4CFE-9AEE-A304E86E983A}_11.png&quot;/&gt;&lt;left val=&quot;35&quot;/&gt;&lt;top val=&quot;0&quot;/&gt;&lt;width val=&quot;650&quot;/&gt;&lt;height val=&quot;82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B7A5D1B8-73CD-406E-B204-9E080961DBCD}_11.png&quot;/&gt;&lt;left val=&quot;273&quot;/&gt;&lt;top val=&quot;345&quot;/&gt;&lt;width val=&quot;156&quot;/&gt;&lt;height val=&quot;126&quot;/&gt;&lt;hasText val=&quot;1&quot;/&gt;&lt;/Image&gt;&lt;/ThreeDShapeInfo&gt;"/>
  <p:tag name="PRESENTER_SHAPETEXTINFO" val="&lt;ShapeTextInfo&gt;&lt;TableIndex row=&quot;-1&quot; col=&quot;-1&quot;&gt;&lt;linesCount val=&quot;6&quot;/&gt;&lt;lineCharCount val=&quot;5&quot;/&gt;&lt;lineCharCount val=&quot;14&quot;/&gt;&lt;lineCharCount val=&quot;5&quot;/&gt;&lt;lineCharCount val=&quot;11&quot;/&gt;&lt;lineCharCount val=&quot;1&quot;/&gt;&lt;lineCharCount val=&quot;1&quot;/&gt;&lt;/TableIndex&gt;&lt;/ShapeTextInfo&gt;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D486150F-F87C-4D60-AC59-F2414FEAEA9F}_11.png&quot;/&gt;&lt;left val=&quot;-5&quot;/&gt;&lt;top val=&quot;85&quot;/&gt;&lt;width val=&quot;124&quot;/&gt;&lt;height val=&quot;47&quot;/&gt;&lt;hasText val=&quot;1&quot;/&gt;&lt;/Image&gt;&lt;/ThreeDShapeInfo&gt;"/>
  <p:tag name="PRESENTER_SHAPETEXTINFO" val="&lt;ShapeTextInfo&gt;&lt;TableIndex row=&quot;-1&quot; col=&quot;-1&quot;&gt;&lt;linesCount val=&quot;1&quot;/&gt;&lt;lineCharCount val=&quot;6&quot;/&gt;&lt;/TableIndex&gt;&lt;/ShapeTextInfo&gt;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04A42F21-4001-4192-984C-FEE53F7C1821}_11.png&quot;/&gt;&lt;left val=&quot;218&quot;/&gt;&lt;top val=&quot;307&quot;/&gt;&lt;width val=&quot;269&quot;/&gt;&lt;height val=&quot;34&quot;/&gt;&lt;hasText val=&quot;1&quot;/&gt;&lt;/Image&gt;&lt;/ThreeDShapeInfo&gt;"/>
  <p:tag name="PRESENTER_SHAPETEXTINFO" val="&lt;ShapeTextInfo&gt;&lt;TableIndex row=&quot;-1&quot; col=&quot;-1&quot;&gt;&lt;linesCount val=&quot;1&quot;/&gt;&lt;lineCharCount val=&quot;29&quot;/&gt;&lt;/TableIndex&gt;&lt;/ShapeTextInfo&gt;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2,1751056305,C:\Users\dell\Desktop\DL_orientation_Nov_2015_FOR_LIVE_pptx\Media.ppcx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922E174-5660-4593-AEC1-4F3E3CFE89EB}&quot;/&gt;&lt;isInvalidForFieldText val=&quot;0&quot;/&gt;&lt;Image&gt;&lt;filename val=&quot;C:\Users\dell\Desktop\PPT\data\asimages\{D922E174-5660-4593-AEC1-4F3E3CFE89EB}_12.png&quot;/&gt;&lt;left val=&quot;35&quot;/&gt;&lt;top val=&quot;0&quot;/&gt;&lt;width val=&quot;650&quot;/&gt;&lt;height val=&quot;82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4E1CAC65-2564-4A19-9E6B-227A26BE90A2}&quot;/&gt;&lt;isInvalidForFieldText val=&quot;0&quot;/&gt;&lt;Image&gt;&lt;filename val=&quot;C:\Users\dell\Desktop\PPT\data\asimages\{4E1CAC65-2564-4A19-9E6B-227A26BE90A2}.png&quot;/&gt;&lt;left val=&quot;65&quot;/&gt;&lt;top val=&quot;203&quot;/&gt;&lt;width val=&quot;153&quot;/&gt;&lt;height val=&quot;113&quot;/&gt;&lt;hasText val=&quot;1&quot;/&gt;&lt;/Image&gt;&lt;/ThreeDShapeInfo&gt;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F1334A02-199B-4A39-9E7F-22FCBD128F79}_12.png&quot;/&gt;&lt;left val=&quot;-3&quot;/&gt;&lt;top val=&quot;145&quot;/&gt;&lt;width val=&quot;124&quot;/&gt;&lt;height val=&quot;47&quot;/&gt;&lt;hasText val=&quot;1&quot;/&gt;&lt;/Image&gt;&lt;/ThreeDShapeInfo&gt;"/>
  <p:tag name="PRESENTER_SHAPETEXTINFO" val="&lt;ShapeTextInfo&gt;&lt;TableIndex row=&quot;-1&quot; col=&quot;-1&quot;&gt;&lt;linesCount val=&quot;1&quot;/&gt;&lt;lineCharCount val=&quot;6&quot;/&gt;&lt;/TableIndex&gt;&lt;/ShapeTextInfo&gt;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3,1751056305,C:\Users\dell\Desktop\DL_orientation_Nov_2015_FOR_LIVE_pptx\Media.ppcx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B01E8E4B-8593-4AB2-A9C1-3622B8DC7EF8}&quot;/&gt;&lt;isInvalidForFieldText val=&quot;0&quot;/&gt;&lt;Image&gt;&lt;filename val=&quot;C:\Users\dell\Desktop\PPT\data\asimages\{B01E8E4B-8593-4AB2-A9C1-3622B8DC7EF8}_13.png&quot;/&gt;&lt;left val=&quot;35&quot;/&gt;&lt;top val=&quot;0&quot;/&gt;&lt;width val=&quot;650&quot;/&gt;&lt;height val=&quot;82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01F8DDEC-4521-4ADA-ACF9-E7061EE8EE58}_13.png&quot;/&gt;&lt;left val=&quot;277&quot;/&gt;&lt;top val=&quot;129&quot;/&gt;&lt;width val=&quot;178&quot;/&gt;&lt;height val=&quot;100&quot;/&gt;&lt;hasText val=&quot;1&quot;/&gt;&lt;/Image&gt;&lt;/ThreeDShapeInfo&gt;"/>
  <p:tag name="PRESENTER_SHAPETEXTINFO" val="&lt;ShapeTextInfo&gt;&lt;TableIndex row=&quot;-1&quot; col=&quot;-1&quot;&gt;&lt;linesCount val=&quot;3&quot;/&gt;&lt;lineCharCount val=&quot;5&quot;/&gt;&lt;lineCharCount val=&quot;18&quot;/&gt;&lt;lineCharCount val=&quot;11&quot;/&gt;&lt;/TableIndex&gt;&lt;/ShapeTextInfo&gt;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49D986D4-0B7A-403F-9BB1-9BDD6553B461}&quot;/&gt;&lt;isInvalidForFieldText val=&quot;0&quot;/&gt;&lt;Image&gt;&lt;filename val=&quot;C:\Users\dell\Desktop\PPT\data\asimages\{49D986D4-0B7A-403F-9BB1-9BDD6553B461}.png&quot;/&gt;&lt;left val=&quot;486&quot;/&gt;&lt;top val=&quot;129&quot;/&gt;&lt;width val=&quot;144&quot;/&gt;&lt;height val=&quot;102&quot;/&gt;&lt;hasText val=&quot;1&quot;/&gt;&lt;/Image&gt;&lt;/ThreeDShapeInfo&gt;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27DF4A5E-B615-4FFB-A9B0-E130DC41A27C}_13.png&quot;/&gt;&lt;left val=&quot;49&quot;/&gt;&lt;top val=&quot;73&quot;/&gt;&lt;width val=&quot;124&quot;/&gt;&lt;height val=&quot;47&quot;/&gt;&lt;hasText val=&quot;1&quot;/&gt;&lt;/Image&gt;&lt;/ThreeDShapeInfo&gt;"/>
  <p:tag name="PRESENTER_SHAPETEXTINFO" val="&lt;ShapeTextInfo&gt;&lt;TableIndex row=&quot;-1&quot; col=&quot;-1&quot;&gt;&lt;linesCount val=&quot;1&quot;/&gt;&lt;lineCharCount val=&quot;6&quot;/&gt;&lt;/TableIndex&gt;&lt;/ShapeTextInfo&gt;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CECE18A5-709A-494E-83BB-F9E55F54E6E4}_13.png&quot;/&gt;&lt;left val=&quot;74&quot;/&gt;&lt;top val=&quot;125&quot;/&gt;&lt;width val=&quot;168&quot;/&gt;&lt;height val=&quot;99&quot;/&gt;&lt;hasText val=&quot;1&quot;/&gt;&lt;/Image&gt;&lt;/ThreeDShapeInfo&gt;"/>
  <p:tag name="PRESENTER_SHAPETEXTINFO" val="&lt;ShapeTextInfo&gt;&lt;TableIndex row=&quot;-1&quot; col=&quot;-1&quot;&gt;&lt;linesCount val=&quot;3&quot;/&gt;&lt;lineCharCount val=&quot;6&quot;/&gt;&lt;lineCharCount val=&quot;16&quot;/&gt;&lt;lineCharCount val=&quot;17&quot;/&gt;&lt;/TableIndex&gt;&lt;/ShapeTextInfo&gt;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FF3DDB27-0DF0-445F-81B1-1055A4C99DD7}_13.png&quot;/&gt;&lt;left val=&quot;285&quot;/&gt;&lt;top val=&quot;87&quot;/&gt;&lt;width val=&quot;316&quot;/&gt;&lt;height val=&quot;34&quot;/&gt;&lt;hasText val=&quot;1&quot;/&gt;&lt;/Image&gt;&lt;/ThreeDShapeInfo&gt;"/>
  <p:tag name="PRESENTER_SHAPETEXTINFO" val="&lt;ShapeTextInfo&gt;&lt;TableIndex row=&quot;-1&quot; col=&quot;-1&quot;&gt;&lt;linesCount val=&quot;1&quot;/&gt;&lt;lineCharCount val=&quot;35&quot;/&gt;&lt;/TableIndex&gt;&lt;/ShapeTextInfo&gt;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TEXTINFO" val="&lt;ShapeTextInfo&gt;&lt;TableIndex row=&quot;-1&quot; col=&quot;-1&quot;&gt;&lt;linesCount val=&quot;0&quot;/&gt;&lt;/TableIndex&gt;&lt;/ShapeTextInfo&gt;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F5601E55-57F0-4733-8D7C-816A6DA032E9}_13.png&quot;/&gt;&lt;left val=&quot;363&quot;/&gt;&lt;top val=&quot;401&quot;/&gt;&lt;width val=&quot;148&quot;/&gt;&lt;height val=&quot;99&quot;/&gt;&lt;hasText val=&quot;1&quot;/&gt;&lt;/Image&gt;&lt;/ThreeDShapeInfo&gt;"/>
  <p:tag name="PRESENTER_SHAPETEXTINFO" val="&lt;ShapeTextInfo&gt;&lt;TableIndex row=&quot;-1&quot; col=&quot;-1&quot;&gt;&lt;linesCount val=&quot;4&quot;/&gt;&lt;lineCharCount val=&quot;16&quot;/&gt;&lt;lineCharCount val=&quot;9&quot;/&gt;&lt;lineCharCount val=&quot;14&quot;/&gt;&lt;lineCharCount val=&quot;9&quot;/&gt;&lt;/TableIndex&gt;&lt;/ShapeTextInfo&gt;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AUTOSHAPE_INFO" val="&lt;ThreeDShapeInfo&gt;&lt;uuid val=&quot;{83560192-F2B1-4275-A3B9-7F055DA0CD46}&quot;/&gt;&lt;isInvalidForFieldText val=&quot;0&quot;/&gt;&lt;Image&gt;&lt;filename val=&quot;C:\Users\dell\Desktop\PPT\data\asimages\{83560192-F2B1-4275-A3B9-7F055DA0CD46}.png&quot;/&gt;&lt;left val=&quot;537&quot;/&gt;&lt;top val=&quot;402&quot;/&gt;&lt;width val=&quot;135&quot;/&gt;&lt;height val=&quot;103&quot;/&gt;&lt;hasText val=&quot;1&quot;/&gt;&lt;/Image&gt;&lt;/ThreeDShapeInfo&gt;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4,1751056305,C:\Users\dell\Desktop\DL_orientation_Nov_2015_FOR_LIVE_pptx\Media.ppcx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26622131-A9B4-4C00-BB96-F072DD3BB2AE}_14.png&quot;/&gt;&lt;left val=&quot;5&quot;/&gt;&lt;top val=&quot;190&quot;/&gt;&lt;width val=&quot;708&quot;/&gt;&lt;height val=&quot;140&quot;/&gt;&lt;hasText val=&quot;1&quot;/&gt;&lt;/Image&gt;&lt;/ThreeDShapeInfo&gt;"/>
  <p:tag name="PRESENTER_SHAPETEXTINFO" val="&lt;ShapeTextInfo&gt;&lt;TableIndex row=&quot;-1&quot; col=&quot;-1&quot;&gt;&lt;linesCount val=&quot;3&quot;/&gt;&lt;lineCharCount val=&quot;47&quot;/&gt;&lt;lineCharCount val=&quot;2&quot;/&gt;&lt;lineCharCount val=&quot;39&quot;/&gt;&lt;/TableIndex&gt;&lt;/ShapeTextInfo&gt;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DE3B1EF1-03FB-4C0C-A061-C7F3588E3866}_14.png&quot;/&gt;&lt;left val=&quot;-3&quot;/&gt;&lt;top val=&quot;139&quot;/&gt;&lt;width val=&quot;124&quot;/&gt;&lt;height val=&quot;47&quot;/&gt;&lt;hasText val=&quot;1&quot;/&gt;&lt;/Image&gt;&lt;/ThreeDShapeInfo&gt;"/>
  <p:tag name="PRESENTER_SHAPETEXTINFO" val="&lt;ShapeTextInfo&gt;&lt;TableIndex row=&quot;-1&quot; col=&quot;-1&quot;&gt;&lt;linesCount val=&quot;1&quot;/&gt;&lt;lineCharCount val=&quot;6&quot;/&gt;&lt;/TableIndex&gt;&lt;/ShapeTextInfo&gt;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5,1751056305,C:\Users\dell\Desktop\DL_orientation_Nov_2015_FOR_LIVE_pptx\Media.ppcx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08D77DC1-AA6E-4AF0-AAA4-E89E72B71974}_15.png&quot;/&gt;&lt;left val=&quot;5&quot;/&gt;&lt;top val=&quot;190&quot;/&gt;&lt;width val=&quot;708&quot;/&gt;&lt;height val=&quot;140&quot;/&gt;&lt;hasText val=&quot;1&quot;/&gt;&lt;/Image&gt;&lt;/ThreeDShapeInfo&gt;"/>
  <p:tag name="PRESENTER_SHAPETEXTINFO" val="&lt;ShapeTextInfo&gt;&lt;TableIndex row=&quot;-1&quot; col=&quot;-1&quot;&gt;&lt;linesCount val=&quot;3&quot;/&gt;&lt;lineCharCount val=&quot;39&quot;/&gt;&lt;lineCharCount val=&quot;25&quot;/&gt;&lt;lineCharCount val=&quot;19&quot;/&gt;&lt;/TableIndex&gt;&lt;/ShapeTextInfo&gt;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D5E415E0-4DE7-4B62-8635-EAF560BA2C9E}&quot;/&gt;&lt;isInvalidForFieldText val=&quot;0&quot;/&gt;&lt;Image&gt;&lt;filename val=&quot;C:\Users\dell\Desktop\PPT\data\asimages\{D5E415E0-4DE7-4B62-8635-EAF560BA2C9E}_15.png&quot;/&gt;&lt;left val=&quot;35&quot;/&gt;&lt;top val=&quot;0&quot;/&gt;&lt;width val=&quot;650&quot;/&gt;&lt;height val=&quot;82&quot;/&gt;&lt;hasText val=&quot;1&quot;/&gt;&lt;/Image&gt;&lt;/ThreeDShapeInfo&gt;"/>
  <p:tag name="PRESENTER_SHAPETEXTINFO" val="&lt;ShapeTextInfo&gt;&lt;TableIndex row=&quot;-1&quot; col=&quot;-1&quot;&gt;&lt;linesCount val=&quot;1&quot;/&gt;&lt;lineCharCount val=&quot;16&quot;/&gt;&lt;/TableIndex&gt;&lt;/ShapeTextInfo&gt;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hreeDShapeInfo&gt;&lt;uuid val=&quot;&quot;/&gt;&lt;isInvalidForFieldText val=&quot;0&quot;/&gt;&lt;Image&gt;&lt;filename val=&quot;C:\Users\dell\Desktop\PPT\data\asimages\{EB353B92-C60F-4D61-A000-FD112BC6403D}_15.png&quot;/&gt;&lt;left val=&quot;-3&quot;/&gt;&lt;top val=&quot;139&quot;/&gt;&lt;width val=&quot;174&quot;/&gt;&lt;height val=&quot;47&quot;/&gt;&lt;hasText val=&quot;1&quot;/&gt;&lt;/Image&gt;&lt;/ThreeDShapeInfo&gt;"/>
  <p:tag name="PRESENTER_SHAPETEXTINFO" val="&lt;ShapeTextInfo&gt;&lt;TableIndex row=&quot;-1&quot; col=&quot;-1&quot;&gt;&lt;linesCount val=&quot;1&quot;/&gt;&lt;lineCharCount val=&quot;10&quot;/&gt;&lt;/TableIndex&gt;&lt;/ShapeTextInfo&gt;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6,1751056305,C:\Users\dell\Desktop\DL_orientation_Nov_2015_FOR_LIVE_pptx\Media.ppcx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987F98FA-860D-4757-AD09-4D4A5FFDBC97}&quot;/&gt;&lt;isInvalidForFieldText val=&quot;0&quot;/&gt;&lt;Image&gt;&lt;filename val=&quot;C:\Users\dell\Desktop\PPT\data\asimages\{987F98FA-860D-4757-AD09-4D4A5FFDBC97}_16.png&quot;/&gt;&lt;left val=&quot;-5&quot;/&gt;&lt;top val=&quot;23&quot;/&gt;&lt;width val=&quot;695&quot;/&gt;&lt;height val=&quot;95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extEffect&gt;&lt;Image&gt;&lt;filename val=&quot;C:\Users\dell\Desktop\PPT\data\asimages\{C8CBB536-D3F8-4633-A453-6C6751F71293}_1.png_crop.png&quot;/&gt;&lt;left val=&quot;68&quot;/&gt;&lt;top val=&quot;159&quot;/&gt;&lt;width val=&quot;273&quot;/&gt;&lt;height val=&quot;22&quot;/&gt;&lt;hasText val=&quot;1&quot;/&gt;&lt;paraId val=&quot;1&quot;/&gt;&lt;/Image&gt;&lt;Image&gt;&lt;filename val=&quot;C:\Users\dell\Desktop\PPT\data\asimages\{59F675B1-9EA7-4096-9150-37AA804DD265}_1.png_crop.png&quot;/&gt;&lt;left val=&quot;68&quot;/&gt;&lt;top val=&quot;193&quot;/&gt;&lt;width val=&quot;536&quot;/&gt;&lt;height val=&quot;51&quot;/&gt;&lt;hasText val=&quot;1&quot;/&gt;&lt;paraId val=&quot;2&quot;/&gt;&lt;/Image&gt;&lt;Image&gt;&lt;filename val=&quot;C:\Users\dell\Desktop\PPT\data\asimages\{41466E77-6E8E-43A5-AD19-AEF918ECA0A5}_1.png_crop.png&quot;/&gt;&lt;left val=&quot;68&quot;/&gt;&lt;top val=&quot;257&quot;/&gt;&lt;width val=&quot;411&quot;/&gt;&lt;height val=&quot;51&quot;/&gt;&lt;hasText val=&quot;1&quot;/&gt;&lt;paraId val=&quot;3&quot;/&gt;&lt;/Image&gt;&lt;Image&gt;&lt;filename val=&quot;C:\Users\dell\Desktop\PPT\data\asimages\{E65FEDB7-3AAD-4A52-9A67-0E0E18BD8985}_1.png_crop.png&quot;/&gt;&lt;left val=&quot;68&quot;/&gt;&lt;top val=&quot;320&quot;/&gt;&lt;width val=&quot;449&quot;/&gt;&lt;height val=&quot;80&quot;/&gt;&lt;hasText val=&quot;1&quot;/&gt;&lt;paraId val=&quot;4&quot;/&gt;&lt;/Image&gt;&lt;/TextEffect&gt;"/>
  <p:tag name="PRESENTER_SHAPETEXTINFO" val="&lt;ShapeTextInfo&gt;&lt;TableIndex row=&quot;-1&quot; col=&quot;-1&quot;&gt;&lt;linesCount val=&quot;8&quot;/&gt;&lt;lineCharCount val=&quot;23&quot;/&gt;&lt;lineCharCount val=&quot;47&quot;/&gt;&lt;lineCharCount val=&quot;13&quot;/&gt;&lt;lineCharCount val=&quot;34&quot;/&gt;&lt;lineCharCount val=&quot;25&quot;/&gt;&lt;lineCharCount val=&quot;36&quot;/&gt;&lt;lineCharCount val=&quot;36&quot;/&gt;&lt;lineCharCount val=&quot;19&quot;/&gt;&lt;/TableIndex&gt;&lt;/ShapeTextInfo&gt;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7,1751056305,C:\Users\dell\Desktop\DL_orientation_Nov_2015_FOR_LIVE_pptx\Media.ppcx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FFD5DD4A-B228-4724-9B5A-1A2FF7E1E3B4}&quot;/&gt;&lt;isInvalidForFieldText val=&quot;0&quot;/&gt;&lt;Image&gt;&lt;filename val=&quot;C:\Users\dell\Desktop\PPT\data\asimages\{FFD5DD4A-B228-4724-9B5A-1A2FF7E1E3B4}_17.png&quot;/&gt;&lt;left val=&quot;24&quot;/&gt;&lt;top val=&quot;0&quot;/&gt;&lt;width val=&quot;673&quot;/&gt;&lt;height val=&quot;131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extEffect&gt;&lt;Image&gt;&lt;filename val=&quot;C:\Users\dell\Desktop\PPT\data\asimages\{E644D0EE-2B0B-43B8-B501-4985CE0C423D}_1.png_crop.png&quot;/&gt;&lt;left val=&quot;44&quot;/&gt;&lt;top val=&quot;158&quot;/&gt;&lt;width val=&quot;568&quot;/&gt;&lt;height val=&quot;52&quot;/&gt;&lt;hasText val=&quot;1&quot;/&gt;&lt;paraId val=&quot;1&quot;/&gt;&lt;/Image&gt;&lt;Image&gt;&lt;filename val=&quot;C:\Users\dell\Desktop\PPT\data\asimages\{671D56A0-0B9F-4C75-97EA-C9AF95AE614A}_1.png_crop.png&quot;/&gt;&lt;left val=&quot;44&quot;/&gt;&lt;top val=&quot;222&quot;/&gt;&lt;width val=&quot;600&quot;/&gt;&lt;height val=&quot;75&quot;/&gt;&lt;hasText val=&quot;1&quot;/&gt;&lt;paraId val=&quot;2&quot;/&gt;&lt;/Image&gt;&lt;Image&gt;&lt;filename val=&quot;C:\Users\dell\Desktop\PPT\data\asimages\{1D443577-19AC-402E-AE2B-318CB6849EE0}_1.png_crop.png&quot;/&gt;&lt;left val=&quot;44&quot;/&gt;&lt;top val=&quot;314&quot;/&gt;&lt;width val=&quot;623&quot;/&gt;&lt;height val=&quot;51&quot;/&gt;&lt;hasText val=&quot;1&quot;/&gt;&lt;paraId val=&quot;3&quot;/&gt;&lt;/Image&gt;&lt;/TextEffect&gt;"/>
  <p:tag name="PRESENTER_SHAPETEXTINFO" val="&lt;ShapeTextInfo&gt;&lt;TableIndex row=&quot;-1&quot; col=&quot;-1&quot;&gt;&lt;linesCount val=&quot;7&quot;/&gt;&lt;lineCharCount val=&quot;44&quot;/&gt;&lt;lineCharCount val=&quot;24&quot;/&gt;&lt;lineCharCount val=&quot;41&quot;/&gt;&lt;lineCharCount val=&quot;51&quot;/&gt;&lt;lineCharCount val=&quot;10&quot;/&gt;&lt;lineCharCount val=&quot;52&quot;/&gt;&lt;lineCharCount val=&quot;51&quot;/&gt;&lt;/TableIndex&gt;&lt;/ShapeTextInfo&gt;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8,1751056305,C:\Users\dell\Desktop\DL_orientation_Nov_2015_FOR_LIVE_pptx\Media.ppcx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267494E6-CA25-46A7-A7F1-51DD4E30E326}&quot;/&gt;&lt;isInvalidForFieldText val=&quot;0&quot;/&gt;&lt;Image&gt;&lt;filename val=&quot;C:\Users\dell\Desktop\PPT\data\asimages\{267494E6-CA25-46A7-A7F1-51DD4E30E326}_18.png&quot;/&gt;&lt;left val=&quot;24&quot;/&gt;&lt;top val=&quot;0&quot;/&gt;&lt;width val=&quot;673&quot;/&gt;&lt;height val=&quot;131&quot;/&gt;&lt;hasText val=&quot;1&quot;/&gt;&lt;/Image&gt;&lt;/ThreeDShapeInfo&gt;"/>
  <p:tag name="PRESENTER_SHAPETEXTINFO" val="&lt;ShapeTextInfo&gt;&lt;TableIndex row=&quot;-1&quot; col=&quot;-1&quot;&gt;&lt;linesCount val=&quot;1&quot;/&gt;&lt;lineCharCount val=&quot;24&quot;/&gt;&lt;/TableIndex&gt;&lt;/ShapeTextInfo&gt;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extEffect&gt;&lt;Image&gt;&lt;filename val=&quot;C:\Users\dell\Desktop\PPT\data\asimages\{990482D2-669D-46FF-9E96-CDD59E93F0DD}_1.png_crop.png&quot;/&gt;&lt;left val=&quot;44&quot;/&gt;&lt;top val=&quot;170&quot;/&gt;&lt;width val=&quot;623&quot;/&gt;&lt;height val=&quot;47&quot;/&gt;&lt;hasText val=&quot;1&quot;/&gt;&lt;paraId val=&quot;1&quot;/&gt;&lt;/Image&gt;&lt;Image&gt;&lt;filename val=&quot;C:\Users\dell\Desktop\PPT\data\asimages\{3FA3710B-6913-4ECD-8522-89E7657EB97D}_1.png_crop.png&quot;/&gt;&lt;left val=&quot;80&quot;/&gt;&lt;top val=&quot;232&quot;/&gt;&lt;width val=&quot;519&quot;/&gt;&lt;height val=&quot;39&quot;/&gt;&lt;hasText val=&quot;1&quot;/&gt;&lt;paraId val=&quot;2&quot;/&gt;&lt;/Image&gt;&lt;Image&gt;&lt;filename val=&quot;C:\Users\dell\Desktop\PPT\data\asimages\{EA59F272-F273-4EF4-AB64-A10108B335B8}_1.png_crop.png&quot;/&gt;&lt;left val=&quot;80&quot;/&gt;&lt;top val=&quot;285&quot;/&gt;&lt;width val=&quot;518&quot;/&gt;&lt;height val=&quot;39&quot;/&gt;&lt;hasText val=&quot;1&quot;/&gt;&lt;paraId val=&quot;3&quot;/&gt;&lt;/Image&gt;&lt;/TextEffect&gt;"/>
  <p:tag name="PRESENTER_SHAPETEXTINFO" val="&lt;ShapeTextInfo&gt;&lt;TableIndex row=&quot;-1&quot; col=&quot;-1&quot;&gt;&lt;linesCount val=&quot;6&quot;/&gt;&lt;lineCharCount val=&quot;53&quot;/&gt;&lt;lineCharCount val=&quot;21&quot;/&gt;&lt;lineCharCount val=&quot;52&quot;/&gt;&lt;lineCharCount val=&quot;31&quot;/&gt;&lt;lineCharCount val=&quot;52&quot;/&gt;&lt;lineCharCount val=&quot;7&quot;/&gt;&lt;/TableIndex&gt;&lt;/ShapeTextInfo&gt;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9,1751056305,C:\Users\dell\Desktop\DL_orientation_Nov_2015_FOR_LIVE_pptx\Media.ppcx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252D262A-0711-43C7-8957-3FD8E8F11BFB}&quot;/&gt;&lt;isInvalidForFieldText val=&quot;0&quot;/&gt;&lt;Image&gt;&lt;filename val=&quot;C:\Users\dell\Desktop\PPT\data\asimages\{252D262A-0711-43C7-8957-3FD8E8F11BFB}_19.png&quot;/&gt;&lt;left val=&quot;52&quot;/&gt;&lt;top val=&quot;11&quot;/&gt;&lt;width val=&quot;610&quot;/&gt;&lt;height val=&quot;95&quot;/&gt;&lt;hasText val=&quot;1&quot;/&gt;&lt;/Image&gt;&lt;/ThreeDShapeInfo&gt;"/>
  <p:tag name="PRESENTER_SHAPETEXTINFO" val="&lt;ShapeTextInfo&gt;&lt;TableIndex row=&quot;-1&quot; col=&quot;-1&quot;&gt;&lt;linesCount val=&quot;1&quot;/&gt;&lt;lineCharCount val=&quot;21&quot;/&gt;&lt;/TableIndex&gt;&lt;/ShapeTextInfo&gt;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ML_SHAPEINFO" val="&lt;TextEffect&gt;&lt;Image&gt;&lt;filename val=&quot;C:\Users\dell\Desktop\PPT\data\asimages\{3DD2ED13-864D-4865-801A-7C194E15642D}_1.png_crop.png&quot;/&gt;&lt;left val=&quot;49&quot;/&gt;&lt;top val=&quot;151&quot;/&gt;&lt;width val=&quot;476&quot;/&gt;&lt;height val=&quot;18&quot;/&gt;&lt;hasText val=&quot;1&quot;/&gt;&lt;paraId val=&quot;1&quot;/&gt;&lt;/Image&gt;&lt;Image&gt;&lt;filename val=&quot;C:\Users\dell\Desktop\PPT\data\asimages\{2204840C-26B7-47A4-AF48-6E85D1E9ADCA}_1.png_crop.png&quot;/&gt;&lt;left val=&quot;49&quot;/&gt;&lt;top val=&quot;180&quot;/&gt;&lt;width val=&quot;529&quot;/&gt;&lt;height val=&quot;19&quot;/&gt;&lt;hasText val=&quot;1&quot;/&gt;&lt;paraId val=&quot;2&quot;/&gt;&lt;/Image&gt;&lt;Image&gt;&lt;filename val=&quot;C:\Users\dell\Desktop\PPT\data\asimages\{7A8A83FF-4957-4EB2-BBCC-D9532280318D}_1.png_crop.png&quot;/&gt;&lt;left val=&quot;49&quot;/&gt;&lt;top val=&quot;209&quot;/&gt;&lt;width val=&quot;575&quot;/&gt;&lt;height val=&quot;39&quot;/&gt;&lt;hasText val=&quot;1&quot;/&gt;&lt;paraId val=&quot;3&quot;/&gt;&lt;/Image&gt;&lt;Image&gt;&lt;filename val=&quot;C:\Users\dell\Desktop\PPT\data\asimages\{3409F7FF-AAC9-4895-B729-5202A066B15F}_1.png_crop.png&quot;/&gt;&lt;left val=&quot;49&quot;/&gt;&lt;top val=&quot;262&quot;/&gt;&lt;width val=&quot;623&quot;/&gt;&lt;height val=&quot;43&quot;/&gt;&lt;hasText val=&quot;1&quot;/&gt;&lt;paraId val=&quot;4&quot;/&gt;&lt;/Image&gt;&lt;/TextEffect&gt;"/>
  <p:tag name="PRESENTER_SHAPETEXTINFO" val="&lt;ShapeTextInfo&gt;&lt;TableIndex row=&quot;-1&quot; col=&quot;-1&quot;&gt;&lt;linesCount val=&quot;6&quot;/&gt;&lt;lineCharCount val=&quot;47&quot;/&gt;&lt;lineCharCount val=&quot;50&quot;/&gt;&lt;lineCharCount val=&quot;58&quot;/&gt;&lt;lineCharCount val=&quot;7&quot;/&gt;&lt;lineCharCount val=&quot;61&quot;/&gt;&lt;lineCharCount val=&quot;17&quot;/&gt;&lt;/TableIndex&gt;&lt;/ShapeTextInfo&gt;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xecutive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785</TotalTime>
  <Words>482</Words>
  <Application>Microsoft Office PowerPoint</Application>
  <PresentationFormat>On-screen Show (4:3)</PresentationFormat>
  <Paragraphs>120</Paragraphs>
  <Slides>19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Executive</vt:lpstr>
      <vt:lpstr>PowerPoint Presentation</vt:lpstr>
      <vt:lpstr>Course Instructors from NWA</vt:lpstr>
      <vt:lpstr>PowerPoint Presentation</vt:lpstr>
      <vt:lpstr>Course Website</vt:lpstr>
      <vt:lpstr>The Course</vt:lpstr>
      <vt:lpstr>Goal of the Course</vt:lpstr>
      <vt:lpstr>Technical Notes</vt:lpstr>
      <vt:lpstr>Course Components</vt:lpstr>
      <vt:lpstr>Required Modules</vt:lpstr>
      <vt:lpstr>Required Modules</vt:lpstr>
      <vt:lpstr>Required Modules</vt:lpstr>
      <vt:lpstr>Elective Modules</vt:lpstr>
      <vt:lpstr>PowerPoint Presentation</vt:lpstr>
      <vt:lpstr>Required Modules</vt:lpstr>
      <vt:lpstr>Final Writing Assignment</vt:lpstr>
      <vt:lpstr>Participation Guidelines</vt:lpstr>
      <vt:lpstr>Participation Guidelines</vt:lpstr>
      <vt:lpstr>Final Webinar Session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BIOVED-2</dc:creator>
  <cp:lastModifiedBy>admin</cp:lastModifiedBy>
  <cp:revision>124</cp:revision>
  <dcterms:created xsi:type="dcterms:W3CDTF">2006-08-16T00:00:00Z</dcterms:created>
  <dcterms:modified xsi:type="dcterms:W3CDTF">2017-10-03T12:35:14Z</dcterms:modified>
</cp:coreProperties>
</file>