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909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300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828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54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288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75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29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412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09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196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13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46E95-6373-4366-AD70-AF23603803A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015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/>
              <a:t>WMO Training Workshop - Integrating Climate Information for Adaptation (</a:t>
            </a:r>
            <a:r>
              <a:rPr lang="en-US" sz="2800" b="1" dirty="0" err="1"/>
              <a:t>ClimAdapt</a:t>
            </a:r>
            <a:r>
              <a:rPr lang="en-US" sz="2800" b="1" dirty="0"/>
              <a:t>): 8-19 </a:t>
            </a:r>
            <a:r>
              <a:rPr lang="en-US" sz="2800" b="1"/>
              <a:t>November </a:t>
            </a:r>
            <a:r>
              <a:rPr lang="en-US" sz="2800" b="1" smtClean="0"/>
              <a:t>2021-</a:t>
            </a:r>
            <a:br>
              <a:rPr lang="en-US" sz="2800" b="1" smtClean="0"/>
            </a:br>
            <a:r>
              <a:rPr lang="en-US" sz="2800" b="1" smtClean="0"/>
              <a:t>Assignment</a:t>
            </a: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800"/>
              <a:t/>
            </a:r>
            <a:br>
              <a:rPr lang="en-US" sz="2800"/>
            </a:br>
            <a:r>
              <a:rPr lang="en-US" sz="2800" smtClean="0"/>
              <a:t>Country: </a:t>
            </a:r>
            <a:r>
              <a:rPr lang="en-US" sz="2800" dirty="0" smtClean="0"/>
              <a:t>Iran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11613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Ebrahim </a:t>
            </a:r>
            <a:r>
              <a:rPr lang="en-US" dirty="0" err="1"/>
              <a:t>Asadi</a:t>
            </a:r>
            <a:r>
              <a:rPr lang="en-US" dirty="0"/>
              <a:t> </a:t>
            </a:r>
            <a:r>
              <a:rPr lang="en-US" dirty="0" err="1"/>
              <a:t>Oskouei</a:t>
            </a:r>
            <a:r>
              <a:rPr lang="en-US" dirty="0"/>
              <a:t>, Farnaz </a:t>
            </a:r>
            <a:r>
              <a:rPr lang="en-US" dirty="0" err="1"/>
              <a:t>Pourasghar</a:t>
            </a:r>
            <a:r>
              <a:rPr lang="en-US" dirty="0"/>
              <a:t>, Yashar </a:t>
            </a:r>
            <a:r>
              <a:rPr lang="en-US" dirty="0" err="1"/>
              <a:t>Flamarzi</a:t>
            </a:r>
            <a:r>
              <a:rPr lang="en-US" dirty="0"/>
              <a:t>,</a:t>
            </a:r>
          </a:p>
          <a:p>
            <a:r>
              <a:rPr lang="en-US" dirty="0" err="1"/>
              <a:t>Morteza</a:t>
            </a:r>
            <a:r>
              <a:rPr lang="en-US" dirty="0"/>
              <a:t> </a:t>
            </a:r>
            <a:r>
              <a:rPr lang="en-US" dirty="0" err="1"/>
              <a:t>Pakdaman</a:t>
            </a:r>
            <a:r>
              <a:rPr lang="en-US" dirty="0"/>
              <a:t>, Zohreh Javanshiri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490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THREE PRIORITY ACTION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4400" dirty="0"/>
              <a:t>IRIMO's flood forecast </a:t>
            </a:r>
            <a:r>
              <a:rPr lang="en-US" sz="4400" dirty="0" smtClean="0"/>
              <a:t>system ( Saving life and property)</a:t>
            </a:r>
            <a:endParaRPr lang="en-US" sz="4400" dirty="0"/>
          </a:p>
          <a:p>
            <a:r>
              <a:rPr lang="en-US" sz="4400" dirty="0" smtClean="0"/>
              <a:t>Drought </a:t>
            </a:r>
            <a:r>
              <a:rPr lang="en-US" sz="4400" dirty="0"/>
              <a:t>monitoring by </a:t>
            </a:r>
            <a:r>
              <a:rPr lang="en-US" sz="4400" dirty="0" smtClean="0"/>
              <a:t>NDWMC (Agriculture, water resources management, food security) </a:t>
            </a:r>
          </a:p>
          <a:p>
            <a:r>
              <a:rPr lang="en-US" sz="4400" dirty="0"/>
              <a:t>Seasonal climate </a:t>
            </a:r>
            <a:r>
              <a:rPr lang="en-US" sz="4400" dirty="0" smtClean="0"/>
              <a:t>forecast (Planning Agriculture and water </a:t>
            </a:r>
            <a:r>
              <a:rPr lang="en-US" sz="4400" dirty="0"/>
              <a:t>resources </a:t>
            </a:r>
            <a:r>
              <a:rPr lang="en-US" sz="4400" dirty="0" smtClean="0"/>
              <a:t>management strategies)</a:t>
            </a:r>
            <a:endParaRPr lang="en-US" sz="4400" dirty="0"/>
          </a:p>
          <a:p>
            <a:endParaRPr lang="en-US" sz="4400" dirty="0"/>
          </a:p>
          <a:p>
            <a:endParaRPr lang="en-US" sz="4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491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4572</TotalTime>
  <Words>54</Words>
  <Application>Microsoft Office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 WMO Training Workshop - Integrating Climate Information for Adaptation (ClimAdapt): 8-19 November 2021- Assignment  Country: Iran</vt:lpstr>
      <vt:lpstr>THREE PRIORITY ACTION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DAYA</dc:creator>
  <cp:lastModifiedBy>DAYA</cp:lastModifiedBy>
  <cp:revision>33</cp:revision>
  <dcterms:created xsi:type="dcterms:W3CDTF">2021-11-10T07:38:39Z</dcterms:created>
  <dcterms:modified xsi:type="dcterms:W3CDTF">2021-11-18T07:47:00Z</dcterms:modified>
</cp:coreProperties>
</file>