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74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mo.int/pages/prog/www/wigos/Communications-Outreach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 err="1" smtClean="0">
                <a:solidFill>
                  <a:srgbClr val="000090"/>
                </a:solidFill>
              </a:rPr>
              <a:t>Practical</a:t>
            </a:r>
            <a:r>
              <a:rPr lang="fr-FR" sz="4800" dirty="0" smtClean="0">
                <a:solidFill>
                  <a:srgbClr val="000090"/>
                </a:solidFill>
              </a:rPr>
              <a:t> session V: </a:t>
            </a:r>
            <a:r>
              <a:rPr lang="fr-FR" sz="4800" dirty="0" err="1" smtClean="0">
                <a:solidFill>
                  <a:srgbClr val="000090"/>
                </a:solidFill>
              </a:rPr>
              <a:t>Develop</a:t>
            </a:r>
            <a:r>
              <a:rPr lang="fr-FR" sz="4800" dirty="0" smtClean="0">
                <a:solidFill>
                  <a:srgbClr val="000090"/>
                </a:solidFill>
              </a:rPr>
              <a:t> a WIGOS ID </a:t>
            </a:r>
            <a:r>
              <a:rPr lang="fr-FR" sz="4800" dirty="0" err="1" smtClean="0">
                <a:solidFill>
                  <a:srgbClr val="000090"/>
                </a:solidFill>
              </a:rPr>
              <a:t>schema</a:t>
            </a:r>
            <a:r>
              <a:rPr lang="fr-FR" sz="4800" dirty="0" smtClean="0">
                <a:solidFill>
                  <a:srgbClr val="000090"/>
                </a:solidFill>
              </a:rPr>
              <a:t> for </a:t>
            </a:r>
            <a:r>
              <a:rPr lang="fr-FR" sz="4800" dirty="0" err="1" smtClean="0">
                <a:solidFill>
                  <a:srgbClr val="000090"/>
                </a:solidFill>
              </a:rPr>
              <a:t>your</a:t>
            </a:r>
            <a:r>
              <a:rPr lang="fr-FR" sz="4800" dirty="0" smtClean="0">
                <a:solidFill>
                  <a:srgbClr val="000090"/>
                </a:solidFill>
              </a:rPr>
              <a:t> country 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279859"/>
              </p:ext>
            </p:extLst>
          </p:nvPr>
        </p:nvGraphicFramePr>
        <p:xfrm>
          <a:off x="736513" y="4271972"/>
          <a:ext cx="7919562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0231"/>
                <a:gridCol w="1028700"/>
                <a:gridCol w="1440681"/>
                <a:gridCol w="1524201"/>
                <a:gridCol w="2085749"/>
              </a:tblGrid>
              <a:tr h="638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Organisation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Series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Issuer of identifier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Issue number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Local identifier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 err="1" smtClean="0">
                          <a:effectLst/>
                        </a:rPr>
                        <a:t>Meteo</a:t>
                      </a:r>
                      <a:r>
                        <a:rPr lang="fr-CH" sz="2000" dirty="0" smtClean="0">
                          <a:effectLst/>
                        </a:rPr>
                        <a:t> service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 smtClean="0">
                          <a:effectLst/>
                        </a:rPr>
                        <a:t>Hydro service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err="1" smtClean="0">
                          <a:effectLst/>
                          <a:latin typeface="Calibri"/>
                          <a:ea typeface="SimSun"/>
                          <a:cs typeface="Arial"/>
                        </a:rPr>
                        <a:t>Agricultural</a:t>
                      </a:r>
                      <a:r>
                        <a:rPr lang="de-CH" sz="2000" dirty="0" smtClean="0">
                          <a:effectLst/>
                          <a:latin typeface="Calibri"/>
                          <a:ea typeface="SimSun"/>
                          <a:cs typeface="Arial"/>
                        </a:rPr>
                        <a:t> </a:t>
                      </a:r>
                      <a:r>
                        <a:rPr lang="de-CH" sz="2000" dirty="0" err="1" smtClean="0">
                          <a:effectLst/>
                          <a:latin typeface="Calibri"/>
                          <a:ea typeface="SimSun"/>
                          <a:cs typeface="Arial"/>
                        </a:rPr>
                        <a:t>ministerium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09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…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7862" y="1535697"/>
            <a:ext cx="74838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CH" sz="2800" dirty="0" smtClean="0"/>
              <a:t>Find out </a:t>
            </a:r>
            <a:r>
              <a:rPr lang="de-CH" sz="2800" dirty="0" err="1" smtClean="0"/>
              <a:t>what</a:t>
            </a:r>
            <a:r>
              <a:rPr lang="de-CH" sz="2800" dirty="0" smtClean="0"/>
              <a:t> </a:t>
            </a:r>
            <a:r>
              <a:rPr lang="de-CH" sz="2800" dirty="0" err="1" smtClean="0"/>
              <a:t>your</a:t>
            </a:r>
            <a:r>
              <a:rPr lang="de-CH" sz="2800" dirty="0" smtClean="0"/>
              <a:t> </a:t>
            </a:r>
            <a:r>
              <a:rPr lang="de-CH" sz="2800" dirty="0" err="1" smtClean="0"/>
              <a:t>country</a:t>
            </a:r>
            <a:r>
              <a:rPr lang="de-CH" sz="2800" dirty="0" smtClean="0"/>
              <a:t> ISO </a:t>
            </a:r>
            <a:r>
              <a:rPr lang="de-CH" sz="2800" dirty="0" err="1" smtClean="0"/>
              <a:t>code</a:t>
            </a:r>
            <a:r>
              <a:rPr lang="de-CH" sz="2800" dirty="0" smtClean="0"/>
              <a:t> </a:t>
            </a:r>
            <a:r>
              <a:rPr lang="de-CH" sz="2800" dirty="0" err="1" smtClean="0"/>
              <a:t>is</a:t>
            </a:r>
            <a:r>
              <a:rPr lang="de-CH" sz="2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2800" dirty="0" smtClean="0"/>
              <a:t>Look at </a:t>
            </a:r>
            <a:r>
              <a:rPr lang="de-CH" sz="2800" dirty="0" err="1" smtClean="0"/>
              <a:t>some</a:t>
            </a:r>
            <a:r>
              <a:rPr lang="de-CH" sz="2800" dirty="0" smtClean="0"/>
              <a:t> </a:t>
            </a:r>
            <a:r>
              <a:rPr lang="de-CH" sz="2800" dirty="0" err="1" smtClean="0"/>
              <a:t>examples</a:t>
            </a:r>
            <a:r>
              <a:rPr lang="de-CH" sz="2800" dirty="0" smtClean="0"/>
              <a:t> </a:t>
            </a:r>
            <a:r>
              <a:rPr lang="de-CH" sz="2800" dirty="0" err="1" smtClean="0"/>
              <a:t>of</a:t>
            </a:r>
            <a:r>
              <a:rPr lang="de-CH" sz="2800" dirty="0" smtClean="0"/>
              <a:t> WIGOS ID </a:t>
            </a:r>
            <a:r>
              <a:rPr lang="de-CH" sz="2800" dirty="0" err="1" smtClean="0"/>
              <a:t>schemes</a:t>
            </a:r>
            <a:r>
              <a:rPr lang="de-CH" sz="2800" dirty="0" smtClean="0"/>
              <a:t> </a:t>
            </a:r>
            <a:r>
              <a:rPr lang="de-CH" sz="2800" dirty="0" err="1" smtClean="0"/>
              <a:t>by</a:t>
            </a:r>
            <a:r>
              <a:rPr lang="de-CH" sz="2800" dirty="0" smtClean="0"/>
              <a:t> </a:t>
            </a:r>
            <a:r>
              <a:rPr lang="de-CH" sz="2800" dirty="0" err="1" smtClean="0"/>
              <a:t>other</a:t>
            </a:r>
            <a:r>
              <a:rPr lang="de-CH" sz="2800" dirty="0" smtClean="0"/>
              <a:t> countries:</a:t>
            </a:r>
          </a:p>
          <a:p>
            <a:r>
              <a:rPr lang="de-CH" sz="2800" dirty="0">
                <a:hlinkClick r:id="rId2"/>
              </a:rPr>
              <a:t>https://</a:t>
            </a:r>
            <a:r>
              <a:rPr lang="de-CH" sz="2800" dirty="0" smtClean="0">
                <a:hlinkClick r:id="rId2"/>
              </a:rPr>
              <a:t>www.wmo.int/pages/prog/www/wigos/Communications-Outreach.html</a:t>
            </a:r>
            <a:endParaRPr lang="de-CH" sz="2800" dirty="0"/>
          </a:p>
          <a:p>
            <a:r>
              <a:rPr lang="de-CH" sz="2800" dirty="0" smtClean="0"/>
              <a:t>3.	</a:t>
            </a:r>
            <a:r>
              <a:rPr lang="en-US" sz="2800" dirty="0" smtClean="0"/>
              <a:t>Optional </a:t>
            </a:r>
            <a:r>
              <a:rPr lang="en-US" sz="2800" dirty="0"/>
              <a:t>national identifier </a:t>
            </a:r>
            <a:r>
              <a:rPr lang="en-US" sz="2800" dirty="0" smtClean="0"/>
              <a:t>table: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fr-CH" sz="2800" dirty="0" smtClean="0"/>
          </a:p>
        </p:txBody>
      </p:sp>
    </p:spTree>
    <p:extLst>
      <p:ext uri="{BB962C8B-B14F-4D97-AF65-F5344CB8AC3E}">
        <p14:creationId xmlns:p14="http://schemas.microsoft.com/office/powerpoint/2010/main" val="42104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71</TotalTime>
  <Words>58</Words>
  <Application>Microsoft Office PowerPoint</Application>
  <PresentationFormat>On-screen Show (4:3)</PresentationFormat>
  <Paragraphs>33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WMO_WHITE_Powerpoint_en_fr</vt:lpstr>
      <vt:lpstr>PowerPoint Presentation</vt:lpstr>
      <vt:lpstr>Exercises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Proescholdt;joerg.klausen@meteoswiss.ch</dc:creator>
  <cp:lastModifiedBy>Luisa Ickes</cp:lastModifiedBy>
  <cp:revision>55</cp:revision>
  <dcterms:created xsi:type="dcterms:W3CDTF">2017-03-07T10:41:37Z</dcterms:created>
  <dcterms:modified xsi:type="dcterms:W3CDTF">2019-10-02T11:09:35Z</dcterms:modified>
</cp:coreProperties>
</file>