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5" r:id="rId2"/>
    <p:sldMasterId id="2147483706" r:id="rId3"/>
    <p:sldMasterId id="2147483750" r:id="rId4"/>
  </p:sldMasterIdLst>
  <p:notesMasterIdLst>
    <p:notesMasterId r:id="rId10"/>
  </p:notesMasterIdLst>
  <p:sldIdLst>
    <p:sldId id="370" r:id="rId5"/>
    <p:sldId id="580" r:id="rId6"/>
    <p:sldId id="581" r:id="rId7"/>
    <p:sldId id="583" r:id="rId8"/>
    <p:sldId id="58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8000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customXml" Target="../customXml/item1.xml"/><Relationship Id="rId1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18B014-8C66-4672-B232-21E41CF3DB55}" type="datetimeFigureOut">
              <a:rPr lang="en-GB" smtClean="0"/>
              <a:t>09/01/2021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602E43-E72F-4A21-9547-A22FCB79BFE5}" type="slidenum">
              <a:rPr lang="en-GB" smtClean="0"/>
              <a:t>‹#›</a:t>
            </a:fld>
            <a:endParaRPr lang="en-GB"/>
          </a:p>
        </p:txBody>
      </p:sp>
    </p:spTree>
    <p:extLst>
      <p:ext uri="{BB962C8B-B14F-4D97-AF65-F5344CB8AC3E}">
        <p14:creationId xmlns:p14="http://schemas.microsoft.com/office/powerpoint/2010/main" val="3278670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892E7-ADC3-48E8-B6FB-0354C6B485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C6D435B-2D8A-4568-AFCC-B95FEAE25B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AF41956-FB13-452F-936D-673F2DC5D518}"/>
              </a:ext>
            </a:extLst>
          </p:cNvPr>
          <p:cNvSpPr>
            <a:spLocks noGrp="1"/>
          </p:cNvSpPr>
          <p:nvPr>
            <p:ph type="dt" sz="half" idx="10"/>
          </p:nvPr>
        </p:nvSpPr>
        <p:spPr/>
        <p:txBody>
          <a:bodyPr/>
          <a:lstStyle/>
          <a:p>
            <a:fld id="{9E513351-7152-4688-94A6-197AC2C83708}" type="datetimeFigureOut">
              <a:rPr lang="en-GB" smtClean="0"/>
              <a:t>09/01/2021</a:t>
            </a:fld>
            <a:endParaRPr lang="en-GB"/>
          </a:p>
        </p:txBody>
      </p:sp>
      <p:sp>
        <p:nvSpPr>
          <p:cNvPr id="5" name="Footer Placeholder 4">
            <a:extLst>
              <a:ext uri="{FF2B5EF4-FFF2-40B4-BE49-F238E27FC236}">
                <a16:creationId xmlns:a16="http://schemas.microsoft.com/office/drawing/2014/main" id="{42CEDCB1-023B-49DB-B7FE-6AE091B8D8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8E673C7-D497-4F35-B758-E99E4E42DD29}"/>
              </a:ext>
            </a:extLst>
          </p:cNvPr>
          <p:cNvSpPr>
            <a:spLocks noGrp="1"/>
          </p:cNvSpPr>
          <p:nvPr>
            <p:ph type="sldNum" sz="quarter" idx="12"/>
          </p:nvPr>
        </p:nvSpPr>
        <p:spPr/>
        <p:txBody>
          <a:bodyPr/>
          <a:lstStyle/>
          <a:p>
            <a:fld id="{EC176F46-CC6D-4F6F-9FEE-8658A02D3DEF}" type="slidenum">
              <a:rPr lang="en-GB" smtClean="0"/>
              <a:t>‹#›</a:t>
            </a:fld>
            <a:endParaRPr lang="en-GB"/>
          </a:p>
        </p:txBody>
      </p:sp>
    </p:spTree>
    <p:extLst>
      <p:ext uri="{BB962C8B-B14F-4D97-AF65-F5344CB8AC3E}">
        <p14:creationId xmlns:p14="http://schemas.microsoft.com/office/powerpoint/2010/main" val="2275456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69DA9-AF20-4AEB-A639-1FB54B852EC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3FDE0C4-3E75-4A78-8596-2192FC4CA9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28D71E-45EF-48B9-8568-D199CC664AFA}"/>
              </a:ext>
            </a:extLst>
          </p:cNvPr>
          <p:cNvSpPr>
            <a:spLocks noGrp="1"/>
          </p:cNvSpPr>
          <p:nvPr>
            <p:ph type="dt" sz="half" idx="10"/>
          </p:nvPr>
        </p:nvSpPr>
        <p:spPr/>
        <p:txBody>
          <a:bodyPr/>
          <a:lstStyle/>
          <a:p>
            <a:fld id="{9E513351-7152-4688-94A6-197AC2C83708}" type="datetimeFigureOut">
              <a:rPr lang="en-GB" smtClean="0"/>
              <a:t>09/01/2021</a:t>
            </a:fld>
            <a:endParaRPr lang="en-GB"/>
          </a:p>
        </p:txBody>
      </p:sp>
      <p:sp>
        <p:nvSpPr>
          <p:cNvPr id="5" name="Footer Placeholder 4">
            <a:extLst>
              <a:ext uri="{FF2B5EF4-FFF2-40B4-BE49-F238E27FC236}">
                <a16:creationId xmlns:a16="http://schemas.microsoft.com/office/drawing/2014/main" id="{FFD1456D-4B9E-454D-AB66-FD4995C277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851B74-26DD-4E21-AB04-74FDA99E50CB}"/>
              </a:ext>
            </a:extLst>
          </p:cNvPr>
          <p:cNvSpPr>
            <a:spLocks noGrp="1"/>
          </p:cNvSpPr>
          <p:nvPr>
            <p:ph type="sldNum" sz="quarter" idx="12"/>
          </p:nvPr>
        </p:nvSpPr>
        <p:spPr/>
        <p:txBody>
          <a:bodyPr/>
          <a:lstStyle/>
          <a:p>
            <a:fld id="{EC176F46-CC6D-4F6F-9FEE-8658A02D3DEF}" type="slidenum">
              <a:rPr lang="en-GB" smtClean="0"/>
              <a:t>‹#›</a:t>
            </a:fld>
            <a:endParaRPr lang="en-GB"/>
          </a:p>
        </p:txBody>
      </p:sp>
    </p:spTree>
    <p:extLst>
      <p:ext uri="{BB962C8B-B14F-4D97-AF65-F5344CB8AC3E}">
        <p14:creationId xmlns:p14="http://schemas.microsoft.com/office/powerpoint/2010/main" val="309698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88008-284F-400D-A21F-076B7FFC7D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8D0F4E8-B631-42B1-BD87-2B553A0C48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BF6566-C9F8-4916-9391-CF444AD53309}"/>
              </a:ext>
            </a:extLst>
          </p:cNvPr>
          <p:cNvSpPr>
            <a:spLocks noGrp="1"/>
          </p:cNvSpPr>
          <p:nvPr>
            <p:ph type="dt" sz="half" idx="10"/>
          </p:nvPr>
        </p:nvSpPr>
        <p:spPr/>
        <p:txBody>
          <a:bodyPr/>
          <a:lstStyle/>
          <a:p>
            <a:fld id="{9E513351-7152-4688-94A6-197AC2C83708}" type="datetimeFigureOut">
              <a:rPr lang="en-GB" smtClean="0"/>
              <a:t>09/01/2021</a:t>
            </a:fld>
            <a:endParaRPr lang="en-GB"/>
          </a:p>
        </p:txBody>
      </p:sp>
      <p:sp>
        <p:nvSpPr>
          <p:cNvPr id="5" name="Footer Placeholder 4">
            <a:extLst>
              <a:ext uri="{FF2B5EF4-FFF2-40B4-BE49-F238E27FC236}">
                <a16:creationId xmlns:a16="http://schemas.microsoft.com/office/drawing/2014/main" id="{AE5FB658-7C66-4F7F-9656-EA2F023A8E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994DC3-E9FF-4498-B9FF-BBC3432D41E7}"/>
              </a:ext>
            </a:extLst>
          </p:cNvPr>
          <p:cNvSpPr>
            <a:spLocks noGrp="1"/>
          </p:cNvSpPr>
          <p:nvPr>
            <p:ph type="sldNum" sz="quarter" idx="12"/>
          </p:nvPr>
        </p:nvSpPr>
        <p:spPr/>
        <p:txBody>
          <a:bodyPr/>
          <a:lstStyle/>
          <a:p>
            <a:fld id="{EC176F46-CC6D-4F6F-9FEE-8658A02D3DEF}" type="slidenum">
              <a:rPr lang="en-GB" smtClean="0"/>
              <a:t>‹#›</a:t>
            </a:fld>
            <a:endParaRPr lang="en-GB"/>
          </a:p>
        </p:txBody>
      </p:sp>
    </p:spTree>
    <p:extLst>
      <p:ext uri="{BB962C8B-B14F-4D97-AF65-F5344CB8AC3E}">
        <p14:creationId xmlns:p14="http://schemas.microsoft.com/office/powerpoint/2010/main" val="647119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74E5C-EC3F-4E62-BDE5-BC98C2E564A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8E5328F-378E-43EE-874B-5EE845527D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FC5128D-754E-41A8-B3E2-E00D2F61CD0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1C4D452-DEAC-4EDA-8210-D67DBC409A7F}"/>
              </a:ext>
            </a:extLst>
          </p:cNvPr>
          <p:cNvSpPr>
            <a:spLocks noGrp="1"/>
          </p:cNvSpPr>
          <p:nvPr>
            <p:ph type="dt" sz="half" idx="10"/>
          </p:nvPr>
        </p:nvSpPr>
        <p:spPr/>
        <p:txBody>
          <a:bodyPr/>
          <a:lstStyle/>
          <a:p>
            <a:fld id="{9E513351-7152-4688-94A6-197AC2C83708}" type="datetimeFigureOut">
              <a:rPr lang="en-GB" smtClean="0"/>
              <a:t>09/01/2021</a:t>
            </a:fld>
            <a:endParaRPr lang="en-GB"/>
          </a:p>
        </p:txBody>
      </p:sp>
      <p:sp>
        <p:nvSpPr>
          <p:cNvPr id="6" name="Footer Placeholder 5">
            <a:extLst>
              <a:ext uri="{FF2B5EF4-FFF2-40B4-BE49-F238E27FC236}">
                <a16:creationId xmlns:a16="http://schemas.microsoft.com/office/drawing/2014/main" id="{98F81885-D317-4919-8CDC-8688EB9AE2F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5D37ABD-CEC7-4016-BB4E-BCDF05CC808A}"/>
              </a:ext>
            </a:extLst>
          </p:cNvPr>
          <p:cNvSpPr>
            <a:spLocks noGrp="1"/>
          </p:cNvSpPr>
          <p:nvPr>
            <p:ph type="sldNum" sz="quarter" idx="12"/>
          </p:nvPr>
        </p:nvSpPr>
        <p:spPr/>
        <p:txBody>
          <a:bodyPr/>
          <a:lstStyle/>
          <a:p>
            <a:fld id="{EC176F46-CC6D-4F6F-9FEE-8658A02D3DEF}" type="slidenum">
              <a:rPr lang="en-GB" smtClean="0"/>
              <a:t>‹#›</a:t>
            </a:fld>
            <a:endParaRPr lang="en-GB"/>
          </a:p>
        </p:txBody>
      </p:sp>
    </p:spTree>
    <p:extLst>
      <p:ext uri="{BB962C8B-B14F-4D97-AF65-F5344CB8AC3E}">
        <p14:creationId xmlns:p14="http://schemas.microsoft.com/office/powerpoint/2010/main" val="1385989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C86B0-D835-4D69-A7E4-74D28E29E9B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DCE6C21-5A3F-40B7-8DCA-EE5120EED6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E945246-968D-46C9-A7B6-6772913BF9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935F681-3110-40A2-ACEC-6BC8DB7151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B3F87DD-D9F4-48B0-9FD6-DAB7D8D485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F40BB96-1D0C-4917-9110-63973E2C092F}"/>
              </a:ext>
            </a:extLst>
          </p:cNvPr>
          <p:cNvSpPr>
            <a:spLocks noGrp="1"/>
          </p:cNvSpPr>
          <p:nvPr>
            <p:ph type="dt" sz="half" idx="10"/>
          </p:nvPr>
        </p:nvSpPr>
        <p:spPr/>
        <p:txBody>
          <a:bodyPr/>
          <a:lstStyle/>
          <a:p>
            <a:fld id="{9E513351-7152-4688-94A6-197AC2C83708}" type="datetimeFigureOut">
              <a:rPr lang="en-GB" smtClean="0"/>
              <a:t>09/01/2021</a:t>
            </a:fld>
            <a:endParaRPr lang="en-GB"/>
          </a:p>
        </p:txBody>
      </p:sp>
      <p:sp>
        <p:nvSpPr>
          <p:cNvPr id="8" name="Footer Placeholder 7">
            <a:extLst>
              <a:ext uri="{FF2B5EF4-FFF2-40B4-BE49-F238E27FC236}">
                <a16:creationId xmlns:a16="http://schemas.microsoft.com/office/drawing/2014/main" id="{1C0528D9-0801-40AA-ACF7-B72E932012C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505CF2E-3E1F-4C5A-96EE-DA9839947911}"/>
              </a:ext>
            </a:extLst>
          </p:cNvPr>
          <p:cNvSpPr>
            <a:spLocks noGrp="1"/>
          </p:cNvSpPr>
          <p:nvPr>
            <p:ph type="sldNum" sz="quarter" idx="12"/>
          </p:nvPr>
        </p:nvSpPr>
        <p:spPr/>
        <p:txBody>
          <a:bodyPr/>
          <a:lstStyle/>
          <a:p>
            <a:fld id="{EC176F46-CC6D-4F6F-9FEE-8658A02D3DEF}" type="slidenum">
              <a:rPr lang="en-GB" smtClean="0"/>
              <a:t>‹#›</a:t>
            </a:fld>
            <a:endParaRPr lang="en-GB"/>
          </a:p>
        </p:txBody>
      </p:sp>
    </p:spTree>
    <p:extLst>
      <p:ext uri="{BB962C8B-B14F-4D97-AF65-F5344CB8AC3E}">
        <p14:creationId xmlns:p14="http://schemas.microsoft.com/office/powerpoint/2010/main" val="4147967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8B71C-DE92-4632-AD97-D05D81E3929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D939603-BE8B-4DD0-91B8-9EE30E140914}"/>
              </a:ext>
            </a:extLst>
          </p:cNvPr>
          <p:cNvSpPr>
            <a:spLocks noGrp="1"/>
          </p:cNvSpPr>
          <p:nvPr>
            <p:ph type="dt" sz="half" idx="10"/>
          </p:nvPr>
        </p:nvSpPr>
        <p:spPr/>
        <p:txBody>
          <a:bodyPr/>
          <a:lstStyle/>
          <a:p>
            <a:fld id="{9E513351-7152-4688-94A6-197AC2C83708}" type="datetimeFigureOut">
              <a:rPr lang="en-GB" smtClean="0"/>
              <a:t>09/01/2021</a:t>
            </a:fld>
            <a:endParaRPr lang="en-GB"/>
          </a:p>
        </p:txBody>
      </p:sp>
      <p:sp>
        <p:nvSpPr>
          <p:cNvPr id="4" name="Footer Placeholder 3">
            <a:extLst>
              <a:ext uri="{FF2B5EF4-FFF2-40B4-BE49-F238E27FC236}">
                <a16:creationId xmlns:a16="http://schemas.microsoft.com/office/drawing/2014/main" id="{D98321B4-E874-4307-8853-CB6F01EEB20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BE8BC82-568E-4134-BDFD-BB180D7027BC}"/>
              </a:ext>
            </a:extLst>
          </p:cNvPr>
          <p:cNvSpPr>
            <a:spLocks noGrp="1"/>
          </p:cNvSpPr>
          <p:nvPr>
            <p:ph type="sldNum" sz="quarter" idx="12"/>
          </p:nvPr>
        </p:nvSpPr>
        <p:spPr/>
        <p:txBody>
          <a:bodyPr/>
          <a:lstStyle/>
          <a:p>
            <a:fld id="{EC176F46-CC6D-4F6F-9FEE-8658A02D3DEF}" type="slidenum">
              <a:rPr lang="en-GB" smtClean="0"/>
              <a:t>‹#›</a:t>
            </a:fld>
            <a:endParaRPr lang="en-GB"/>
          </a:p>
        </p:txBody>
      </p:sp>
    </p:spTree>
    <p:extLst>
      <p:ext uri="{BB962C8B-B14F-4D97-AF65-F5344CB8AC3E}">
        <p14:creationId xmlns:p14="http://schemas.microsoft.com/office/powerpoint/2010/main" val="35153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43928C-7042-419C-BC65-E5E1CC940C67}"/>
              </a:ext>
            </a:extLst>
          </p:cNvPr>
          <p:cNvSpPr>
            <a:spLocks noGrp="1"/>
          </p:cNvSpPr>
          <p:nvPr>
            <p:ph type="dt" sz="half" idx="10"/>
          </p:nvPr>
        </p:nvSpPr>
        <p:spPr/>
        <p:txBody>
          <a:bodyPr/>
          <a:lstStyle/>
          <a:p>
            <a:fld id="{9E513351-7152-4688-94A6-197AC2C83708}" type="datetimeFigureOut">
              <a:rPr lang="en-GB" smtClean="0"/>
              <a:t>09/01/2021</a:t>
            </a:fld>
            <a:endParaRPr lang="en-GB"/>
          </a:p>
        </p:txBody>
      </p:sp>
      <p:sp>
        <p:nvSpPr>
          <p:cNvPr id="3" name="Footer Placeholder 2">
            <a:extLst>
              <a:ext uri="{FF2B5EF4-FFF2-40B4-BE49-F238E27FC236}">
                <a16:creationId xmlns:a16="http://schemas.microsoft.com/office/drawing/2014/main" id="{CDCB149F-CCC1-45A3-BFFA-9AD04A31BA6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DD9384A-9C77-47F3-AF95-B16257EBCB01}"/>
              </a:ext>
            </a:extLst>
          </p:cNvPr>
          <p:cNvSpPr>
            <a:spLocks noGrp="1"/>
          </p:cNvSpPr>
          <p:nvPr>
            <p:ph type="sldNum" sz="quarter" idx="12"/>
          </p:nvPr>
        </p:nvSpPr>
        <p:spPr/>
        <p:txBody>
          <a:bodyPr/>
          <a:lstStyle/>
          <a:p>
            <a:fld id="{EC176F46-CC6D-4F6F-9FEE-8658A02D3DEF}" type="slidenum">
              <a:rPr lang="en-GB" smtClean="0"/>
              <a:t>‹#›</a:t>
            </a:fld>
            <a:endParaRPr lang="en-GB"/>
          </a:p>
        </p:txBody>
      </p:sp>
    </p:spTree>
    <p:extLst>
      <p:ext uri="{BB962C8B-B14F-4D97-AF65-F5344CB8AC3E}">
        <p14:creationId xmlns:p14="http://schemas.microsoft.com/office/powerpoint/2010/main" val="3887645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E1303-B719-4A66-9E66-F106DF05BA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08360CB-4A24-421B-8135-49F94F12DD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87E13C9-E821-41BE-8675-67BDCD88E5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687F5E-9880-4C14-A1E9-DDAB082CEC89}"/>
              </a:ext>
            </a:extLst>
          </p:cNvPr>
          <p:cNvSpPr>
            <a:spLocks noGrp="1"/>
          </p:cNvSpPr>
          <p:nvPr>
            <p:ph type="dt" sz="half" idx="10"/>
          </p:nvPr>
        </p:nvSpPr>
        <p:spPr/>
        <p:txBody>
          <a:bodyPr/>
          <a:lstStyle/>
          <a:p>
            <a:fld id="{9E513351-7152-4688-94A6-197AC2C83708}" type="datetimeFigureOut">
              <a:rPr lang="en-GB" smtClean="0"/>
              <a:t>09/01/2021</a:t>
            </a:fld>
            <a:endParaRPr lang="en-GB"/>
          </a:p>
        </p:txBody>
      </p:sp>
      <p:sp>
        <p:nvSpPr>
          <p:cNvPr id="6" name="Footer Placeholder 5">
            <a:extLst>
              <a:ext uri="{FF2B5EF4-FFF2-40B4-BE49-F238E27FC236}">
                <a16:creationId xmlns:a16="http://schemas.microsoft.com/office/drawing/2014/main" id="{A6BB7AB1-4094-448A-9A1C-CA856A32E1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1F4DA79-D4D2-475F-A74C-EC763556996E}"/>
              </a:ext>
            </a:extLst>
          </p:cNvPr>
          <p:cNvSpPr>
            <a:spLocks noGrp="1"/>
          </p:cNvSpPr>
          <p:nvPr>
            <p:ph type="sldNum" sz="quarter" idx="12"/>
          </p:nvPr>
        </p:nvSpPr>
        <p:spPr/>
        <p:txBody>
          <a:bodyPr/>
          <a:lstStyle/>
          <a:p>
            <a:fld id="{EC176F46-CC6D-4F6F-9FEE-8658A02D3DEF}" type="slidenum">
              <a:rPr lang="en-GB" smtClean="0"/>
              <a:t>‹#›</a:t>
            </a:fld>
            <a:endParaRPr lang="en-GB"/>
          </a:p>
        </p:txBody>
      </p:sp>
    </p:spTree>
    <p:extLst>
      <p:ext uri="{BB962C8B-B14F-4D97-AF65-F5344CB8AC3E}">
        <p14:creationId xmlns:p14="http://schemas.microsoft.com/office/powerpoint/2010/main" val="163580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B5290-A8ED-456C-820C-84107E9419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AC5B93C-6E67-45C7-885A-F48B61CC0E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349F734-914B-48EC-BA84-669FA9F611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A20AC9-B0B5-4309-AFEA-BFD96DBBFD2D}"/>
              </a:ext>
            </a:extLst>
          </p:cNvPr>
          <p:cNvSpPr>
            <a:spLocks noGrp="1"/>
          </p:cNvSpPr>
          <p:nvPr>
            <p:ph type="dt" sz="half" idx="10"/>
          </p:nvPr>
        </p:nvSpPr>
        <p:spPr/>
        <p:txBody>
          <a:bodyPr/>
          <a:lstStyle/>
          <a:p>
            <a:fld id="{9E513351-7152-4688-94A6-197AC2C83708}" type="datetimeFigureOut">
              <a:rPr lang="en-GB" smtClean="0"/>
              <a:t>09/01/2021</a:t>
            </a:fld>
            <a:endParaRPr lang="en-GB"/>
          </a:p>
        </p:txBody>
      </p:sp>
      <p:sp>
        <p:nvSpPr>
          <p:cNvPr id="6" name="Footer Placeholder 5">
            <a:extLst>
              <a:ext uri="{FF2B5EF4-FFF2-40B4-BE49-F238E27FC236}">
                <a16:creationId xmlns:a16="http://schemas.microsoft.com/office/drawing/2014/main" id="{02E90A39-AB9A-4223-8435-BF9BCD4B0DD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EA43595-EBDF-41F2-9106-A9C2B64DD14F}"/>
              </a:ext>
            </a:extLst>
          </p:cNvPr>
          <p:cNvSpPr>
            <a:spLocks noGrp="1"/>
          </p:cNvSpPr>
          <p:nvPr>
            <p:ph type="sldNum" sz="quarter" idx="12"/>
          </p:nvPr>
        </p:nvSpPr>
        <p:spPr/>
        <p:txBody>
          <a:bodyPr/>
          <a:lstStyle/>
          <a:p>
            <a:fld id="{EC176F46-CC6D-4F6F-9FEE-8658A02D3DEF}" type="slidenum">
              <a:rPr lang="en-GB" smtClean="0"/>
              <a:t>‹#›</a:t>
            </a:fld>
            <a:endParaRPr lang="en-GB"/>
          </a:p>
        </p:txBody>
      </p:sp>
    </p:spTree>
    <p:extLst>
      <p:ext uri="{BB962C8B-B14F-4D97-AF65-F5344CB8AC3E}">
        <p14:creationId xmlns:p14="http://schemas.microsoft.com/office/powerpoint/2010/main" val="130344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211FA-C486-4737-B46C-2BDFFFC4F0D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2AB2BAC-61B4-4CF6-A2A5-98B4B064AB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131744D-B29F-4516-8E4C-875BC2757BBA}"/>
              </a:ext>
            </a:extLst>
          </p:cNvPr>
          <p:cNvSpPr>
            <a:spLocks noGrp="1"/>
          </p:cNvSpPr>
          <p:nvPr>
            <p:ph type="dt" sz="half" idx="10"/>
          </p:nvPr>
        </p:nvSpPr>
        <p:spPr/>
        <p:txBody>
          <a:bodyPr/>
          <a:lstStyle/>
          <a:p>
            <a:fld id="{9E513351-7152-4688-94A6-197AC2C83708}" type="datetimeFigureOut">
              <a:rPr lang="en-GB" smtClean="0"/>
              <a:t>09/01/2021</a:t>
            </a:fld>
            <a:endParaRPr lang="en-GB"/>
          </a:p>
        </p:txBody>
      </p:sp>
      <p:sp>
        <p:nvSpPr>
          <p:cNvPr id="5" name="Footer Placeholder 4">
            <a:extLst>
              <a:ext uri="{FF2B5EF4-FFF2-40B4-BE49-F238E27FC236}">
                <a16:creationId xmlns:a16="http://schemas.microsoft.com/office/drawing/2014/main" id="{C6B254D1-A1AA-4EFB-A069-C1F5BC2833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6FF99D7-3B8B-4566-95D1-CACC2FCBFBCC}"/>
              </a:ext>
            </a:extLst>
          </p:cNvPr>
          <p:cNvSpPr>
            <a:spLocks noGrp="1"/>
          </p:cNvSpPr>
          <p:nvPr>
            <p:ph type="sldNum" sz="quarter" idx="12"/>
          </p:nvPr>
        </p:nvSpPr>
        <p:spPr/>
        <p:txBody>
          <a:bodyPr/>
          <a:lstStyle/>
          <a:p>
            <a:fld id="{EC176F46-CC6D-4F6F-9FEE-8658A02D3DEF}" type="slidenum">
              <a:rPr lang="en-GB" smtClean="0"/>
              <a:t>‹#›</a:t>
            </a:fld>
            <a:endParaRPr lang="en-GB"/>
          </a:p>
        </p:txBody>
      </p:sp>
    </p:spTree>
    <p:extLst>
      <p:ext uri="{BB962C8B-B14F-4D97-AF65-F5344CB8AC3E}">
        <p14:creationId xmlns:p14="http://schemas.microsoft.com/office/powerpoint/2010/main" val="2760182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9967C5-168A-4EA9-999E-264D86444FF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9D14C2C-5A8D-4478-8626-C8E9A8DA71C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2CE904-A884-4AA6-B8A5-65B38E618B44}"/>
              </a:ext>
            </a:extLst>
          </p:cNvPr>
          <p:cNvSpPr>
            <a:spLocks noGrp="1"/>
          </p:cNvSpPr>
          <p:nvPr>
            <p:ph type="dt" sz="half" idx="10"/>
          </p:nvPr>
        </p:nvSpPr>
        <p:spPr/>
        <p:txBody>
          <a:bodyPr/>
          <a:lstStyle/>
          <a:p>
            <a:fld id="{9E513351-7152-4688-94A6-197AC2C83708}" type="datetimeFigureOut">
              <a:rPr lang="en-GB" smtClean="0"/>
              <a:t>09/01/2021</a:t>
            </a:fld>
            <a:endParaRPr lang="en-GB"/>
          </a:p>
        </p:txBody>
      </p:sp>
      <p:sp>
        <p:nvSpPr>
          <p:cNvPr id="5" name="Footer Placeholder 4">
            <a:extLst>
              <a:ext uri="{FF2B5EF4-FFF2-40B4-BE49-F238E27FC236}">
                <a16:creationId xmlns:a16="http://schemas.microsoft.com/office/drawing/2014/main" id="{6C780BD5-1AAC-4DC4-902F-DBD9287000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B1599B-553C-4D7E-A4E1-42929AE45BC1}"/>
              </a:ext>
            </a:extLst>
          </p:cNvPr>
          <p:cNvSpPr>
            <a:spLocks noGrp="1"/>
          </p:cNvSpPr>
          <p:nvPr>
            <p:ph type="sldNum" sz="quarter" idx="12"/>
          </p:nvPr>
        </p:nvSpPr>
        <p:spPr/>
        <p:txBody>
          <a:bodyPr/>
          <a:lstStyle/>
          <a:p>
            <a:fld id="{EC176F46-CC6D-4F6F-9FEE-8658A02D3DEF}" type="slidenum">
              <a:rPr lang="en-GB" smtClean="0"/>
              <a:t>‹#›</a:t>
            </a:fld>
            <a:endParaRPr lang="en-GB"/>
          </a:p>
        </p:txBody>
      </p:sp>
    </p:spTree>
    <p:extLst>
      <p:ext uri="{BB962C8B-B14F-4D97-AF65-F5344CB8AC3E}">
        <p14:creationId xmlns:p14="http://schemas.microsoft.com/office/powerpoint/2010/main" val="2012565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5" name="Slide Number Placeholder 4"/>
          <p:cNvSpPr>
            <a:spLocks noGrp="1"/>
          </p:cNvSpPr>
          <p:nvPr>
            <p:ph type="sldNum" sz="quarter" idx="10"/>
          </p:nvPr>
        </p:nvSpPr>
        <p:spPr/>
        <p:txBody>
          <a:bodyPr/>
          <a:lstStyle>
            <a:lvl1pPr>
              <a:defRPr/>
            </a:lvl1pPr>
          </a:lstStyle>
          <a:p>
            <a:fld id="{7D9A8A42-CDD3-483B-A525-DE73108F9D72}" type="slidenum">
              <a:rPr lang="en-GB" altLang="en-US">
                <a:solidFill>
                  <a:srgbClr val="50535A"/>
                </a:solidFill>
              </a:rPr>
              <a:pPr/>
              <a:t>‹#›</a:t>
            </a:fld>
            <a:endParaRPr lang="en-GB" altLang="en-US">
              <a:solidFill>
                <a:srgbClr val="50535A"/>
              </a:solidFill>
            </a:endParaRPr>
          </a:p>
        </p:txBody>
      </p:sp>
      <p:sp>
        <p:nvSpPr>
          <p:cNvPr id="6" name="Content Placeholder 2"/>
          <p:cNvSpPr>
            <a:spLocks noGrp="1"/>
          </p:cNvSpPr>
          <p:nvPr>
            <p:ph idx="11"/>
          </p:nvPr>
        </p:nvSpPr>
        <p:spPr>
          <a:xfrm>
            <a:off x="566400" y="2214000"/>
            <a:ext cx="5184000" cy="4320000"/>
          </a:xfrm>
        </p:spPr>
        <p:txBody>
          <a:bodyPr/>
          <a:lstStyle>
            <a:lvl1pPr>
              <a:buClr>
                <a:schemeClr val="accent1"/>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Content Placeholder 2"/>
          <p:cNvSpPr>
            <a:spLocks noGrp="1"/>
          </p:cNvSpPr>
          <p:nvPr>
            <p:ph idx="12"/>
          </p:nvPr>
        </p:nvSpPr>
        <p:spPr>
          <a:xfrm>
            <a:off x="6108436" y="2214000"/>
            <a:ext cx="5184000" cy="4320000"/>
          </a:xfrm>
        </p:spPr>
        <p:txBody>
          <a:bodyPr/>
          <a:lstStyle>
            <a:lvl1pPr>
              <a:buClr>
                <a:schemeClr val="accent1"/>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05058820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66400" y="80720"/>
            <a:ext cx="11040000" cy="828000"/>
          </a:xfrm>
        </p:spPr>
        <p:txBody>
          <a:bodyPr/>
          <a:lstStyle>
            <a:lvl1pPr>
              <a:defRPr>
                <a:solidFill>
                  <a:schemeClr val="accent1"/>
                </a:solidFill>
              </a:defRPr>
            </a:lvl1pPr>
          </a:lstStyle>
          <a:p>
            <a:r>
              <a:rPr lang="en-US"/>
              <a:t>Click to edit Master title style</a:t>
            </a:r>
            <a:endParaRPr lang="en-GB" dirty="0"/>
          </a:p>
        </p:txBody>
      </p:sp>
      <p:sp>
        <p:nvSpPr>
          <p:cNvPr id="3" name="Content Placeholder 2"/>
          <p:cNvSpPr>
            <a:spLocks noGrp="1"/>
          </p:cNvSpPr>
          <p:nvPr>
            <p:ph idx="1"/>
          </p:nvPr>
        </p:nvSpPr>
        <p:spPr/>
        <p:txBody>
          <a:bodyPr/>
          <a:lstStyle>
            <a:lvl1pPr>
              <a:buClr>
                <a:schemeClr val="accent1"/>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Slide Number Placeholder 3"/>
          <p:cNvSpPr>
            <a:spLocks noGrp="1"/>
          </p:cNvSpPr>
          <p:nvPr>
            <p:ph type="sldNum" sz="quarter" idx="10"/>
          </p:nvPr>
        </p:nvSpPr>
        <p:spPr/>
        <p:txBody>
          <a:bodyPr/>
          <a:lstStyle>
            <a:lvl1pPr>
              <a:defRPr/>
            </a:lvl1pPr>
          </a:lstStyle>
          <a:p>
            <a:fld id="{DCF6A46F-80AB-49F3-8C7E-9717ED945456}" type="slidenum">
              <a:rPr lang="en-GB" altLang="en-US">
                <a:solidFill>
                  <a:srgbClr val="50535A"/>
                </a:solidFill>
              </a:rPr>
              <a:pPr/>
              <a:t>‹#›</a:t>
            </a:fld>
            <a:endParaRPr lang="en-GB" altLang="en-US">
              <a:solidFill>
                <a:srgbClr val="50535A"/>
              </a:solidFill>
            </a:endParaRPr>
          </a:p>
        </p:txBody>
      </p:sp>
    </p:spTree>
    <p:extLst>
      <p:ext uri="{BB962C8B-B14F-4D97-AF65-F5344CB8AC3E}">
        <p14:creationId xmlns:p14="http://schemas.microsoft.com/office/powerpoint/2010/main" val="98022234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userDrawn="1">
  <p:cSld name="Title Slide (Grey)">
    <p:bg>
      <p:bgPr>
        <a:solidFill>
          <a:schemeClr val="bg1"/>
        </a:solidFill>
        <a:effectLst/>
      </p:bgPr>
    </p:bg>
    <p:spTree>
      <p:nvGrpSpPr>
        <p:cNvPr id="1" name=""/>
        <p:cNvGrpSpPr/>
        <p:nvPr/>
      </p:nvGrpSpPr>
      <p:grpSpPr>
        <a:xfrm>
          <a:off x="0" y="0"/>
          <a:ext cx="0" cy="0"/>
          <a:chOff x="0" y="0"/>
          <a:chExt cx="0" cy="0"/>
        </a:xfrm>
      </p:grpSpPr>
      <p:sp>
        <p:nvSpPr>
          <p:cNvPr id="26" name="Rectangle 25"/>
          <p:cNvSpPr/>
          <p:nvPr/>
        </p:nvSpPr>
        <p:spPr bwMode="hidden">
          <a:xfrm>
            <a:off x="0" y="4572000"/>
            <a:ext cx="12192000"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defRPr/>
            </a:pPr>
            <a:endParaRPr lang="en-GB" sz="2667">
              <a:solidFill>
                <a:srgbClr val="FFFFFF"/>
              </a:solidFill>
            </a:endParaRPr>
          </a:p>
        </p:txBody>
      </p:sp>
      <p:sp>
        <p:nvSpPr>
          <p:cNvPr id="23" name="Rectangle 22"/>
          <p:cNvSpPr/>
          <p:nvPr/>
        </p:nvSpPr>
        <p:spPr bwMode="hidden">
          <a:xfrm>
            <a:off x="0" y="0"/>
            <a:ext cx="12192000"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defTabSz="1219170">
              <a:defRPr/>
            </a:pPr>
            <a:endParaRPr lang="en-GB" sz="2667">
              <a:solidFill>
                <a:srgbClr val="FFFFFF"/>
              </a:solidFill>
            </a:endParaRPr>
          </a:p>
        </p:txBody>
      </p:sp>
      <p:sp>
        <p:nvSpPr>
          <p:cNvPr id="3083" name="Rectangle 11"/>
          <p:cNvSpPr>
            <a:spLocks noGrp="1" noChangeArrowheads="1"/>
          </p:cNvSpPr>
          <p:nvPr>
            <p:ph type="ctrTitle"/>
          </p:nvPr>
        </p:nvSpPr>
        <p:spPr>
          <a:xfrm>
            <a:off x="566400" y="1143000"/>
            <a:ext cx="11040000" cy="919800"/>
          </a:xfrm>
        </p:spPr>
        <p:txBody>
          <a:bodyPr wrap="square"/>
          <a:lstStyle>
            <a:lvl1pPr>
              <a:lnSpc>
                <a:spcPct val="90000"/>
              </a:lnSpc>
              <a:tabLst>
                <a:tab pos="5384665" algn="l"/>
              </a:tabLst>
              <a:defRPr sz="5333" cap="all" baseline="0">
                <a:solidFill>
                  <a:schemeClr val="bg1"/>
                </a:solidFill>
              </a:defRPr>
            </a:lvl1pPr>
          </a:lstStyle>
          <a:p>
            <a:pPr lvl="0"/>
            <a:r>
              <a:rPr lang="en-US" altLang="en-US" noProof="0"/>
              <a:t>Click to edit Master title style</a:t>
            </a:r>
            <a:endParaRPr lang="en-GB" altLang="en-US" noProof="0" dirty="0"/>
          </a:p>
        </p:txBody>
      </p:sp>
      <p:sp>
        <p:nvSpPr>
          <p:cNvPr id="3084" name="Rectangle 12"/>
          <p:cNvSpPr>
            <a:spLocks noGrp="1" noChangeArrowheads="1"/>
          </p:cNvSpPr>
          <p:nvPr>
            <p:ph type="subTitle" idx="1"/>
          </p:nvPr>
        </p:nvSpPr>
        <p:spPr>
          <a:xfrm>
            <a:off x="566400" y="4653136"/>
            <a:ext cx="11040000" cy="925512"/>
          </a:xfrm>
        </p:spPr>
        <p:txBody>
          <a:bodyPr/>
          <a:lstStyle>
            <a:lvl1pPr marL="0" indent="0">
              <a:buFontTx/>
              <a:buNone/>
              <a:defRPr sz="2667">
                <a:solidFill>
                  <a:schemeClr val="bg1"/>
                </a:solidFill>
              </a:defRPr>
            </a:lvl1pPr>
          </a:lstStyle>
          <a:p>
            <a:pPr lvl="0"/>
            <a:r>
              <a:rPr lang="en-US" altLang="en-US" noProof="0"/>
              <a:t>Click to edit Master subtitle style</a:t>
            </a:r>
            <a:endParaRPr lang="en-GB" altLang="en-US" noProof="0" dirty="0"/>
          </a:p>
        </p:txBody>
      </p:sp>
      <p:sp>
        <p:nvSpPr>
          <p:cNvPr id="27" name="Rectangle 13"/>
          <p:cNvSpPr>
            <a:spLocks noGrp="1" noChangeArrowheads="1"/>
          </p:cNvSpPr>
          <p:nvPr>
            <p:ph type="sldNum" sz="quarter" idx="4"/>
          </p:nvPr>
        </p:nvSpPr>
        <p:spPr bwMode="auto">
          <a:xfrm>
            <a:off x="10704723" y="6237312"/>
            <a:ext cx="9017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1600">
                <a:solidFill>
                  <a:schemeClr val="bg2"/>
                </a:solidFill>
                <a:latin typeface="+mn-lt"/>
              </a:defRPr>
            </a:lvl1pPr>
          </a:lstStyle>
          <a:p>
            <a:fld id="{44C01B32-D1A0-401C-8867-70456BBB1E87}" type="slidenum">
              <a:rPr lang="en-GB" altLang="en-US" smtClean="0">
                <a:solidFill>
                  <a:srgbClr val="E0E0E1"/>
                </a:solidFill>
              </a:rPr>
              <a:pPr/>
              <a:t>‹#›</a:t>
            </a:fld>
            <a:endParaRPr lang="en-GB" altLang="en-US" dirty="0">
              <a:solidFill>
                <a:srgbClr val="E0E0E1"/>
              </a:solidFill>
            </a:endParaRPr>
          </a:p>
        </p:txBody>
      </p:sp>
      <p:sp>
        <p:nvSpPr>
          <p:cNvPr id="29" name="Date Placeholder 1"/>
          <p:cNvSpPr>
            <a:spLocks noGrp="1"/>
          </p:cNvSpPr>
          <p:nvPr>
            <p:ph type="dt" sz="half" idx="2"/>
          </p:nvPr>
        </p:nvSpPr>
        <p:spPr>
          <a:xfrm>
            <a:off x="566400" y="6237312"/>
            <a:ext cx="2844800" cy="252000"/>
          </a:xfrm>
          <a:prstGeom prst="rect">
            <a:avLst/>
          </a:prstGeom>
        </p:spPr>
        <p:txBody>
          <a:bodyPr vert="horz" lIns="0" tIns="0" rIns="0" bIns="0" rtlCol="0" anchor="t" anchorCtr="0"/>
          <a:lstStyle>
            <a:lvl1pPr algn="l">
              <a:defRPr sz="1600">
                <a:solidFill>
                  <a:schemeClr val="bg2"/>
                </a:solidFill>
                <a:latin typeface="+mn-lt"/>
              </a:defRPr>
            </a:lvl1pPr>
          </a:lstStyle>
          <a:p>
            <a:pPr defTabSz="1219170" fontAlgn="base">
              <a:spcBef>
                <a:spcPct val="0"/>
              </a:spcBef>
              <a:spcAft>
                <a:spcPct val="0"/>
              </a:spcAft>
            </a:pPr>
            <a:r>
              <a:rPr lang="en-GB">
                <a:solidFill>
                  <a:srgbClr val="E0E0E1"/>
                </a:solidFill>
              </a:rPr>
              <a:t>Wednesday, 11 June 2014</a:t>
            </a:r>
            <a:endParaRPr lang="en-GB" dirty="0">
              <a:solidFill>
                <a:srgbClr val="E0E0E1"/>
              </a:solidFill>
            </a:endParaRPr>
          </a:p>
        </p:txBody>
      </p:sp>
      <p:pic>
        <p:nvPicPr>
          <p:cNvPr id="32" name="Picture 55"/>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hidden">
          <a:xfrm>
            <a:off x="10033010" y="439671"/>
            <a:ext cx="1579033" cy="384327"/>
          </a:xfrm>
          <a:prstGeom prst="rect">
            <a:avLst/>
          </a:prstGeom>
          <a:noFill/>
          <a:ln>
            <a:noFill/>
          </a:ln>
        </p:spPr>
      </p:pic>
      <p:pic>
        <p:nvPicPr>
          <p:cNvPr id="15" name="Picture 4"/>
          <p:cNvPicPr>
            <a:picLocks noChangeAspect="1"/>
          </p:cNvPicPr>
          <p:nvPr userDrawn="1"/>
        </p:nvPicPr>
        <p:blipFill>
          <a:blip r:embed="rId3">
            <a:extLst>
              <a:ext uri="{28A0092B-C50C-407E-A947-70E740481C1C}">
                <a14:useLocalDpi xmlns:a14="http://schemas.microsoft.com/office/drawing/2010/main" val="0"/>
              </a:ext>
            </a:extLst>
          </a:blip>
          <a:srcRect l="13858" t="424" r="7953" b="22234"/>
          <a:stretch>
            <a:fillRect/>
          </a:stretch>
        </p:blipFill>
        <p:spPr bwMode="auto">
          <a:xfrm>
            <a:off x="0" y="2286000"/>
            <a:ext cx="12192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3" hasCustomPrompt="1"/>
          </p:nvPr>
        </p:nvSpPr>
        <p:spPr>
          <a:xfrm>
            <a:off x="556684" y="0"/>
            <a:ext cx="3811125" cy="1010863"/>
          </a:xfrm>
          <a:solidFill>
            <a:schemeClr val="accent1"/>
          </a:solidFill>
        </p:spPr>
        <p:txBody>
          <a:bodyPr wrap="square" lIns="72000" tIns="396000" rIns="72000" bIns="36000">
            <a:spAutoFit/>
          </a:bodyPr>
          <a:lstStyle>
            <a:lvl1pPr marL="0" indent="0">
              <a:buNone/>
              <a:defRPr sz="1867">
                <a:solidFill>
                  <a:schemeClr val="bg1"/>
                </a:solidFill>
                <a:latin typeface="+mj-lt"/>
              </a:defRPr>
            </a:lvl1pPr>
          </a:lstStyle>
          <a:p>
            <a:pPr lvl="0"/>
            <a:r>
              <a:rPr lang="en-US" dirty="0"/>
              <a:t>Unit name here, max 2 line, adjust width of box if required</a:t>
            </a:r>
            <a:endParaRPr lang="en-GB" dirty="0"/>
          </a:p>
        </p:txBody>
      </p:sp>
      <p:sp>
        <p:nvSpPr>
          <p:cNvPr id="8" name="Picture Placeholder 7"/>
          <p:cNvSpPr>
            <a:spLocks noGrp="1"/>
          </p:cNvSpPr>
          <p:nvPr>
            <p:ph type="pic" sz="quarter" idx="16" hasCustomPrompt="1"/>
          </p:nvPr>
        </p:nvSpPr>
        <p:spPr>
          <a:xfrm>
            <a:off x="0" y="2286000"/>
            <a:ext cx="12192000" cy="2286000"/>
          </a:xfrm>
        </p:spPr>
        <p:txBody>
          <a:bodyPr/>
          <a:lstStyle>
            <a:lvl1pPr marL="0" indent="0">
              <a:buNone/>
              <a:defRPr sz="1333">
                <a:solidFill>
                  <a:schemeClr val="bg1"/>
                </a:solidFill>
              </a:defRPr>
            </a:lvl1pPr>
          </a:lstStyle>
          <a:p>
            <a:r>
              <a:rPr lang="en-US" dirty="0"/>
              <a:t>Click icon to add picture. Visit www.reading.ac.uk/imagebank for more.</a:t>
            </a:r>
          </a:p>
        </p:txBody>
      </p:sp>
    </p:spTree>
    <p:extLst>
      <p:ext uri="{BB962C8B-B14F-4D97-AF65-F5344CB8AC3E}">
        <p14:creationId xmlns:p14="http://schemas.microsoft.com/office/powerpoint/2010/main" val="36751675"/>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preserve="1" userDrawn="1">
  <p:cSld name="Title Slide (Colour)">
    <p:bg>
      <p:bgPr>
        <a:solidFill>
          <a:schemeClr val="bg1"/>
        </a:solidFill>
        <a:effectLst/>
      </p:bgPr>
    </p:bg>
    <p:spTree>
      <p:nvGrpSpPr>
        <p:cNvPr id="1" name=""/>
        <p:cNvGrpSpPr/>
        <p:nvPr/>
      </p:nvGrpSpPr>
      <p:grpSpPr>
        <a:xfrm>
          <a:off x="0" y="0"/>
          <a:ext cx="0" cy="0"/>
          <a:chOff x="0" y="0"/>
          <a:chExt cx="0" cy="0"/>
        </a:xfrm>
      </p:grpSpPr>
      <p:sp>
        <p:nvSpPr>
          <p:cNvPr id="26" name="Rectangle 25"/>
          <p:cNvSpPr/>
          <p:nvPr userDrawn="1"/>
        </p:nvSpPr>
        <p:spPr bwMode="hidden">
          <a:xfrm>
            <a:off x="0" y="4572000"/>
            <a:ext cx="12192000"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defRPr/>
            </a:pPr>
            <a:endParaRPr lang="en-GB" sz="2667">
              <a:solidFill>
                <a:srgbClr val="FFFFFF"/>
              </a:solidFill>
            </a:endParaRPr>
          </a:p>
        </p:txBody>
      </p:sp>
      <p:pic>
        <p:nvPicPr>
          <p:cNvPr id="22" name="Picture 4"/>
          <p:cNvPicPr>
            <a:picLocks noChangeAspect="1"/>
          </p:cNvPicPr>
          <p:nvPr userDrawn="1"/>
        </p:nvPicPr>
        <p:blipFill>
          <a:blip r:embed="rId2">
            <a:extLst>
              <a:ext uri="{28A0092B-C50C-407E-A947-70E740481C1C}">
                <a14:useLocalDpi xmlns:a14="http://schemas.microsoft.com/office/drawing/2010/main" val="0"/>
              </a:ext>
            </a:extLst>
          </a:blip>
          <a:srcRect l="13858" t="424" r="7953" b="22234"/>
          <a:stretch>
            <a:fillRect/>
          </a:stretch>
        </p:blipFill>
        <p:spPr bwMode="auto">
          <a:xfrm>
            <a:off x="0" y="2286000"/>
            <a:ext cx="12192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p:nvPr userDrawn="1"/>
        </p:nvSpPr>
        <p:spPr bwMode="hidden">
          <a:xfrm>
            <a:off x="0" y="0"/>
            <a:ext cx="12192000"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defRPr/>
            </a:pPr>
            <a:endParaRPr lang="en-GB" sz="2667">
              <a:solidFill>
                <a:srgbClr val="FFFFFF"/>
              </a:solidFill>
            </a:endParaRPr>
          </a:p>
        </p:txBody>
      </p:sp>
      <p:sp>
        <p:nvSpPr>
          <p:cNvPr id="3084" name="Rectangle 12"/>
          <p:cNvSpPr>
            <a:spLocks noGrp="1" noChangeArrowheads="1"/>
          </p:cNvSpPr>
          <p:nvPr>
            <p:ph type="subTitle" idx="1"/>
          </p:nvPr>
        </p:nvSpPr>
        <p:spPr>
          <a:xfrm>
            <a:off x="566401" y="4653136"/>
            <a:ext cx="10560051" cy="925512"/>
          </a:xfrm>
        </p:spPr>
        <p:txBody>
          <a:bodyPr/>
          <a:lstStyle>
            <a:lvl1pPr marL="0" indent="0">
              <a:buFontTx/>
              <a:buNone/>
              <a:defRPr sz="2667">
                <a:solidFill>
                  <a:schemeClr val="bg1"/>
                </a:solidFill>
              </a:defRPr>
            </a:lvl1pPr>
          </a:lstStyle>
          <a:p>
            <a:pPr lvl="0"/>
            <a:r>
              <a:rPr lang="en-US" altLang="en-US" noProof="0"/>
              <a:t>Click to edit Master subtitle style</a:t>
            </a:r>
            <a:endParaRPr lang="en-GB" altLang="en-US" noProof="0" dirty="0"/>
          </a:p>
        </p:txBody>
      </p:sp>
      <p:sp>
        <p:nvSpPr>
          <p:cNvPr id="27" name="Rectangle 13"/>
          <p:cNvSpPr>
            <a:spLocks noGrp="1" noChangeArrowheads="1"/>
          </p:cNvSpPr>
          <p:nvPr>
            <p:ph type="sldNum" sz="quarter" idx="4"/>
          </p:nvPr>
        </p:nvSpPr>
        <p:spPr bwMode="auto">
          <a:xfrm>
            <a:off x="10704723" y="6237312"/>
            <a:ext cx="9017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1600">
                <a:solidFill>
                  <a:schemeClr val="bg2"/>
                </a:solidFill>
                <a:latin typeface="+mn-lt"/>
              </a:defRPr>
            </a:lvl1pPr>
          </a:lstStyle>
          <a:p>
            <a:fld id="{44C01B32-D1A0-401C-8867-70456BBB1E87}" type="slidenum">
              <a:rPr lang="en-GB" altLang="en-US" smtClean="0">
                <a:solidFill>
                  <a:srgbClr val="E0E0E1"/>
                </a:solidFill>
              </a:rPr>
              <a:pPr/>
              <a:t>‹#›</a:t>
            </a:fld>
            <a:endParaRPr lang="en-GB" altLang="en-US" dirty="0">
              <a:solidFill>
                <a:srgbClr val="E0E0E1"/>
              </a:solidFill>
            </a:endParaRPr>
          </a:p>
        </p:txBody>
      </p:sp>
      <p:sp>
        <p:nvSpPr>
          <p:cNvPr id="28" name="TextBox 27"/>
          <p:cNvSpPr txBox="1">
            <a:spLocks noChangeArrowheads="1"/>
          </p:cNvSpPr>
          <p:nvPr userDrawn="1"/>
        </p:nvSpPr>
        <p:spPr bwMode="auto">
          <a:xfrm>
            <a:off x="2571333" y="6051075"/>
            <a:ext cx="902546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defTabSz="1219170" fontAlgn="base">
              <a:spcBef>
                <a:spcPct val="0"/>
              </a:spcBef>
              <a:spcAft>
                <a:spcPct val="0"/>
              </a:spcAft>
            </a:pPr>
            <a:r>
              <a:rPr lang="en-GB" altLang="en-US" sz="2400" dirty="0">
                <a:solidFill>
                  <a:srgbClr val="FFFFFF"/>
                </a:solidFill>
                <a:latin typeface="Effra Light" pitchFamily="34" charset="0"/>
              </a:rPr>
              <a:t>LIMITLESS </a:t>
            </a:r>
            <a:r>
              <a:rPr lang="en-GB" altLang="en-US" sz="2400" dirty="0">
                <a:solidFill>
                  <a:srgbClr val="FFFFFF"/>
                </a:solidFill>
                <a:latin typeface="Effra Heavy" pitchFamily="34" charset="0"/>
              </a:rPr>
              <a:t>POTENTIAL</a:t>
            </a:r>
            <a:r>
              <a:rPr lang="en-GB" altLang="en-US" sz="2400" dirty="0">
                <a:solidFill>
                  <a:srgbClr val="FFFFFF"/>
                </a:solidFill>
                <a:latin typeface="Effra Light" pitchFamily="34" charset="0"/>
              </a:rPr>
              <a:t> | LIMITLESS </a:t>
            </a:r>
            <a:r>
              <a:rPr lang="en-GB" altLang="en-US" sz="2400" dirty="0">
                <a:solidFill>
                  <a:srgbClr val="FFFFFF"/>
                </a:solidFill>
                <a:latin typeface="Effra Heavy" pitchFamily="34" charset="0"/>
              </a:rPr>
              <a:t>OPPORTUNITIES</a:t>
            </a:r>
            <a:r>
              <a:rPr lang="en-GB" altLang="en-US" sz="2400" dirty="0">
                <a:solidFill>
                  <a:srgbClr val="FFFFFF"/>
                </a:solidFill>
                <a:latin typeface="Effra Light" pitchFamily="34" charset="0"/>
              </a:rPr>
              <a:t> | LIMITLESS </a:t>
            </a:r>
            <a:r>
              <a:rPr lang="en-GB" altLang="en-US" sz="2400" dirty="0">
                <a:solidFill>
                  <a:srgbClr val="FFFFFF"/>
                </a:solidFill>
                <a:latin typeface="Effra Heavy" pitchFamily="34" charset="0"/>
              </a:rPr>
              <a:t>IMPACT</a:t>
            </a:r>
          </a:p>
        </p:txBody>
      </p:sp>
      <p:pic>
        <p:nvPicPr>
          <p:cNvPr id="32" name="Picture 55"/>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hidden">
          <a:xfrm>
            <a:off x="10033010" y="439671"/>
            <a:ext cx="1579033" cy="384327"/>
          </a:xfrm>
          <a:prstGeom prst="rect">
            <a:avLst/>
          </a:prstGeom>
          <a:noFill/>
          <a:ln>
            <a:noFill/>
          </a:ln>
        </p:spPr>
      </p:pic>
      <p:sp>
        <p:nvSpPr>
          <p:cNvPr id="14" name="Rectangle 11"/>
          <p:cNvSpPr>
            <a:spLocks noGrp="1" noChangeArrowheads="1"/>
          </p:cNvSpPr>
          <p:nvPr>
            <p:ph type="ctrTitle"/>
          </p:nvPr>
        </p:nvSpPr>
        <p:spPr>
          <a:xfrm>
            <a:off x="566400" y="1143000"/>
            <a:ext cx="11040000" cy="919800"/>
          </a:xfrm>
        </p:spPr>
        <p:txBody>
          <a:bodyPr wrap="square"/>
          <a:lstStyle>
            <a:lvl1pPr>
              <a:lnSpc>
                <a:spcPct val="90000"/>
              </a:lnSpc>
              <a:tabLst>
                <a:tab pos="5384665" algn="l"/>
              </a:tabLst>
              <a:defRPr sz="5333" cap="all" baseline="0">
                <a:solidFill>
                  <a:schemeClr val="bg1"/>
                </a:solidFill>
              </a:defRPr>
            </a:lvl1pPr>
          </a:lstStyle>
          <a:p>
            <a:pPr lvl="0"/>
            <a:r>
              <a:rPr lang="en-US" altLang="en-US" noProof="0"/>
              <a:t>Click to edit Master title style</a:t>
            </a:r>
            <a:endParaRPr lang="en-GB" altLang="en-US" noProof="0" dirty="0"/>
          </a:p>
        </p:txBody>
      </p:sp>
      <p:sp>
        <p:nvSpPr>
          <p:cNvPr id="15" name="Text Placeholder 2"/>
          <p:cNvSpPr>
            <a:spLocks noGrp="1"/>
          </p:cNvSpPr>
          <p:nvPr>
            <p:ph type="body" sz="quarter" idx="13" hasCustomPrompt="1"/>
          </p:nvPr>
        </p:nvSpPr>
        <p:spPr>
          <a:xfrm>
            <a:off x="556684" y="0"/>
            <a:ext cx="3811125" cy="1010863"/>
          </a:xfrm>
          <a:solidFill>
            <a:schemeClr val="accent1"/>
          </a:solidFill>
        </p:spPr>
        <p:txBody>
          <a:bodyPr wrap="square" lIns="72000" tIns="396000" rIns="72000" bIns="36000">
            <a:spAutoFit/>
          </a:bodyPr>
          <a:lstStyle>
            <a:lvl1pPr marL="0" indent="0">
              <a:buNone/>
              <a:defRPr sz="1867">
                <a:solidFill>
                  <a:schemeClr val="bg1"/>
                </a:solidFill>
                <a:latin typeface="+mj-lt"/>
              </a:defRPr>
            </a:lvl1pPr>
          </a:lstStyle>
          <a:p>
            <a:pPr lvl="0"/>
            <a:r>
              <a:rPr lang="en-US" dirty="0"/>
              <a:t>Unit name here, max 2 line, adjust width of box if required</a:t>
            </a:r>
            <a:endParaRPr lang="en-GB" dirty="0"/>
          </a:p>
        </p:txBody>
      </p:sp>
      <p:sp>
        <p:nvSpPr>
          <p:cNvPr id="16" name="Footer Placeholder 2"/>
          <p:cNvSpPr>
            <a:spLocks noGrp="1"/>
          </p:cNvSpPr>
          <p:nvPr>
            <p:ph type="ftr" sz="quarter" idx="3"/>
          </p:nvPr>
        </p:nvSpPr>
        <p:spPr>
          <a:xfrm>
            <a:off x="4165600" y="6237312"/>
            <a:ext cx="3860800" cy="252000"/>
          </a:xfrm>
          <a:prstGeom prst="rect">
            <a:avLst/>
          </a:prstGeom>
        </p:spPr>
        <p:txBody>
          <a:bodyPr vert="horz" lIns="0" tIns="0" rIns="0" bIns="0" rtlCol="0" anchor="t" anchorCtr="0"/>
          <a:lstStyle>
            <a:lvl1pPr algn="ctr">
              <a:defRPr sz="1600">
                <a:solidFill>
                  <a:schemeClr val="bg2"/>
                </a:solidFill>
                <a:latin typeface="+mn-lt"/>
              </a:defRPr>
            </a:lvl1pPr>
          </a:lstStyle>
          <a:p>
            <a:pPr defTabSz="1219170" fontAlgn="base">
              <a:spcBef>
                <a:spcPct val="0"/>
              </a:spcBef>
              <a:spcAft>
                <a:spcPct val="0"/>
              </a:spcAft>
            </a:pPr>
            <a:r>
              <a:rPr lang="en-GB">
                <a:solidFill>
                  <a:srgbClr val="E0E0E1"/>
                </a:solidFill>
              </a:rPr>
              <a:t>Copyright University of Reading</a:t>
            </a:r>
            <a:endParaRPr lang="en-GB" dirty="0">
              <a:solidFill>
                <a:srgbClr val="E0E0E1"/>
              </a:solidFill>
            </a:endParaRPr>
          </a:p>
        </p:txBody>
      </p:sp>
      <p:sp>
        <p:nvSpPr>
          <p:cNvPr id="17" name="Date Placeholder 1"/>
          <p:cNvSpPr>
            <a:spLocks noGrp="1"/>
          </p:cNvSpPr>
          <p:nvPr>
            <p:ph type="dt" sz="half" idx="2"/>
          </p:nvPr>
        </p:nvSpPr>
        <p:spPr>
          <a:xfrm>
            <a:off x="566400" y="6237312"/>
            <a:ext cx="2844800" cy="252000"/>
          </a:xfrm>
          <a:prstGeom prst="rect">
            <a:avLst/>
          </a:prstGeom>
        </p:spPr>
        <p:txBody>
          <a:bodyPr vert="horz" lIns="0" tIns="0" rIns="0" bIns="0" rtlCol="0" anchor="t" anchorCtr="0"/>
          <a:lstStyle>
            <a:lvl1pPr algn="l">
              <a:defRPr sz="1600">
                <a:solidFill>
                  <a:schemeClr val="bg2"/>
                </a:solidFill>
                <a:latin typeface="+mn-lt"/>
              </a:defRPr>
            </a:lvl1pPr>
          </a:lstStyle>
          <a:p>
            <a:pPr defTabSz="1219170" fontAlgn="base">
              <a:spcBef>
                <a:spcPct val="0"/>
              </a:spcBef>
              <a:spcAft>
                <a:spcPct val="0"/>
              </a:spcAft>
            </a:pPr>
            <a:r>
              <a:rPr lang="en-GB">
                <a:solidFill>
                  <a:srgbClr val="E0E0E1"/>
                </a:solidFill>
              </a:rPr>
              <a:t>Wednesday, 11 June 2014</a:t>
            </a:r>
            <a:endParaRPr lang="en-GB" dirty="0">
              <a:solidFill>
                <a:srgbClr val="E0E0E1"/>
              </a:solidFill>
            </a:endParaRPr>
          </a:p>
        </p:txBody>
      </p:sp>
      <p:sp>
        <p:nvSpPr>
          <p:cNvPr id="19" name="TextBox 18"/>
          <p:cNvSpPr txBox="1"/>
          <p:nvPr userDrawn="1"/>
        </p:nvSpPr>
        <p:spPr>
          <a:xfrm>
            <a:off x="566401" y="6646930"/>
            <a:ext cx="2688299" cy="164212"/>
          </a:xfrm>
          <a:prstGeom prst="rect">
            <a:avLst/>
          </a:prstGeom>
          <a:noFill/>
        </p:spPr>
        <p:txBody>
          <a:bodyPr wrap="square" lIns="0" tIns="0" rIns="0" bIns="0" rtlCol="0">
            <a:spAutoFit/>
          </a:bodyPr>
          <a:lstStyle/>
          <a:p>
            <a:pPr defTabSz="1219170" fontAlgn="base">
              <a:spcBef>
                <a:spcPct val="20000"/>
              </a:spcBef>
              <a:spcAft>
                <a:spcPct val="0"/>
              </a:spcAft>
              <a:buClr>
                <a:srgbClr val="D2002E"/>
              </a:buClr>
              <a:buFont typeface="Arial" charset="0"/>
              <a:buNone/>
              <a:defRPr/>
            </a:pPr>
            <a:r>
              <a:rPr lang="en-GB" sz="1067" kern="0" dirty="0">
                <a:solidFill>
                  <a:srgbClr val="E0E0E1"/>
                </a:solidFill>
              </a:rPr>
              <a:t>Copyright University of Reading</a:t>
            </a:r>
          </a:p>
        </p:txBody>
      </p:sp>
      <p:sp>
        <p:nvSpPr>
          <p:cNvPr id="20" name="Picture Placeholder 7"/>
          <p:cNvSpPr>
            <a:spLocks noGrp="1"/>
          </p:cNvSpPr>
          <p:nvPr>
            <p:ph type="pic" sz="quarter" idx="16" hasCustomPrompt="1"/>
          </p:nvPr>
        </p:nvSpPr>
        <p:spPr>
          <a:xfrm>
            <a:off x="0" y="2286000"/>
            <a:ext cx="12192000" cy="2286000"/>
          </a:xfrm>
        </p:spPr>
        <p:txBody>
          <a:bodyPr/>
          <a:lstStyle>
            <a:lvl1pPr marL="0" indent="0">
              <a:buNone/>
              <a:defRPr sz="1333">
                <a:solidFill>
                  <a:schemeClr val="bg1"/>
                </a:solidFill>
              </a:defRPr>
            </a:lvl1pPr>
          </a:lstStyle>
          <a:p>
            <a:r>
              <a:rPr lang="en-US" dirty="0"/>
              <a:t>Click icon to add picture. Visit www.reading.ac.uk/imagebank for more.</a:t>
            </a:r>
          </a:p>
        </p:txBody>
      </p:sp>
    </p:spTree>
    <p:extLst>
      <p:ext uri="{BB962C8B-B14F-4D97-AF65-F5344CB8AC3E}">
        <p14:creationId xmlns:p14="http://schemas.microsoft.com/office/powerpoint/2010/main" val="3125366415"/>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Grey)">
    <p:spTree>
      <p:nvGrpSpPr>
        <p:cNvPr id="1" name=""/>
        <p:cNvGrpSpPr/>
        <p:nvPr/>
      </p:nvGrpSpPr>
      <p:grpSpPr>
        <a:xfrm>
          <a:off x="0" y="0"/>
          <a:ext cx="0" cy="0"/>
          <a:chOff x="0" y="0"/>
          <a:chExt cx="0" cy="0"/>
        </a:xfrm>
      </p:grpSpPr>
      <p:sp>
        <p:nvSpPr>
          <p:cNvPr id="5" name="Rectangle 4"/>
          <p:cNvSpPr/>
          <p:nvPr userDrawn="1"/>
        </p:nvSpPr>
        <p:spPr bwMode="hidden">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defRPr/>
            </a:pPr>
            <a:endParaRPr lang="en-GB" sz="2667">
              <a:solidFill>
                <a:srgbClr val="FFFFFF"/>
              </a:solidFill>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GB" dirty="0"/>
          </a:p>
        </p:txBody>
      </p:sp>
      <p:sp>
        <p:nvSpPr>
          <p:cNvPr id="3" name="Content Placeholder 2"/>
          <p:cNvSpPr>
            <a:spLocks noGrp="1"/>
          </p:cNvSpPr>
          <p:nvPr>
            <p:ph idx="1"/>
          </p:nvPr>
        </p:nvSpPr>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Slide Number Placeholder 3"/>
          <p:cNvSpPr>
            <a:spLocks noGrp="1"/>
          </p:cNvSpPr>
          <p:nvPr>
            <p:ph type="sldNum" sz="quarter" idx="10"/>
          </p:nvPr>
        </p:nvSpPr>
        <p:spPr/>
        <p:txBody>
          <a:bodyPr/>
          <a:lstStyle>
            <a:lvl1pPr>
              <a:defRPr>
                <a:solidFill>
                  <a:schemeClr val="bg1"/>
                </a:solidFill>
              </a:defRPr>
            </a:lvl1pPr>
          </a:lstStyle>
          <a:p>
            <a:fld id="{DCF6A46F-80AB-49F3-8C7E-9717ED945456}" type="slidenum">
              <a:rPr lang="en-GB" altLang="en-US" smtClean="0">
                <a:solidFill>
                  <a:srgbClr val="FFFFFF"/>
                </a:solidFill>
              </a:rPr>
              <a:pPr/>
              <a:t>‹#›</a:t>
            </a:fld>
            <a:endParaRPr lang="en-GB" altLang="en-US" dirty="0">
              <a:solidFill>
                <a:srgbClr val="FFFFFF"/>
              </a:solidFill>
            </a:endParaRPr>
          </a:p>
        </p:txBody>
      </p:sp>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hidden">
          <a:xfrm>
            <a:off x="10033010" y="438173"/>
            <a:ext cx="1579033"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a:spLocks noChangeArrowheads="1"/>
          </p:cNvSpPr>
          <p:nvPr userDrawn="1"/>
        </p:nvSpPr>
        <p:spPr bwMode="auto">
          <a:xfrm>
            <a:off x="2571333" y="6051075"/>
            <a:ext cx="902546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defTabSz="1219170" fontAlgn="base">
              <a:spcBef>
                <a:spcPct val="0"/>
              </a:spcBef>
              <a:spcAft>
                <a:spcPct val="0"/>
              </a:spcAft>
            </a:pPr>
            <a:r>
              <a:rPr lang="en-GB" altLang="en-US" sz="2400" dirty="0">
                <a:solidFill>
                  <a:srgbClr val="FFFFFF"/>
                </a:solidFill>
                <a:latin typeface="Effra Light" pitchFamily="34" charset="0"/>
              </a:rPr>
              <a:t>LIMITLESS </a:t>
            </a:r>
            <a:r>
              <a:rPr lang="en-GB" altLang="en-US" sz="2400" dirty="0">
                <a:solidFill>
                  <a:srgbClr val="FFFFFF"/>
                </a:solidFill>
                <a:latin typeface="Effra Heavy" pitchFamily="34" charset="0"/>
              </a:rPr>
              <a:t>POTENTIAL</a:t>
            </a:r>
            <a:r>
              <a:rPr lang="en-GB" altLang="en-US" sz="2400" dirty="0">
                <a:solidFill>
                  <a:srgbClr val="FFFFFF"/>
                </a:solidFill>
                <a:latin typeface="Effra Light" pitchFamily="34" charset="0"/>
              </a:rPr>
              <a:t> | LIMITLESS </a:t>
            </a:r>
            <a:r>
              <a:rPr lang="en-GB" altLang="en-US" sz="2400" dirty="0">
                <a:solidFill>
                  <a:srgbClr val="FFFFFF"/>
                </a:solidFill>
                <a:latin typeface="Effra Heavy" pitchFamily="34" charset="0"/>
              </a:rPr>
              <a:t>OPPORTUNITIES</a:t>
            </a:r>
            <a:r>
              <a:rPr lang="en-GB" altLang="en-US" sz="2400" dirty="0">
                <a:solidFill>
                  <a:srgbClr val="FFFFFF"/>
                </a:solidFill>
                <a:latin typeface="Effra Light" pitchFamily="34" charset="0"/>
              </a:rPr>
              <a:t> | LIMITLESS </a:t>
            </a:r>
            <a:r>
              <a:rPr lang="en-GB" altLang="en-US" sz="2400" dirty="0">
                <a:solidFill>
                  <a:srgbClr val="FFFFFF"/>
                </a:solidFill>
                <a:latin typeface="Effra Heavy" pitchFamily="34" charset="0"/>
              </a:rPr>
              <a:t>IMPACT</a:t>
            </a:r>
          </a:p>
        </p:txBody>
      </p:sp>
    </p:spTree>
    <p:extLst>
      <p:ext uri="{BB962C8B-B14F-4D97-AF65-F5344CB8AC3E}">
        <p14:creationId xmlns:p14="http://schemas.microsoft.com/office/powerpoint/2010/main" val="51086557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Grey)">
    <p:spTree>
      <p:nvGrpSpPr>
        <p:cNvPr id="1" name=""/>
        <p:cNvGrpSpPr/>
        <p:nvPr/>
      </p:nvGrpSpPr>
      <p:grpSpPr>
        <a:xfrm>
          <a:off x="0" y="0"/>
          <a:ext cx="0" cy="0"/>
          <a:chOff x="0" y="0"/>
          <a:chExt cx="0" cy="0"/>
        </a:xfrm>
      </p:grpSpPr>
      <p:sp>
        <p:nvSpPr>
          <p:cNvPr id="6" name="Rectangle 5"/>
          <p:cNvSpPr/>
          <p:nvPr userDrawn="1"/>
        </p:nvSpPr>
        <p:spPr bwMode="hidden">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defRPr/>
            </a:pPr>
            <a:endParaRPr lang="en-GB" sz="2667">
              <a:solidFill>
                <a:srgbClr val="FFFFFF"/>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hidden">
          <a:xfrm>
            <a:off x="10033010" y="438173"/>
            <a:ext cx="1579033"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GB" dirty="0"/>
          </a:p>
        </p:txBody>
      </p:sp>
      <p:sp>
        <p:nvSpPr>
          <p:cNvPr id="5" name="Slide Number Placeholder 4"/>
          <p:cNvSpPr>
            <a:spLocks noGrp="1"/>
          </p:cNvSpPr>
          <p:nvPr>
            <p:ph type="sldNum" sz="quarter" idx="10"/>
          </p:nvPr>
        </p:nvSpPr>
        <p:spPr/>
        <p:txBody>
          <a:bodyPr/>
          <a:lstStyle>
            <a:lvl1pPr>
              <a:defRPr>
                <a:solidFill>
                  <a:schemeClr val="bg1"/>
                </a:solidFill>
              </a:defRPr>
            </a:lvl1pPr>
          </a:lstStyle>
          <a:p>
            <a:fld id="{7D9A8A42-CDD3-483B-A525-DE73108F9D72}" type="slidenum">
              <a:rPr lang="en-GB" altLang="en-US" smtClean="0">
                <a:solidFill>
                  <a:srgbClr val="FFFFFF"/>
                </a:solidFill>
              </a:rPr>
              <a:pPr/>
              <a:t>‹#›</a:t>
            </a:fld>
            <a:endParaRPr lang="en-GB" altLang="en-US" dirty="0">
              <a:solidFill>
                <a:srgbClr val="FFFFFF"/>
              </a:solidFill>
            </a:endParaRPr>
          </a:p>
        </p:txBody>
      </p:sp>
      <p:sp>
        <p:nvSpPr>
          <p:cNvPr id="8" name="TextBox 7"/>
          <p:cNvSpPr txBox="1">
            <a:spLocks noChangeArrowheads="1"/>
          </p:cNvSpPr>
          <p:nvPr userDrawn="1"/>
        </p:nvSpPr>
        <p:spPr bwMode="auto">
          <a:xfrm>
            <a:off x="2571333" y="6051075"/>
            <a:ext cx="902546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defTabSz="1219170" fontAlgn="base">
              <a:spcBef>
                <a:spcPct val="0"/>
              </a:spcBef>
              <a:spcAft>
                <a:spcPct val="0"/>
              </a:spcAft>
            </a:pPr>
            <a:r>
              <a:rPr lang="en-GB" altLang="en-US" sz="2400" dirty="0">
                <a:solidFill>
                  <a:srgbClr val="FFFFFF"/>
                </a:solidFill>
                <a:latin typeface="Effra Light" pitchFamily="34" charset="0"/>
              </a:rPr>
              <a:t>LIMITLESS </a:t>
            </a:r>
            <a:r>
              <a:rPr lang="en-GB" altLang="en-US" sz="2400" dirty="0">
                <a:solidFill>
                  <a:srgbClr val="FFFFFF"/>
                </a:solidFill>
                <a:latin typeface="Effra Heavy" pitchFamily="34" charset="0"/>
              </a:rPr>
              <a:t>POTENTIAL</a:t>
            </a:r>
            <a:r>
              <a:rPr lang="en-GB" altLang="en-US" sz="2400" dirty="0">
                <a:solidFill>
                  <a:srgbClr val="FFFFFF"/>
                </a:solidFill>
                <a:latin typeface="Effra Light" pitchFamily="34" charset="0"/>
              </a:rPr>
              <a:t> | LIMITLESS </a:t>
            </a:r>
            <a:r>
              <a:rPr lang="en-GB" altLang="en-US" sz="2400" dirty="0">
                <a:solidFill>
                  <a:srgbClr val="FFFFFF"/>
                </a:solidFill>
                <a:latin typeface="Effra Heavy" pitchFamily="34" charset="0"/>
              </a:rPr>
              <a:t>OPPORTUNITIES</a:t>
            </a:r>
            <a:r>
              <a:rPr lang="en-GB" altLang="en-US" sz="2400" dirty="0">
                <a:solidFill>
                  <a:srgbClr val="FFFFFF"/>
                </a:solidFill>
                <a:latin typeface="Effra Light" pitchFamily="34" charset="0"/>
              </a:rPr>
              <a:t> | LIMITLESS </a:t>
            </a:r>
            <a:r>
              <a:rPr lang="en-GB" altLang="en-US" sz="2400" dirty="0">
                <a:solidFill>
                  <a:srgbClr val="FFFFFF"/>
                </a:solidFill>
                <a:latin typeface="Effra Heavy" pitchFamily="34" charset="0"/>
              </a:rPr>
              <a:t>IMPACT</a:t>
            </a:r>
          </a:p>
        </p:txBody>
      </p:sp>
      <p:sp>
        <p:nvSpPr>
          <p:cNvPr id="9" name="Content Placeholder 2"/>
          <p:cNvSpPr>
            <a:spLocks noGrp="1"/>
          </p:cNvSpPr>
          <p:nvPr>
            <p:ph idx="11"/>
          </p:nvPr>
        </p:nvSpPr>
        <p:spPr>
          <a:xfrm>
            <a:off x="566400" y="2214000"/>
            <a:ext cx="5184000" cy="4320000"/>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2"/>
          <p:cNvSpPr>
            <a:spLocks noGrp="1"/>
          </p:cNvSpPr>
          <p:nvPr>
            <p:ph idx="12"/>
          </p:nvPr>
        </p:nvSpPr>
        <p:spPr>
          <a:xfrm>
            <a:off x="6108436" y="2214000"/>
            <a:ext cx="5184000" cy="4320000"/>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75217716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8CAE96E1-FE19-476C-9CF0-3BB4903735D9}" type="slidenum">
              <a:rPr lang="en-GB" altLang="en-US">
                <a:solidFill>
                  <a:srgbClr val="50535A"/>
                </a:solidFill>
              </a:rPr>
              <a:pPr/>
              <a:t>‹#›</a:t>
            </a:fld>
            <a:endParaRPr lang="en-GB" altLang="en-US">
              <a:solidFill>
                <a:srgbClr val="50535A"/>
              </a:solidFill>
            </a:endParaRPr>
          </a:p>
        </p:txBody>
      </p:sp>
      <p:sp>
        <p:nvSpPr>
          <p:cNvPr id="3" name="Rectangle 2"/>
          <p:cNvSpPr/>
          <p:nvPr userDrawn="1"/>
        </p:nvSpPr>
        <p:spPr bwMode="hidden">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defRPr/>
            </a:pPr>
            <a:endParaRPr lang="en-GB" sz="2667">
              <a:solidFill>
                <a:srgbClr val="FFFFFF"/>
              </a:solidFill>
            </a:endParaRPr>
          </a:p>
        </p:txBody>
      </p:sp>
      <p:sp>
        <p:nvSpPr>
          <p:cNvPr id="6" name="Content Placeholder 5"/>
          <p:cNvSpPr>
            <a:spLocks noGrp="1"/>
          </p:cNvSpPr>
          <p:nvPr>
            <p:ph sz="quarter" idx="11"/>
          </p:nvPr>
        </p:nvSpPr>
        <p:spPr>
          <a:xfrm>
            <a:off x="566400" y="476672"/>
            <a:ext cx="11040000" cy="5904656"/>
          </a:xfrm>
        </p:spPr>
        <p:txBody>
          <a:bodyPr/>
          <a:lstStyle>
            <a:lvl1pPr>
              <a:buClr>
                <a:schemeClr val="accent1"/>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15485433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colour)">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8CAE96E1-FE19-476C-9CF0-3BB4903735D9}" type="slidenum">
              <a:rPr lang="en-GB" altLang="en-US">
                <a:solidFill>
                  <a:srgbClr val="50535A"/>
                </a:solidFill>
              </a:rPr>
              <a:pPr/>
              <a:t>‹#›</a:t>
            </a:fld>
            <a:endParaRPr lang="en-GB" altLang="en-US">
              <a:solidFill>
                <a:srgbClr val="50535A"/>
              </a:solidFill>
            </a:endParaRPr>
          </a:p>
        </p:txBody>
      </p:sp>
      <p:sp>
        <p:nvSpPr>
          <p:cNvPr id="3" name="Rectangle 2"/>
          <p:cNvSpPr/>
          <p:nvPr userDrawn="1"/>
        </p:nvSpPr>
        <p:spPr bwMode="hidden">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defRPr/>
            </a:pPr>
            <a:endParaRPr lang="en-GB" sz="2667">
              <a:solidFill>
                <a:srgbClr val="FFFFFF"/>
              </a:solidFill>
            </a:endParaRPr>
          </a:p>
        </p:txBody>
      </p:sp>
      <p:sp>
        <p:nvSpPr>
          <p:cNvPr id="4" name="Content Placeholder 5"/>
          <p:cNvSpPr>
            <a:spLocks noGrp="1"/>
          </p:cNvSpPr>
          <p:nvPr>
            <p:ph sz="quarter" idx="11"/>
          </p:nvPr>
        </p:nvSpPr>
        <p:spPr>
          <a:xfrm>
            <a:off x="566400" y="476672"/>
            <a:ext cx="11040000" cy="5904656"/>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468201549"/>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preserve="1" userDrawn="1">
  <p:cSld name="Section splash (Colour)">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8CAE96E1-FE19-476C-9CF0-3BB4903735D9}" type="slidenum">
              <a:rPr lang="en-GB" altLang="en-US" smtClean="0">
                <a:solidFill>
                  <a:srgbClr val="FFFFFF"/>
                </a:solidFill>
              </a:rPr>
              <a:pPr/>
              <a:t>‹#›</a:t>
            </a:fld>
            <a:endParaRPr lang="en-GB" altLang="en-US">
              <a:solidFill>
                <a:srgbClr val="FFFFFF"/>
              </a:solidFill>
            </a:endParaRPr>
          </a:p>
        </p:txBody>
      </p:sp>
      <p:sp>
        <p:nvSpPr>
          <p:cNvPr id="3" name="Rectangle 2"/>
          <p:cNvSpPr/>
          <p:nvPr userDrawn="1"/>
        </p:nvSpPr>
        <p:spPr bwMode="hidden">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defRPr/>
            </a:pPr>
            <a:endParaRPr lang="en-GB" sz="2667">
              <a:solidFill>
                <a:srgbClr val="FFFFFF"/>
              </a:solidFill>
            </a:endParaRPr>
          </a:p>
        </p:txBody>
      </p:sp>
      <p:sp>
        <p:nvSpPr>
          <p:cNvPr id="5" name="TextBox 4"/>
          <p:cNvSpPr txBox="1">
            <a:spLocks noChangeArrowheads="1"/>
          </p:cNvSpPr>
          <p:nvPr userDrawn="1"/>
        </p:nvSpPr>
        <p:spPr bwMode="auto">
          <a:xfrm>
            <a:off x="-336713" y="3841475"/>
            <a:ext cx="13603817"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defTabSz="1219170" fontAlgn="base">
              <a:spcBef>
                <a:spcPct val="0"/>
              </a:spcBef>
              <a:spcAft>
                <a:spcPct val="0"/>
              </a:spcAft>
            </a:pPr>
            <a:r>
              <a:rPr lang="en-GB" altLang="en-US" sz="20000" dirty="0">
                <a:solidFill>
                  <a:srgbClr val="FFFFFF"/>
                </a:solidFill>
                <a:latin typeface="Effra Bold"/>
              </a:rPr>
              <a:t>LIMITLESS</a:t>
            </a:r>
          </a:p>
        </p:txBody>
      </p:sp>
      <p:sp>
        <p:nvSpPr>
          <p:cNvPr id="6" name="Picture Placeholder 12"/>
          <p:cNvSpPr>
            <a:spLocks noGrp="1"/>
          </p:cNvSpPr>
          <p:nvPr>
            <p:ph type="pic" sz="quarter" idx="11"/>
          </p:nvPr>
        </p:nvSpPr>
        <p:spPr>
          <a:xfrm>
            <a:off x="0" y="0"/>
            <a:ext cx="12192000" cy="4437112"/>
          </a:xfrm>
          <a:ln>
            <a:noFill/>
          </a:ln>
        </p:spPr>
        <p:txBody>
          <a:bodyPr/>
          <a:lstStyle/>
          <a:p>
            <a:r>
              <a:rPr lang="en-US"/>
              <a:t>Click icon to add picture</a:t>
            </a:r>
            <a:endParaRPr lang="en-GB" dirty="0"/>
          </a:p>
        </p:txBody>
      </p:sp>
      <p:sp>
        <p:nvSpPr>
          <p:cNvPr id="8" name="Text Placeholder 10"/>
          <p:cNvSpPr>
            <a:spLocks noGrp="1"/>
          </p:cNvSpPr>
          <p:nvPr>
            <p:ph type="body" sz="quarter" idx="14" hasCustomPrompt="1"/>
          </p:nvPr>
        </p:nvSpPr>
        <p:spPr>
          <a:xfrm>
            <a:off x="335360" y="3794864"/>
            <a:ext cx="3072000" cy="464400"/>
          </a:xfrm>
          <a:solidFill>
            <a:schemeClr val="bg1"/>
          </a:solidFill>
        </p:spPr>
        <p:txBody>
          <a:bodyPr lIns="90000" tIns="46800" rIns="90000" bIns="46800">
            <a:noAutofit/>
          </a:bodyPr>
          <a:lstStyle>
            <a:lvl1pPr marL="0" indent="0">
              <a:buNone/>
              <a:defRPr sz="3200" cap="all" baseline="0">
                <a:solidFill>
                  <a:schemeClr val="tx1"/>
                </a:solidFill>
                <a:latin typeface="+mj-lt"/>
                <a:cs typeface="AngsanaUPC" panose="02020603050405020304" pitchFamily="18" charset="-34"/>
              </a:defRPr>
            </a:lvl1pPr>
          </a:lstStyle>
          <a:p>
            <a:pPr lvl="0"/>
            <a:r>
              <a:rPr lang="en-US" dirty="0"/>
              <a:t>Education is</a:t>
            </a:r>
            <a:endParaRPr lang="en-GB" dirty="0"/>
          </a:p>
        </p:txBody>
      </p:sp>
      <p:sp>
        <p:nvSpPr>
          <p:cNvPr id="11" name="Text Placeholder 10"/>
          <p:cNvSpPr>
            <a:spLocks noGrp="1"/>
          </p:cNvSpPr>
          <p:nvPr>
            <p:ph type="body" sz="quarter" idx="15" hasCustomPrompt="1"/>
          </p:nvPr>
        </p:nvSpPr>
        <p:spPr>
          <a:xfrm>
            <a:off x="335361" y="5857879"/>
            <a:ext cx="9313035" cy="464400"/>
          </a:xfrm>
          <a:solidFill>
            <a:schemeClr val="bg1"/>
          </a:solidFill>
        </p:spPr>
        <p:txBody>
          <a:bodyPr lIns="90000" tIns="46800" rIns="90000" bIns="46800"/>
          <a:lstStyle>
            <a:lvl1pPr marL="0" indent="0">
              <a:buNone/>
              <a:defRPr sz="3200" cap="all" baseline="0">
                <a:solidFill>
                  <a:schemeClr val="tx1"/>
                </a:solidFill>
                <a:latin typeface="+mj-lt"/>
              </a:defRPr>
            </a:lvl1pPr>
          </a:lstStyle>
          <a:p>
            <a:pPr lvl="0"/>
            <a:r>
              <a:rPr lang="en-US" dirty="0"/>
              <a:t>Make the box longer for longer phrases</a:t>
            </a:r>
            <a:endParaRPr lang="en-GB" dirty="0"/>
          </a:p>
        </p:txBody>
      </p:sp>
    </p:spTree>
    <p:extLst>
      <p:ext uri="{BB962C8B-B14F-4D97-AF65-F5344CB8AC3E}">
        <p14:creationId xmlns:p14="http://schemas.microsoft.com/office/powerpoint/2010/main" val="2691176575"/>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splash (Whit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8CAE96E1-FE19-476C-9CF0-3BB4903735D9}" type="slidenum">
              <a:rPr lang="en-GB" altLang="en-US">
                <a:solidFill>
                  <a:srgbClr val="50535A"/>
                </a:solidFill>
              </a:rPr>
              <a:pPr/>
              <a:t>‹#›</a:t>
            </a:fld>
            <a:endParaRPr lang="en-GB" altLang="en-US">
              <a:solidFill>
                <a:srgbClr val="50535A"/>
              </a:solidFill>
            </a:endParaRPr>
          </a:p>
        </p:txBody>
      </p:sp>
      <p:sp>
        <p:nvSpPr>
          <p:cNvPr id="3" name="Rectangle 2"/>
          <p:cNvSpPr/>
          <p:nvPr userDrawn="1"/>
        </p:nvSpPr>
        <p:spPr bwMode="hidden">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defRPr/>
            </a:pPr>
            <a:endParaRPr lang="en-GB" sz="2667">
              <a:solidFill>
                <a:srgbClr val="FFFFFF"/>
              </a:solidFill>
            </a:endParaRPr>
          </a:p>
        </p:txBody>
      </p:sp>
      <p:sp>
        <p:nvSpPr>
          <p:cNvPr id="5" name="TextBox 4"/>
          <p:cNvSpPr txBox="1">
            <a:spLocks noChangeArrowheads="1"/>
          </p:cNvSpPr>
          <p:nvPr userDrawn="1"/>
        </p:nvSpPr>
        <p:spPr bwMode="auto">
          <a:xfrm>
            <a:off x="-317497" y="3841475"/>
            <a:ext cx="13603817"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defTabSz="1219170" fontAlgn="base">
              <a:spcBef>
                <a:spcPct val="0"/>
              </a:spcBef>
              <a:spcAft>
                <a:spcPct val="0"/>
              </a:spcAft>
            </a:pPr>
            <a:r>
              <a:rPr lang="en-GB" altLang="en-US" sz="20000" dirty="0">
                <a:solidFill>
                  <a:srgbClr val="50535A"/>
                </a:solidFill>
                <a:latin typeface="Effra Bold"/>
              </a:rPr>
              <a:t>LIMITLESS</a:t>
            </a:r>
          </a:p>
        </p:txBody>
      </p:sp>
      <p:sp>
        <p:nvSpPr>
          <p:cNvPr id="6" name="Picture Placeholder 12"/>
          <p:cNvSpPr>
            <a:spLocks noGrp="1"/>
          </p:cNvSpPr>
          <p:nvPr>
            <p:ph type="pic" sz="quarter" idx="11"/>
          </p:nvPr>
        </p:nvSpPr>
        <p:spPr>
          <a:xfrm>
            <a:off x="0" y="0"/>
            <a:ext cx="12192000" cy="4437112"/>
          </a:xfrm>
          <a:ln>
            <a:noFill/>
          </a:ln>
        </p:spPr>
        <p:txBody>
          <a:bodyPr/>
          <a:lstStyle/>
          <a:p>
            <a:r>
              <a:rPr lang="en-US"/>
              <a:t>Click icon to add picture</a:t>
            </a:r>
            <a:endParaRPr lang="en-GB" dirty="0"/>
          </a:p>
        </p:txBody>
      </p:sp>
      <p:sp>
        <p:nvSpPr>
          <p:cNvPr id="11" name="Text Placeholder 10"/>
          <p:cNvSpPr>
            <a:spLocks noGrp="1"/>
          </p:cNvSpPr>
          <p:nvPr>
            <p:ph type="body" sz="quarter" idx="14" hasCustomPrompt="1"/>
          </p:nvPr>
        </p:nvSpPr>
        <p:spPr>
          <a:xfrm>
            <a:off x="335360" y="3794864"/>
            <a:ext cx="3072000" cy="464400"/>
          </a:xfrm>
          <a:solidFill>
            <a:schemeClr val="accent1"/>
          </a:solidFill>
        </p:spPr>
        <p:txBody>
          <a:bodyPr lIns="90000" tIns="46800" rIns="90000" bIns="46800">
            <a:noAutofit/>
          </a:bodyPr>
          <a:lstStyle>
            <a:lvl1pPr marL="0" indent="0">
              <a:buNone/>
              <a:defRPr sz="3200" cap="all" baseline="0">
                <a:solidFill>
                  <a:schemeClr val="bg1"/>
                </a:solidFill>
                <a:latin typeface="+mj-lt"/>
                <a:cs typeface="AngsanaUPC" panose="02020603050405020304" pitchFamily="18" charset="-34"/>
              </a:defRPr>
            </a:lvl1pPr>
          </a:lstStyle>
          <a:p>
            <a:pPr lvl="0"/>
            <a:r>
              <a:rPr lang="en-US" dirty="0"/>
              <a:t>Education is</a:t>
            </a:r>
            <a:endParaRPr lang="en-GB" dirty="0"/>
          </a:p>
        </p:txBody>
      </p:sp>
      <p:sp>
        <p:nvSpPr>
          <p:cNvPr id="12" name="Text Placeholder 10"/>
          <p:cNvSpPr>
            <a:spLocks noGrp="1"/>
          </p:cNvSpPr>
          <p:nvPr>
            <p:ph type="body" sz="quarter" idx="15" hasCustomPrompt="1"/>
          </p:nvPr>
        </p:nvSpPr>
        <p:spPr>
          <a:xfrm>
            <a:off x="335361" y="5857879"/>
            <a:ext cx="9313035" cy="464400"/>
          </a:xfrm>
          <a:solidFill>
            <a:schemeClr val="accent1"/>
          </a:solidFill>
        </p:spPr>
        <p:txBody>
          <a:bodyPr lIns="90000" tIns="46800" rIns="90000" bIns="46800"/>
          <a:lstStyle>
            <a:lvl1pPr marL="0" indent="0">
              <a:buNone/>
              <a:defRPr sz="3200" cap="all" baseline="0">
                <a:solidFill>
                  <a:schemeClr val="bg1"/>
                </a:solidFill>
                <a:latin typeface="+mj-lt"/>
              </a:defRPr>
            </a:lvl1pPr>
          </a:lstStyle>
          <a:p>
            <a:pPr lvl="0"/>
            <a:r>
              <a:rPr lang="en-US" dirty="0"/>
              <a:t>Make the box longer for longer phrases</a:t>
            </a:r>
            <a:endParaRPr lang="en-GB" dirty="0"/>
          </a:p>
        </p:txBody>
      </p:sp>
    </p:spTree>
    <p:extLst>
      <p:ext uri="{BB962C8B-B14F-4D97-AF65-F5344CB8AC3E}">
        <p14:creationId xmlns:p14="http://schemas.microsoft.com/office/powerpoint/2010/main" val="212086812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preserve="1" userDrawn="1">
  <p:cSld name="Image and subtitle (Colour)">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8CAE96E1-FE19-476C-9CF0-3BB4903735D9}" type="slidenum">
              <a:rPr lang="en-GB" altLang="en-US" smtClean="0">
                <a:solidFill>
                  <a:srgbClr val="FFFFFF"/>
                </a:solidFill>
              </a:rPr>
              <a:pPr/>
              <a:t>‹#›</a:t>
            </a:fld>
            <a:endParaRPr lang="en-GB" altLang="en-US">
              <a:solidFill>
                <a:srgbClr val="FFFFFF"/>
              </a:solidFill>
            </a:endParaRPr>
          </a:p>
        </p:txBody>
      </p:sp>
      <p:sp>
        <p:nvSpPr>
          <p:cNvPr id="3" name="Rectangle 2"/>
          <p:cNvSpPr/>
          <p:nvPr userDrawn="1"/>
        </p:nvSpPr>
        <p:spPr bwMode="hidden">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defRPr/>
            </a:pPr>
            <a:endParaRPr lang="en-GB" sz="2667">
              <a:solidFill>
                <a:srgbClr val="FFFFFF"/>
              </a:solidFill>
            </a:endParaRPr>
          </a:p>
        </p:txBody>
      </p:sp>
      <p:sp>
        <p:nvSpPr>
          <p:cNvPr id="6" name="Picture Placeholder 12"/>
          <p:cNvSpPr>
            <a:spLocks noGrp="1"/>
          </p:cNvSpPr>
          <p:nvPr>
            <p:ph type="pic" sz="quarter" idx="11"/>
          </p:nvPr>
        </p:nvSpPr>
        <p:spPr>
          <a:xfrm>
            <a:off x="0" y="3"/>
            <a:ext cx="12192000" cy="5664204"/>
          </a:xfrm>
          <a:solidFill>
            <a:schemeClr val="bg1"/>
          </a:solidFill>
          <a:ln>
            <a:noFill/>
          </a:ln>
        </p:spPr>
        <p:txBody>
          <a:bodyPr/>
          <a:lstStyle/>
          <a:p>
            <a:r>
              <a:rPr lang="en-US"/>
              <a:t>Click icon to add picture</a:t>
            </a:r>
            <a:endParaRPr lang="en-GB" dirty="0"/>
          </a:p>
        </p:txBody>
      </p:sp>
      <p:sp>
        <p:nvSpPr>
          <p:cNvPr id="14" name="Title 1"/>
          <p:cNvSpPr>
            <a:spLocks noGrp="1"/>
          </p:cNvSpPr>
          <p:nvPr>
            <p:ph type="title" hasCustomPrompt="1"/>
          </p:nvPr>
        </p:nvSpPr>
        <p:spPr>
          <a:xfrm>
            <a:off x="335360" y="5785869"/>
            <a:ext cx="11425269" cy="955499"/>
          </a:xfrm>
        </p:spPr>
        <p:txBody>
          <a:bodyPr wrap="square" anchor="t" anchorCtr="0"/>
          <a:lstStyle>
            <a:lvl1pPr>
              <a:lnSpc>
                <a:spcPct val="80000"/>
              </a:lnSpc>
              <a:defRPr sz="4800">
                <a:solidFill>
                  <a:schemeClr val="bg1"/>
                </a:solidFill>
              </a:defRPr>
            </a:lvl1pPr>
          </a:lstStyle>
          <a:p>
            <a:r>
              <a:rPr lang="en-US" dirty="0"/>
              <a:t>Click to edit Master title style on two lines maximum</a:t>
            </a:r>
            <a:endParaRPr lang="en-GB" dirty="0"/>
          </a:p>
        </p:txBody>
      </p:sp>
    </p:spTree>
    <p:extLst>
      <p:ext uri="{BB962C8B-B14F-4D97-AF65-F5344CB8AC3E}">
        <p14:creationId xmlns:p14="http://schemas.microsoft.com/office/powerpoint/2010/main" val="216749843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preserve="1" userDrawn="1">
  <p:cSld name="Image and subtitle (Grey)">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8CAE96E1-FE19-476C-9CF0-3BB4903735D9}" type="slidenum">
              <a:rPr lang="en-GB" altLang="en-US" smtClean="0">
                <a:solidFill>
                  <a:srgbClr val="FFFFFF"/>
                </a:solidFill>
              </a:rPr>
              <a:pPr/>
              <a:t>‹#›</a:t>
            </a:fld>
            <a:endParaRPr lang="en-GB" altLang="en-US">
              <a:solidFill>
                <a:srgbClr val="FFFFFF"/>
              </a:solidFill>
            </a:endParaRPr>
          </a:p>
        </p:txBody>
      </p:sp>
      <p:sp>
        <p:nvSpPr>
          <p:cNvPr id="3" name="Rectangle 2"/>
          <p:cNvSpPr/>
          <p:nvPr userDrawn="1"/>
        </p:nvSpPr>
        <p:spPr bwMode="hidden">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defRPr/>
            </a:pPr>
            <a:endParaRPr lang="en-GB" sz="2667">
              <a:solidFill>
                <a:srgbClr val="FFFFFF"/>
              </a:solidFill>
            </a:endParaRPr>
          </a:p>
        </p:txBody>
      </p:sp>
      <p:sp>
        <p:nvSpPr>
          <p:cNvPr id="6" name="Picture Placeholder 12"/>
          <p:cNvSpPr>
            <a:spLocks noGrp="1"/>
          </p:cNvSpPr>
          <p:nvPr>
            <p:ph type="pic" sz="quarter" idx="11"/>
          </p:nvPr>
        </p:nvSpPr>
        <p:spPr>
          <a:xfrm>
            <a:off x="0" y="3"/>
            <a:ext cx="12192000" cy="5664204"/>
          </a:xfrm>
          <a:solidFill>
            <a:schemeClr val="bg1"/>
          </a:solidFill>
          <a:ln>
            <a:noFill/>
          </a:ln>
        </p:spPr>
        <p:txBody>
          <a:bodyPr/>
          <a:lstStyle/>
          <a:p>
            <a:r>
              <a:rPr lang="en-US"/>
              <a:t>Click icon to add picture</a:t>
            </a:r>
            <a:endParaRPr lang="en-GB" dirty="0"/>
          </a:p>
        </p:txBody>
      </p:sp>
      <p:sp>
        <p:nvSpPr>
          <p:cNvPr id="14" name="Title 1"/>
          <p:cNvSpPr>
            <a:spLocks noGrp="1"/>
          </p:cNvSpPr>
          <p:nvPr>
            <p:ph type="title" hasCustomPrompt="1"/>
          </p:nvPr>
        </p:nvSpPr>
        <p:spPr>
          <a:xfrm>
            <a:off x="335360" y="5785869"/>
            <a:ext cx="11425269" cy="955499"/>
          </a:xfrm>
        </p:spPr>
        <p:txBody>
          <a:bodyPr wrap="square" anchor="t" anchorCtr="0"/>
          <a:lstStyle>
            <a:lvl1pPr>
              <a:lnSpc>
                <a:spcPct val="80000"/>
              </a:lnSpc>
              <a:defRPr sz="4800">
                <a:solidFill>
                  <a:schemeClr val="bg1"/>
                </a:solidFill>
              </a:defRPr>
            </a:lvl1pPr>
          </a:lstStyle>
          <a:p>
            <a:r>
              <a:rPr lang="en-US" dirty="0"/>
              <a:t>Click to edit Master title style on two lines maximum</a:t>
            </a:r>
            <a:endParaRPr lang="en-GB" dirty="0"/>
          </a:p>
        </p:txBody>
      </p:sp>
    </p:spTree>
    <p:extLst>
      <p:ext uri="{BB962C8B-B14F-4D97-AF65-F5344CB8AC3E}">
        <p14:creationId xmlns:p14="http://schemas.microsoft.com/office/powerpoint/2010/main" val="916887886"/>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PhAnim="0" preserve="1" userDrawn="1">
  <p:cSld name="Image and subtitle (Whit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8CAE96E1-FE19-476C-9CF0-3BB4903735D9}" type="slidenum">
              <a:rPr lang="en-GB" altLang="en-US" smtClean="0">
                <a:solidFill>
                  <a:srgbClr val="FFFFFF"/>
                </a:solidFill>
              </a:rPr>
              <a:pPr/>
              <a:t>‹#›</a:t>
            </a:fld>
            <a:endParaRPr lang="en-GB" altLang="en-US">
              <a:solidFill>
                <a:srgbClr val="FFFFFF"/>
              </a:solidFill>
            </a:endParaRPr>
          </a:p>
        </p:txBody>
      </p:sp>
      <p:sp>
        <p:nvSpPr>
          <p:cNvPr id="3" name="Rectangle 2"/>
          <p:cNvSpPr/>
          <p:nvPr userDrawn="1"/>
        </p:nvSpPr>
        <p:spPr bwMode="hidden">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defRPr/>
            </a:pPr>
            <a:endParaRPr lang="en-GB" sz="2667">
              <a:solidFill>
                <a:srgbClr val="FFFFFF"/>
              </a:solidFill>
            </a:endParaRPr>
          </a:p>
        </p:txBody>
      </p:sp>
      <p:sp>
        <p:nvSpPr>
          <p:cNvPr id="6" name="Picture Placeholder 12"/>
          <p:cNvSpPr>
            <a:spLocks noGrp="1"/>
          </p:cNvSpPr>
          <p:nvPr>
            <p:ph type="pic" sz="quarter" idx="11"/>
          </p:nvPr>
        </p:nvSpPr>
        <p:spPr>
          <a:xfrm>
            <a:off x="0" y="3"/>
            <a:ext cx="12192000" cy="5664204"/>
          </a:xfrm>
          <a:solidFill>
            <a:schemeClr val="bg1"/>
          </a:solidFill>
          <a:ln>
            <a:noFill/>
          </a:ln>
        </p:spPr>
        <p:txBody>
          <a:bodyPr/>
          <a:lstStyle/>
          <a:p>
            <a:r>
              <a:rPr lang="en-US"/>
              <a:t>Click icon to add picture</a:t>
            </a:r>
            <a:endParaRPr lang="en-GB" dirty="0"/>
          </a:p>
        </p:txBody>
      </p:sp>
      <p:sp>
        <p:nvSpPr>
          <p:cNvPr id="9" name="Title 1"/>
          <p:cNvSpPr>
            <a:spLocks noGrp="1"/>
          </p:cNvSpPr>
          <p:nvPr>
            <p:ph type="title" hasCustomPrompt="1"/>
          </p:nvPr>
        </p:nvSpPr>
        <p:spPr>
          <a:xfrm>
            <a:off x="335360" y="5785869"/>
            <a:ext cx="11425269" cy="955499"/>
          </a:xfrm>
        </p:spPr>
        <p:txBody>
          <a:bodyPr wrap="square" anchor="t" anchorCtr="0"/>
          <a:lstStyle>
            <a:lvl1pPr>
              <a:lnSpc>
                <a:spcPct val="80000"/>
              </a:lnSpc>
              <a:defRPr sz="4800">
                <a:solidFill>
                  <a:schemeClr val="accent1"/>
                </a:solidFill>
              </a:defRPr>
            </a:lvl1pPr>
          </a:lstStyle>
          <a:p>
            <a:r>
              <a:rPr lang="en-US" dirty="0"/>
              <a:t>Click to edit Master title style on two lines maximum</a:t>
            </a:r>
            <a:endParaRPr lang="en-GB" dirty="0"/>
          </a:p>
        </p:txBody>
      </p:sp>
    </p:spTree>
    <p:extLst>
      <p:ext uri="{BB962C8B-B14F-4D97-AF65-F5344CB8AC3E}">
        <p14:creationId xmlns:p14="http://schemas.microsoft.com/office/powerpoint/2010/main" val="1010410841"/>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PhAnim="0" preserve="1" userDrawn="1">
  <p:cSld name="Image and sidebar (Re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8CAE96E1-FE19-476C-9CF0-3BB4903735D9}" type="slidenum">
              <a:rPr lang="en-GB" altLang="en-US" smtClean="0">
                <a:solidFill>
                  <a:srgbClr val="FFFFFF"/>
                </a:solidFill>
              </a:rPr>
              <a:pPr/>
              <a:t>‹#›</a:t>
            </a:fld>
            <a:endParaRPr lang="en-GB" altLang="en-US">
              <a:solidFill>
                <a:srgbClr val="FFFFFF"/>
              </a:solidFill>
            </a:endParaRPr>
          </a:p>
        </p:txBody>
      </p:sp>
      <p:sp>
        <p:nvSpPr>
          <p:cNvPr id="6" name="Picture Placeholder 12"/>
          <p:cNvSpPr>
            <a:spLocks noGrp="1"/>
          </p:cNvSpPr>
          <p:nvPr>
            <p:ph type="pic" sz="quarter" idx="11"/>
          </p:nvPr>
        </p:nvSpPr>
        <p:spPr>
          <a:xfrm>
            <a:off x="15" y="3"/>
            <a:ext cx="8127692" cy="6877404"/>
          </a:xfrm>
          <a:solidFill>
            <a:schemeClr val="bg1"/>
          </a:solidFill>
          <a:ln>
            <a:noFill/>
          </a:ln>
        </p:spPr>
        <p:txBody>
          <a:bodyPr/>
          <a:lstStyle/>
          <a:p>
            <a:r>
              <a:rPr lang="en-US"/>
              <a:t>Click icon to add picture</a:t>
            </a:r>
            <a:endParaRPr lang="en-GB" dirty="0"/>
          </a:p>
        </p:txBody>
      </p:sp>
      <p:sp>
        <p:nvSpPr>
          <p:cNvPr id="4" name="Rectangle 3"/>
          <p:cNvSpPr/>
          <p:nvPr userDrawn="1"/>
        </p:nvSpPr>
        <p:spPr bwMode="auto">
          <a:xfrm>
            <a:off x="8127692" y="3"/>
            <a:ext cx="4060800" cy="6877404"/>
          </a:xfrm>
          <a:prstGeom prst="rect">
            <a:avLst/>
          </a:prstGeom>
          <a:solidFill>
            <a:schemeClr val="accent1"/>
          </a:solidFill>
          <a:ln w="38100">
            <a:noFill/>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defTabSz="1219170" fontAlgn="base">
              <a:spcBef>
                <a:spcPct val="0"/>
              </a:spcBef>
              <a:spcAft>
                <a:spcPct val="0"/>
              </a:spcAft>
            </a:pPr>
            <a:endParaRPr lang="en-GB" sz="3200" dirty="0" err="1">
              <a:solidFill>
                <a:srgbClr val="FFFFFF"/>
              </a:solidFill>
            </a:endParaRPr>
          </a:p>
        </p:txBody>
      </p:sp>
      <p:sp>
        <p:nvSpPr>
          <p:cNvPr id="8" name="Title 1"/>
          <p:cNvSpPr>
            <a:spLocks noGrp="1"/>
          </p:cNvSpPr>
          <p:nvPr>
            <p:ph type="title"/>
          </p:nvPr>
        </p:nvSpPr>
        <p:spPr>
          <a:xfrm>
            <a:off x="8400256" y="332656"/>
            <a:ext cx="3456384" cy="1730144"/>
          </a:xfrm>
        </p:spPr>
        <p:txBody>
          <a:bodyPr wrap="square"/>
          <a:lstStyle>
            <a:lvl1pPr>
              <a:lnSpc>
                <a:spcPct val="80000"/>
              </a:lnSpc>
              <a:defRPr sz="4267">
                <a:solidFill>
                  <a:schemeClr val="bg1"/>
                </a:solidFill>
              </a:defRPr>
            </a:lvl1pPr>
          </a:lstStyle>
          <a:p>
            <a:r>
              <a:rPr lang="en-US"/>
              <a:t>Click to edit Master title style</a:t>
            </a:r>
            <a:endParaRPr lang="en-GB" dirty="0"/>
          </a:p>
        </p:txBody>
      </p:sp>
      <p:sp>
        <p:nvSpPr>
          <p:cNvPr id="9" name="Content Placeholder 2"/>
          <p:cNvSpPr>
            <a:spLocks noGrp="1"/>
          </p:cNvSpPr>
          <p:nvPr>
            <p:ph idx="1"/>
          </p:nvPr>
        </p:nvSpPr>
        <p:spPr>
          <a:xfrm>
            <a:off x="8400256" y="2214000"/>
            <a:ext cx="3456384" cy="3960000"/>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734009089"/>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PhAnim="0" preserve="1" userDrawn="1">
  <p:cSld name="Image and sidebar (Grey)">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8CAE96E1-FE19-476C-9CF0-3BB4903735D9}" type="slidenum">
              <a:rPr lang="en-GB" altLang="en-US" smtClean="0">
                <a:solidFill>
                  <a:srgbClr val="FFFFFF"/>
                </a:solidFill>
              </a:rPr>
              <a:pPr/>
              <a:t>‹#›</a:t>
            </a:fld>
            <a:endParaRPr lang="en-GB" altLang="en-US">
              <a:solidFill>
                <a:srgbClr val="FFFFFF"/>
              </a:solidFill>
            </a:endParaRPr>
          </a:p>
        </p:txBody>
      </p:sp>
      <p:sp>
        <p:nvSpPr>
          <p:cNvPr id="6" name="Picture Placeholder 12"/>
          <p:cNvSpPr>
            <a:spLocks noGrp="1"/>
          </p:cNvSpPr>
          <p:nvPr>
            <p:ph type="pic" sz="quarter" idx="11"/>
          </p:nvPr>
        </p:nvSpPr>
        <p:spPr>
          <a:xfrm>
            <a:off x="15" y="3"/>
            <a:ext cx="8127692" cy="6877404"/>
          </a:xfrm>
          <a:solidFill>
            <a:schemeClr val="bg1"/>
          </a:solidFill>
          <a:ln>
            <a:noFill/>
          </a:ln>
        </p:spPr>
        <p:txBody>
          <a:bodyPr/>
          <a:lstStyle/>
          <a:p>
            <a:r>
              <a:rPr lang="en-US"/>
              <a:t>Click icon to add picture</a:t>
            </a:r>
            <a:endParaRPr lang="en-GB" dirty="0"/>
          </a:p>
        </p:txBody>
      </p:sp>
      <p:sp>
        <p:nvSpPr>
          <p:cNvPr id="4" name="Rectangle 3"/>
          <p:cNvSpPr/>
          <p:nvPr userDrawn="1"/>
        </p:nvSpPr>
        <p:spPr bwMode="auto">
          <a:xfrm>
            <a:off x="8127692" y="3"/>
            <a:ext cx="4060800" cy="6877404"/>
          </a:xfrm>
          <a:prstGeom prst="rect">
            <a:avLst/>
          </a:prstGeom>
          <a:solidFill>
            <a:schemeClr val="tx1"/>
          </a:solidFill>
          <a:ln w="38100">
            <a:noFill/>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defTabSz="1219170" fontAlgn="base">
              <a:spcBef>
                <a:spcPct val="0"/>
              </a:spcBef>
              <a:spcAft>
                <a:spcPct val="0"/>
              </a:spcAft>
            </a:pPr>
            <a:endParaRPr lang="en-GB" sz="3200" dirty="0" err="1">
              <a:solidFill>
                <a:srgbClr val="FFFFFF"/>
              </a:solidFill>
            </a:endParaRPr>
          </a:p>
        </p:txBody>
      </p:sp>
      <p:sp>
        <p:nvSpPr>
          <p:cNvPr id="8" name="Title 1"/>
          <p:cNvSpPr>
            <a:spLocks noGrp="1"/>
          </p:cNvSpPr>
          <p:nvPr>
            <p:ph type="title"/>
          </p:nvPr>
        </p:nvSpPr>
        <p:spPr>
          <a:xfrm>
            <a:off x="8400256" y="332656"/>
            <a:ext cx="3456384" cy="1730144"/>
          </a:xfrm>
        </p:spPr>
        <p:txBody>
          <a:bodyPr wrap="square"/>
          <a:lstStyle>
            <a:lvl1pPr>
              <a:lnSpc>
                <a:spcPct val="80000"/>
              </a:lnSpc>
              <a:defRPr sz="4267">
                <a:solidFill>
                  <a:schemeClr val="bg1"/>
                </a:solidFill>
              </a:defRPr>
            </a:lvl1pPr>
          </a:lstStyle>
          <a:p>
            <a:r>
              <a:rPr lang="en-US"/>
              <a:t>Click to edit Master title style</a:t>
            </a:r>
            <a:endParaRPr lang="en-GB" dirty="0"/>
          </a:p>
        </p:txBody>
      </p:sp>
      <p:sp>
        <p:nvSpPr>
          <p:cNvPr id="9" name="Content Placeholder 2"/>
          <p:cNvSpPr>
            <a:spLocks noGrp="1"/>
          </p:cNvSpPr>
          <p:nvPr>
            <p:ph idx="1"/>
          </p:nvPr>
        </p:nvSpPr>
        <p:spPr>
          <a:xfrm>
            <a:off x="8400256" y="2214000"/>
            <a:ext cx="3456384" cy="3960000"/>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556199705"/>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PhAnim="0" preserve="1" userDrawn="1">
  <p:cSld name="Image and sidebar (Whit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8CAE96E1-FE19-476C-9CF0-3BB4903735D9}" type="slidenum">
              <a:rPr lang="en-GB" altLang="en-US" smtClean="0">
                <a:solidFill>
                  <a:srgbClr val="FFFFFF"/>
                </a:solidFill>
              </a:rPr>
              <a:pPr/>
              <a:t>‹#›</a:t>
            </a:fld>
            <a:endParaRPr lang="en-GB" altLang="en-US">
              <a:solidFill>
                <a:srgbClr val="FFFFFF"/>
              </a:solidFill>
            </a:endParaRPr>
          </a:p>
        </p:txBody>
      </p:sp>
      <p:sp>
        <p:nvSpPr>
          <p:cNvPr id="6" name="Picture Placeholder 12"/>
          <p:cNvSpPr>
            <a:spLocks noGrp="1"/>
          </p:cNvSpPr>
          <p:nvPr>
            <p:ph type="pic" sz="quarter" idx="11"/>
          </p:nvPr>
        </p:nvSpPr>
        <p:spPr>
          <a:xfrm>
            <a:off x="15" y="3"/>
            <a:ext cx="8127692" cy="6877404"/>
          </a:xfrm>
          <a:solidFill>
            <a:schemeClr val="bg1"/>
          </a:solidFill>
          <a:ln>
            <a:noFill/>
          </a:ln>
        </p:spPr>
        <p:txBody>
          <a:bodyPr/>
          <a:lstStyle/>
          <a:p>
            <a:r>
              <a:rPr lang="en-US"/>
              <a:t>Click icon to add picture</a:t>
            </a:r>
            <a:endParaRPr lang="en-GB" dirty="0"/>
          </a:p>
        </p:txBody>
      </p:sp>
      <p:sp>
        <p:nvSpPr>
          <p:cNvPr id="4" name="Rectangle 3"/>
          <p:cNvSpPr/>
          <p:nvPr userDrawn="1"/>
        </p:nvSpPr>
        <p:spPr bwMode="auto">
          <a:xfrm>
            <a:off x="8127692" y="3"/>
            <a:ext cx="4060800" cy="6877404"/>
          </a:xfrm>
          <a:prstGeom prst="rect">
            <a:avLst/>
          </a:prstGeom>
          <a:solidFill>
            <a:schemeClr val="bg1"/>
          </a:solidFill>
          <a:ln w="38100">
            <a:noFill/>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defTabSz="1219170" fontAlgn="base">
              <a:spcBef>
                <a:spcPct val="0"/>
              </a:spcBef>
              <a:spcAft>
                <a:spcPct val="0"/>
              </a:spcAft>
            </a:pPr>
            <a:endParaRPr lang="en-GB" sz="3200" dirty="0" err="1">
              <a:solidFill>
                <a:srgbClr val="FFFFFF"/>
              </a:solidFill>
            </a:endParaRPr>
          </a:p>
        </p:txBody>
      </p:sp>
      <p:sp>
        <p:nvSpPr>
          <p:cNvPr id="8" name="Title 1"/>
          <p:cNvSpPr>
            <a:spLocks noGrp="1"/>
          </p:cNvSpPr>
          <p:nvPr>
            <p:ph type="title"/>
          </p:nvPr>
        </p:nvSpPr>
        <p:spPr>
          <a:xfrm>
            <a:off x="8400256" y="332656"/>
            <a:ext cx="3456384" cy="1730144"/>
          </a:xfrm>
        </p:spPr>
        <p:txBody>
          <a:bodyPr wrap="square"/>
          <a:lstStyle>
            <a:lvl1pPr>
              <a:lnSpc>
                <a:spcPct val="80000"/>
              </a:lnSpc>
              <a:defRPr sz="4267">
                <a:solidFill>
                  <a:schemeClr val="accent1"/>
                </a:solidFill>
              </a:defRPr>
            </a:lvl1pPr>
          </a:lstStyle>
          <a:p>
            <a:r>
              <a:rPr lang="en-US"/>
              <a:t>Click to edit Master title style</a:t>
            </a:r>
            <a:endParaRPr lang="en-GB" dirty="0"/>
          </a:p>
        </p:txBody>
      </p:sp>
      <p:sp>
        <p:nvSpPr>
          <p:cNvPr id="9" name="Content Placeholder 2"/>
          <p:cNvSpPr>
            <a:spLocks noGrp="1"/>
          </p:cNvSpPr>
          <p:nvPr>
            <p:ph idx="1"/>
          </p:nvPr>
        </p:nvSpPr>
        <p:spPr>
          <a:xfrm>
            <a:off x="8400256" y="2214000"/>
            <a:ext cx="3456384" cy="3960000"/>
          </a:xfrm>
        </p:spPr>
        <p:txBody>
          <a:bodyPr/>
          <a:lstStyle>
            <a:lvl1pPr marL="239994" marR="0" indent="-239994" algn="l" defTabSz="1219170" rtl="0" eaLnBrk="1" fontAlgn="base" latinLnBrk="0" hangingPunct="1">
              <a:lnSpc>
                <a:spcPct val="100000"/>
              </a:lnSpc>
              <a:spcBef>
                <a:spcPct val="20000"/>
              </a:spcBef>
              <a:spcAft>
                <a:spcPct val="0"/>
              </a:spcAft>
              <a:buClr>
                <a:schemeClr val="accent1"/>
              </a:buClr>
              <a:buSzTx/>
              <a:buFont typeface="Arial" charset="0"/>
              <a:buChar char="•"/>
              <a:tabLst/>
              <a:defRPr>
                <a:solidFill>
                  <a:schemeClr val="tx2"/>
                </a:solidFill>
              </a:defRPr>
            </a:lvl1pPr>
            <a:lvl2pPr marL="719982" marR="0" indent="-239994" algn="l" defTabSz="1219170" rtl="0" eaLnBrk="1" fontAlgn="base" latinLnBrk="0" hangingPunct="1">
              <a:lnSpc>
                <a:spcPct val="100000"/>
              </a:lnSpc>
              <a:spcBef>
                <a:spcPct val="20000"/>
              </a:spcBef>
              <a:spcAft>
                <a:spcPct val="0"/>
              </a:spcAft>
              <a:buClr>
                <a:srgbClr val="63656A"/>
              </a:buClr>
              <a:buSzTx/>
              <a:buFont typeface="Effra" panose="020B0603020203020204" pitchFamily="34" charset="0"/>
              <a:buChar char="•"/>
              <a:tabLst/>
              <a:defRPr>
                <a:solidFill>
                  <a:schemeClr val="tx2"/>
                </a:solidFill>
              </a:defRPr>
            </a:lvl2pPr>
            <a:lvl3pPr marL="1199970" marR="0" indent="-239994" algn="l" defTabSz="1219170" rtl="0" eaLnBrk="1" fontAlgn="base" latinLnBrk="0" hangingPunct="1">
              <a:lnSpc>
                <a:spcPct val="100000"/>
              </a:lnSpc>
              <a:spcBef>
                <a:spcPct val="20000"/>
              </a:spcBef>
              <a:spcAft>
                <a:spcPct val="0"/>
              </a:spcAft>
              <a:buClrTx/>
              <a:buSzTx/>
              <a:buFont typeface="Effra" panose="020B0603020203020204" pitchFamily="34" charset="0"/>
              <a:buChar char="•"/>
              <a:tabLst/>
              <a:defRPr>
                <a:solidFill>
                  <a:schemeClr val="tx2"/>
                </a:solidFill>
              </a:defRPr>
            </a:lvl3pPr>
            <a:lvl4pPr marL="1679958" marR="0" indent="-239994" algn="l" defTabSz="1219170" rtl="0" eaLnBrk="1" fontAlgn="base" latinLnBrk="0" hangingPunct="1">
              <a:lnSpc>
                <a:spcPct val="100000"/>
              </a:lnSpc>
              <a:spcBef>
                <a:spcPct val="20000"/>
              </a:spcBef>
              <a:spcAft>
                <a:spcPct val="0"/>
              </a:spcAft>
              <a:buClrTx/>
              <a:buSzTx/>
              <a:buFont typeface="Effra" panose="020B0603020203020204" pitchFamily="34" charset="0"/>
              <a:buChar char="&gt;"/>
              <a:tabLst/>
              <a:defRPr>
                <a:solidFill>
                  <a:schemeClr val="tx2"/>
                </a:solidFill>
              </a:defRPr>
            </a:lvl4pPr>
            <a:lvl5pPr marL="2159946" marR="0" indent="-239994" algn="l" defTabSz="1219170" rtl="0" eaLnBrk="1" fontAlgn="base" latinLnBrk="0" hangingPunct="1">
              <a:lnSpc>
                <a:spcPct val="100000"/>
              </a:lnSpc>
              <a:spcBef>
                <a:spcPct val="20000"/>
              </a:spcBef>
              <a:spcAft>
                <a:spcPct val="0"/>
              </a:spcAft>
              <a:buClrTx/>
              <a:buSzTx/>
              <a:buFont typeface="Effra" panose="020B0603020203020204" pitchFamily="34" charset="0"/>
              <a:buChar char="-"/>
              <a:tabLst/>
              <a:defRPr>
                <a:solidFill>
                  <a:schemeClr val="tx2"/>
                </a:solidFill>
              </a:defRPr>
            </a:lvl5pPr>
          </a:lstStyle>
          <a:p>
            <a:pPr marL="239994" marR="0" lvl="0" indent="-239994" algn="l" defTabSz="1219170" rtl="0" eaLnBrk="1" fontAlgn="base" latinLnBrk="0" hangingPunct="1">
              <a:lnSpc>
                <a:spcPct val="100000"/>
              </a:lnSpc>
              <a:spcBef>
                <a:spcPct val="20000"/>
              </a:spcBef>
              <a:spcAft>
                <a:spcPct val="0"/>
              </a:spcAft>
              <a:buClr>
                <a:srgbClr val="D2002E"/>
              </a:buClr>
              <a:buSzTx/>
              <a:buFont typeface="Arial" charset="0"/>
              <a:buChar char="•"/>
              <a:tabLst/>
              <a:defRPr/>
            </a:pPr>
            <a:r>
              <a:rPr kumimoji="0" lang="en-US" sz="2667" b="0" i="0" u="none" strike="noStrike" kern="0" cap="none" spc="0" normalizeH="0" baseline="0" noProof="0">
                <a:ln>
                  <a:noFill/>
                </a:ln>
                <a:solidFill>
                  <a:srgbClr val="000000"/>
                </a:solidFill>
                <a:effectLst/>
                <a:uLnTx/>
                <a:uFillTx/>
                <a:latin typeface="+mn-lt"/>
              </a:rPr>
              <a:t>Click to edit Master text styles</a:t>
            </a:r>
          </a:p>
          <a:p>
            <a:pPr marL="239994" marR="0" lvl="1" indent="-239994" algn="l" defTabSz="1219170" rtl="0" eaLnBrk="1" fontAlgn="base" latinLnBrk="0" hangingPunct="1">
              <a:lnSpc>
                <a:spcPct val="100000"/>
              </a:lnSpc>
              <a:spcBef>
                <a:spcPct val="20000"/>
              </a:spcBef>
              <a:spcAft>
                <a:spcPct val="0"/>
              </a:spcAft>
              <a:buClr>
                <a:srgbClr val="D2002E"/>
              </a:buClr>
              <a:buSzTx/>
              <a:buFont typeface="Arial" charset="0"/>
              <a:buChar char="•"/>
              <a:tabLst/>
              <a:defRPr/>
            </a:pPr>
            <a:r>
              <a:rPr kumimoji="0" lang="en-US" sz="2667" b="0" i="0" u="none" strike="noStrike" kern="0" cap="none" spc="0" normalizeH="0" baseline="0" noProof="0">
                <a:ln>
                  <a:noFill/>
                </a:ln>
                <a:solidFill>
                  <a:srgbClr val="000000"/>
                </a:solidFill>
                <a:effectLst/>
                <a:uLnTx/>
                <a:uFillTx/>
                <a:latin typeface="+mn-lt"/>
              </a:rPr>
              <a:t>Second level</a:t>
            </a:r>
          </a:p>
          <a:p>
            <a:pPr marL="239994" marR="0" lvl="2" indent="-239994" algn="l" defTabSz="1219170" rtl="0" eaLnBrk="1" fontAlgn="base" latinLnBrk="0" hangingPunct="1">
              <a:lnSpc>
                <a:spcPct val="100000"/>
              </a:lnSpc>
              <a:spcBef>
                <a:spcPct val="20000"/>
              </a:spcBef>
              <a:spcAft>
                <a:spcPct val="0"/>
              </a:spcAft>
              <a:buClr>
                <a:srgbClr val="D2002E"/>
              </a:buClr>
              <a:buSzTx/>
              <a:buFont typeface="Arial" charset="0"/>
              <a:buChar char="•"/>
              <a:tabLst/>
              <a:defRPr/>
            </a:pPr>
            <a:r>
              <a:rPr kumimoji="0" lang="en-US" sz="2667" b="0" i="0" u="none" strike="noStrike" kern="0" cap="none" spc="0" normalizeH="0" baseline="0" noProof="0">
                <a:ln>
                  <a:noFill/>
                </a:ln>
                <a:solidFill>
                  <a:srgbClr val="000000"/>
                </a:solidFill>
                <a:effectLst/>
                <a:uLnTx/>
                <a:uFillTx/>
                <a:latin typeface="+mn-lt"/>
              </a:rPr>
              <a:t>Third level</a:t>
            </a:r>
          </a:p>
          <a:p>
            <a:pPr marL="239994" marR="0" lvl="3" indent="-239994" algn="l" defTabSz="1219170" rtl="0" eaLnBrk="1" fontAlgn="base" latinLnBrk="0" hangingPunct="1">
              <a:lnSpc>
                <a:spcPct val="100000"/>
              </a:lnSpc>
              <a:spcBef>
                <a:spcPct val="20000"/>
              </a:spcBef>
              <a:spcAft>
                <a:spcPct val="0"/>
              </a:spcAft>
              <a:buClr>
                <a:srgbClr val="D2002E"/>
              </a:buClr>
              <a:buSzTx/>
              <a:buFont typeface="Arial" charset="0"/>
              <a:buChar char="•"/>
              <a:tabLst/>
              <a:defRPr/>
            </a:pPr>
            <a:r>
              <a:rPr kumimoji="0" lang="en-US" sz="2667" b="0" i="0" u="none" strike="noStrike" kern="0" cap="none" spc="0" normalizeH="0" baseline="0" noProof="0">
                <a:ln>
                  <a:noFill/>
                </a:ln>
                <a:solidFill>
                  <a:srgbClr val="000000"/>
                </a:solidFill>
                <a:effectLst/>
                <a:uLnTx/>
                <a:uFillTx/>
                <a:latin typeface="+mn-lt"/>
              </a:rPr>
              <a:t>Fourth level</a:t>
            </a:r>
          </a:p>
          <a:p>
            <a:pPr marL="239994" marR="0" lvl="4" indent="-239994" algn="l" defTabSz="1219170" rtl="0" eaLnBrk="1" fontAlgn="base" latinLnBrk="0" hangingPunct="1">
              <a:lnSpc>
                <a:spcPct val="100000"/>
              </a:lnSpc>
              <a:spcBef>
                <a:spcPct val="20000"/>
              </a:spcBef>
              <a:spcAft>
                <a:spcPct val="0"/>
              </a:spcAft>
              <a:buClr>
                <a:srgbClr val="D2002E"/>
              </a:buClr>
              <a:buSzTx/>
              <a:buFont typeface="Arial" charset="0"/>
              <a:buChar char="•"/>
              <a:tabLst/>
              <a:defRPr/>
            </a:pPr>
            <a:r>
              <a:rPr kumimoji="0" lang="en-US" sz="2667" b="0" i="0" u="none" strike="noStrike" kern="0" cap="none" spc="0" normalizeH="0" baseline="0" noProof="0">
                <a:ln>
                  <a:noFill/>
                </a:ln>
                <a:solidFill>
                  <a:srgbClr val="000000"/>
                </a:solidFill>
                <a:effectLst/>
                <a:uLnTx/>
                <a:uFillTx/>
                <a:latin typeface="+mn-lt"/>
              </a:rPr>
              <a:t>Fifth level</a:t>
            </a:r>
            <a:endParaRPr kumimoji="0" lang="en-GB" sz="2667" b="0" i="0" u="none" strike="noStrike" kern="0" cap="none" spc="0" normalizeH="0" baseline="0" noProof="0" dirty="0">
              <a:ln>
                <a:noFill/>
              </a:ln>
              <a:solidFill>
                <a:srgbClr val="000000"/>
              </a:solidFill>
              <a:effectLst/>
              <a:uLnTx/>
              <a:uFillTx/>
              <a:latin typeface="+mn-lt"/>
            </a:endParaRPr>
          </a:p>
        </p:txBody>
      </p:sp>
    </p:spTree>
    <p:extLst>
      <p:ext uri="{BB962C8B-B14F-4D97-AF65-F5344CB8AC3E}">
        <p14:creationId xmlns:p14="http://schemas.microsoft.com/office/powerpoint/2010/main" val="94831838"/>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PhAnim="0" preserve="1" userDrawn="1">
  <p:cSld name="Timetable (Colour)">
    <p:spTree>
      <p:nvGrpSpPr>
        <p:cNvPr id="1" name=""/>
        <p:cNvGrpSpPr/>
        <p:nvPr/>
      </p:nvGrpSpPr>
      <p:grpSpPr>
        <a:xfrm>
          <a:off x="0" y="0"/>
          <a:ext cx="0" cy="0"/>
          <a:chOff x="0" y="0"/>
          <a:chExt cx="0" cy="0"/>
        </a:xfrm>
      </p:grpSpPr>
      <p:sp>
        <p:nvSpPr>
          <p:cNvPr id="3" name="Rectangle 2"/>
          <p:cNvSpPr/>
          <p:nvPr userDrawn="1"/>
        </p:nvSpPr>
        <p:spPr bwMode="hidden">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defRPr/>
            </a:pPr>
            <a:endParaRPr lang="en-GB" sz="2667">
              <a:solidFill>
                <a:srgbClr val="FFFFFF"/>
              </a:solidFill>
            </a:endParaRPr>
          </a:p>
        </p:txBody>
      </p:sp>
      <p:sp>
        <p:nvSpPr>
          <p:cNvPr id="7" name="Rectangle 6"/>
          <p:cNvSpPr/>
          <p:nvPr userDrawn="1"/>
        </p:nvSpPr>
        <p:spPr bwMode="auto">
          <a:xfrm>
            <a:off x="0" y="1196752"/>
            <a:ext cx="12192000" cy="5661248"/>
          </a:xfrm>
          <a:prstGeom prst="rect">
            <a:avLst/>
          </a:prstGeom>
          <a:solidFill>
            <a:schemeClr val="bg1"/>
          </a:solidFill>
          <a:ln w="38100">
            <a:noFill/>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defTabSz="1219170" fontAlgn="base">
              <a:spcBef>
                <a:spcPct val="0"/>
              </a:spcBef>
              <a:spcAft>
                <a:spcPct val="0"/>
              </a:spcAft>
            </a:pPr>
            <a:endParaRPr lang="en-GB" sz="3200" dirty="0" err="1">
              <a:solidFill>
                <a:srgbClr val="FFFFFF"/>
              </a:solidFill>
            </a:endParaRPr>
          </a:p>
        </p:txBody>
      </p:sp>
      <p:sp>
        <p:nvSpPr>
          <p:cNvPr id="14" name="Title 1"/>
          <p:cNvSpPr>
            <a:spLocks noGrp="1"/>
          </p:cNvSpPr>
          <p:nvPr>
            <p:ph type="title" hasCustomPrompt="1"/>
          </p:nvPr>
        </p:nvSpPr>
        <p:spPr>
          <a:xfrm>
            <a:off x="335360" y="188641"/>
            <a:ext cx="11425269" cy="955499"/>
          </a:xfrm>
        </p:spPr>
        <p:txBody>
          <a:bodyPr wrap="square" anchor="b" anchorCtr="0"/>
          <a:lstStyle>
            <a:lvl1pPr>
              <a:lnSpc>
                <a:spcPct val="80000"/>
              </a:lnSpc>
              <a:defRPr sz="4800" baseline="0">
                <a:solidFill>
                  <a:schemeClr val="bg1"/>
                </a:solidFill>
              </a:defRPr>
            </a:lvl1pPr>
          </a:lstStyle>
          <a:p>
            <a:r>
              <a:rPr lang="en-US" dirty="0"/>
              <a:t>Timetable (suggest three columns – event, Location, time)</a:t>
            </a:r>
            <a:endParaRPr lang="en-GB" dirty="0"/>
          </a:p>
        </p:txBody>
      </p:sp>
      <p:sp>
        <p:nvSpPr>
          <p:cNvPr id="5" name="Table Placeholder 4"/>
          <p:cNvSpPr>
            <a:spLocks noGrp="1"/>
          </p:cNvSpPr>
          <p:nvPr>
            <p:ph type="tbl" sz="quarter" idx="11"/>
          </p:nvPr>
        </p:nvSpPr>
        <p:spPr>
          <a:xfrm>
            <a:off x="335360" y="1484785"/>
            <a:ext cx="11425269" cy="5134187"/>
          </a:xfrm>
        </p:spPr>
        <p:txBody>
          <a:bodyPr/>
          <a:lstStyle/>
          <a:p>
            <a:r>
              <a:rPr lang="en-US"/>
              <a:t>Click icon to add table</a:t>
            </a:r>
            <a:endParaRPr lang="en-GB"/>
          </a:p>
        </p:txBody>
      </p:sp>
    </p:spTree>
    <p:extLst>
      <p:ext uri="{BB962C8B-B14F-4D97-AF65-F5344CB8AC3E}">
        <p14:creationId xmlns:p14="http://schemas.microsoft.com/office/powerpoint/2010/main" val="589283064"/>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PhAnim="0" preserve="1" userDrawn="1">
  <p:cSld name="Timetable (Grey)">
    <p:spTree>
      <p:nvGrpSpPr>
        <p:cNvPr id="1" name=""/>
        <p:cNvGrpSpPr/>
        <p:nvPr/>
      </p:nvGrpSpPr>
      <p:grpSpPr>
        <a:xfrm>
          <a:off x="0" y="0"/>
          <a:ext cx="0" cy="0"/>
          <a:chOff x="0" y="0"/>
          <a:chExt cx="0" cy="0"/>
        </a:xfrm>
      </p:grpSpPr>
      <p:sp>
        <p:nvSpPr>
          <p:cNvPr id="3" name="Rectangle 2"/>
          <p:cNvSpPr/>
          <p:nvPr userDrawn="1"/>
        </p:nvSpPr>
        <p:spPr bwMode="hidden">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defRPr/>
            </a:pPr>
            <a:endParaRPr lang="en-GB" sz="2667">
              <a:solidFill>
                <a:srgbClr val="FFFFFF"/>
              </a:solidFill>
            </a:endParaRPr>
          </a:p>
        </p:txBody>
      </p:sp>
      <p:sp>
        <p:nvSpPr>
          <p:cNvPr id="7" name="Rectangle 6"/>
          <p:cNvSpPr/>
          <p:nvPr userDrawn="1"/>
        </p:nvSpPr>
        <p:spPr bwMode="auto">
          <a:xfrm>
            <a:off x="0" y="1196752"/>
            <a:ext cx="12192000" cy="5661248"/>
          </a:xfrm>
          <a:prstGeom prst="rect">
            <a:avLst/>
          </a:prstGeom>
          <a:solidFill>
            <a:schemeClr val="bg1"/>
          </a:solidFill>
          <a:ln w="38100">
            <a:noFill/>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defTabSz="1219170" fontAlgn="base">
              <a:spcBef>
                <a:spcPct val="0"/>
              </a:spcBef>
              <a:spcAft>
                <a:spcPct val="0"/>
              </a:spcAft>
            </a:pPr>
            <a:endParaRPr lang="en-GB" sz="3200" dirty="0" err="1">
              <a:solidFill>
                <a:srgbClr val="FFFFFF"/>
              </a:solidFill>
            </a:endParaRPr>
          </a:p>
        </p:txBody>
      </p:sp>
      <p:sp>
        <p:nvSpPr>
          <p:cNvPr id="14" name="Title 1"/>
          <p:cNvSpPr>
            <a:spLocks noGrp="1"/>
          </p:cNvSpPr>
          <p:nvPr>
            <p:ph type="title" hasCustomPrompt="1"/>
          </p:nvPr>
        </p:nvSpPr>
        <p:spPr>
          <a:xfrm>
            <a:off x="335360" y="188641"/>
            <a:ext cx="11425269" cy="955499"/>
          </a:xfrm>
        </p:spPr>
        <p:txBody>
          <a:bodyPr wrap="square" anchor="b" anchorCtr="0"/>
          <a:lstStyle>
            <a:lvl1pPr>
              <a:lnSpc>
                <a:spcPct val="80000"/>
              </a:lnSpc>
              <a:defRPr sz="4800" baseline="0">
                <a:solidFill>
                  <a:schemeClr val="bg1"/>
                </a:solidFill>
              </a:defRPr>
            </a:lvl1pPr>
          </a:lstStyle>
          <a:p>
            <a:r>
              <a:rPr lang="en-US" dirty="0"/>
              <a:t>Timetable (suggest three columns – event, Location, time)</a:t>
            </a:r>
            <a:endParaRPr lang="en-GB" dirty="0"/>
          </a:p>
        </p:txBody>
      </p:sp>
      <p:sp>
        <p:nvSpPr>
          <p:cNvPr id="5" name="Table Placeholder 4"/>
          <p:cNvSpPr>
            <a:spLocks noGrp="1"/>
          </p:cNvSpPr>
          <p:nvPr>
            <p:ph type="tbl" sz="quarter" idx="11"/>
          </p:nvPr>
        </p:nvSpPr>
        <p:spPr>
          <a:xfrm>
            <a:off x="335360" y="1484785"/>
            <a:ext cx="11425269" cy="5134187"/>
          </a:xfrm>
        </p:spPr>
        <p:txBody>
          <a:bodyPr/>
          <a:lstStyle/>
          <a:p>
            <a:r>
              <a:rPr lang="en-US"/>
              <a:t>Click icon to add table</a:t>
            </a:r>
            <a:endParaRPr lang="en-GB"/>
          </a:p>
        </p:txBody>
      </p:sp>
    </p:spTree>
    <p:extLst>
      <p:ext uri="{BB962C8B-B14F-4D97-AF65-F5344CB8AC3E}">
        <p14:creationId xmlns:p14="http://schemas.microsoft.com/office/powerpoint/2010/main" val="2810051452"/>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PhAnim="0" preserve="1" userDrawn="1">
  <p:cSld name="Timetable (White)">
    <p:spTree>
      <p:nvGrpSpPr>
        <p:cNvPr id="1" name=""/>
        <p:cNvGrpSpPr/>
        <p:nvPr/>
      </p:nvGrpSpPr>
      <p:grpSpPr>
        <a:xfrm>
          <a:off x="0" y="0"/>
          <a:ext cx="0" cy="0"/>
          <a:chOff x="0" y="0"/>
          <a:chExt cx="0" cy="0"/>
        </a:xfrm>
      </p:grpSpPr>
      <p:sp>
        <p:nvSpPr>
          <p:cNvPr id="3" name="Rectangle 2"/>
          <p:cNvSpPr/>
          <p:nvPr userDrawn="1"/>
        </p:nvSpPr>
        <p:spPr bwMode="hidden">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defRPr/>
            </a:pPr>
            <a:endParaRPr lang="en-GB" sz="2667">
              <a:solidFill>
                <a:srgbClr val="FFFFFF"/>
              </a:solidFill>
            </a:endParaRPr>
          </a:p>
        </p:txBody>
      </p:sp>
      <p:sp>
        <p:nvSpPr>
          <p:cNvPr id="7" name="Rectangle 6"/>
          <p:cNvSpPr/>
          <p:nvPr userDrawn="1"/>
        </p:nvSpPr>
        <p:spPr bwMode="auto">
          <a:xfrm>
            <a:off x="0" y="1196752"/>
            <a:ext cx="12192000" cy="5661248"/>
          </a:xfrm>
          <a:prstGeom prst="rect">
            <a:avLst/>
          </a:prstGeom>
          <a:solidFill>
            <a:schemeClr val="bg1"/>
          </a:solidFill>
          <a:ln w="38100">
            <a:noFill/>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defTabSz="1219170" fontAlgn="base">
              <a:spcBef>
                <a:spcPct val="0"/>
              </a:spcBef>
              <a:spcAft>
                <a:spcPct val="0"/>
              </a:spcAft>
            </a:pPr>
            <a:endParaRPr lang="en-GB" sz="3200" dirty="0" err="1">
              <a:solidFill>
                <a:srgbClr val="FFFFFF"/>
              </a:solidFill>
            </a:endParaRPr>
          </a:p>
        </p:txBody>
      </p:sp>
      <p:sp>
        <p:nvSpPr>
          <p:cNvPr id="14" name="Title 1"/>
          <p:cNvSpPr>
            <a:spLocks noGrp="1"/>
          </p:cNvSpPr>
          <p:nvPr>
            <p:ph type="title" hasCustomPrompt="1"/>
          </p:nvPr>
        </p:nvSpPr>
        <p:spPr>
          <a:xfrm>
            <a:off x="335360" y="188641"/>
            <a:ext cx="11425269" cy="955499"/>
          </a:xfrm>
        </p:spPr>
        <p:txBody>
          <a:bodyPr wrap="square" anchor="b" anchorCtr="0"/>
          <a:lstStyle>
            <a:lvl1pPr>
              <a:lnSpc>
                <a:spcPct val="80000"/>
              </a:lnSpc>
              <a:defRPr sz="4800" baseline="0">
                <a:solidFill>
                  <a:schemeClr val="accent1"/>
                </a:solidFill>
              </a:defRPr>
            </a:lvl1pPr>
          </a:lstStyle>
          <a:p>
            <a:r>
              <a:rPr lang="en-US" dirty="0"/>
              <a:t>Timetable (suggest three columns – event, Location, time)</a:t>
            </a:r>
            <a:endParaRPr lang="en-GB" dirty="0"/>
          </a:p>
        </p:txBody>
      </p:sp>
      <p:sp>
        <p:nvSpPr>
          <p:cNvPr id="5" name="Table Placeholder 4"/>
          <p:cNvSpPr>
            <a:spLocks noGrp="1"/>
          </p:cNvSpPr>
          <p:nvPr>
            <p:ph type="tbl" sz="quarter" idx="11"/>
          </p:nvPr>
        </p:nvSpPr>
        <p:spPr>
          <a:xfrm>
            <a:off x="335360" y="1484785"/>
            <a:ext cx="11425269" cy="5134187"/>
          </a:xfrm>
        </p:spPr>
        <p:txBody>
          <a:bodyPr/>
          <a:lstStyle/>
          <a:p>
            <a:r>
              <a:rPr lang="en-US"/>
              <a:t>Click icon to add table</a:t>
            </a:r>
            <a:endParaRPr lang="en-GB"/>
          </a:p>
        </p:txBody>
      </p:sp>
    </p:spTree>
    <p:extLst>
      <p:ext uri="{BB962C8B-B14F-4D97-AF65-F5344CB8AC3E}">
        <p14:creationId xmlns:p14="http://schemas.microsoft.com/office/powerpoint/2010/main" val="80666952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 full image">
    <p:bg>
      <p:bgRef idx="1001">
        <a:schemeClr val="bg2"/>
      </p:bgRef>
    </p:bg>
    <p:spTree>
      <p:nvGrpSpPr>
        <p:cNvPr id="1" name=""/>
        <p:cNvGrpSpPr/>
        <p:nvPr/>
      </p:nvGrpSpPr>
      <p:grpSpPr>
        <a:xfrm>
          <a:off x="0" y="0"/>
          <a:ext cx="0" cy="0"/>
          <a:chOff x="0" y="0"/>
          <a:chExt cx="0" cy="0"/>
        </a:xfrm>
      </p:grpSpPr>
      <p:pic>
        <p:nvPicPr>
          <p:cNvPr id="15" name="cover-backg-2.jpg"/>
          <p:cNvPicPr>
            <a:picLocks noChangeAspect="1"/>
          </p:cNvPicPr>
          <p:nvPr userDrawn="1"/>
        </p:nvPicPr>
        <p:blipFill>
          <a:blip r:embed="rId2" cstate="print"/>
          <a:stretch>
            <a:fillRect/>
          </a:stretch>
        </p:blipFill>
        <p:spPr>
          <a:xfrm>
            <a:off x="0" y="0"/>
            <a:ext cx="12192000" cy="6858000"/>
          </a:xfrm>
          <a:prstGeom prst="rect">
            <a:avLst/>
          </a:prstGeom>
          <a:ln w="12700">
            <a:miter lim="400000"/>
          </a:ln>
        </p:spPr>
      </p:pic>
      <p:sp>
        <p:nvSpPr>
          <p:cNvPr id="20" name="Title 19"/>
          <p:cNvSpPr>
            <a:spLocks noGrp="1"/>
          </p:cNvSpPr>
          <p:nvPr>
            <p:ph type="title" hasCustomPrompt="1"/>
          </p:nvPr>
        </p:nvSpPr>
        <p:spPr/>
        <p:txBody>
          <a:bodyPr/>
          <a:lstStyle>
            <a:lvl1pPr>
              <a:defRPr>
                <a:solidFill>
                  <a:schemeClr val="bg2"/>
                </a:solidFill>
              </a:defRPr>
            </a:lvl1pPr>
          </a:lstStyle>
          <a:p>
            <a:r>
              <a:rPr lang="en-GB" dirty="0"/>
              <a:t>Presentation title</a:t>
            </a:r>
          </a:p>
        </p:txBody>
      </p:sp>
      <p:sp>
        <p:nvSpPr>
          <p:cNvPr id="23" name="Text Placeholder 22"/>
          <p:cNvSpPr>
            <a:spLocks noGrp="1"/>
          </p:cNvSpPr>
          <p:nvPr>
            <p:ph type="body" sz="quarter" idx="10" hasCustomPrompt="1"/>
          </p:nvPr>
        </p:nvSpPr>
        <p:spPr>
          <a:xfrm>
            <a:off x="263526" y="2348707"/>
            <a:ext cx="11251407" cy="815608"/>
          </a:xfrm>
          <a:prstGeom prst="rect">
            <a:avLst/>
          </a:prstGeom>
        </p:spPr>
        <p:txBody>
          <a:bodyPr/>
          <a:lstStyle>
            <a:lvl1pPr>
              <a:defRPr>
                <a:solidFill>
                  <a:schemeClr val="bg2"/>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pic>
        <p:nvPicPr>
          <p:cNvPr id="6" name="MO_MASTER_for_dark_backg_RBG.png"/>
          <p:cNvPicPr>
            <a:picLocks noChangeAspect="1"/>
          </p:cNvPicPr>
          <p:nvPr userDrawn="1"/>
        </p:nvPicPr>
        <p:blipFill>
          <a:blip r:embed="rId3" cstate="print"/>
          <a:stretch>
            <a:fillRect/>
          </a:stretch>
        </p:blipFill>
        <p:spPr>
          <a:xfrm>
            <a:off x="89743" y="54000"/>
            <a:ext cx="2405040" cy="754200"/>
          </a:xfrm>
          <a:prstGeom prst="rect">
            <a:avLst/>
          </a:prstGeom>
          <a:ln w="12700">
            <a:miter lim="400000"/>
          </a:ln>
        </p:spPr>
      </p:pic>
      <p:sp>
        <p:nvSpPr>
          <p:cNvPr id="2" name="Footer Placeholder 1"/>
          <p:cNvSpPr>
            <a:spLocks noGrp="1"/>
          </p:cNvSpPr>
          <p:nvPr>
            <p:ph type="ftr" sz="quarter" idx="11"/>
          </p:nvPr>
        </p:nvSpPr>
        <p:spPr>
          <a:noFill/>
        </p:spPr>
        <p:txBody>
          <a:bodyPr/>
          <a:lstStyle>
            <a:lvl1pPr defTabSz="292093" hangingPunct="0">
              <a:defRPr>
                <a:solidFill>
                  <a:schemeClr val="accent6"/>
                </a:solidFill>
              </a:defRPr>
            </a:lvl1pPr>
          </a:lstStyle>
          <a:p>
            <a:r>
              <a:rPr lang="en-GB" kern="0" dirty="0">
                <a:solidFill>
                  <a:srgbClr val="FFFFFF"/>
                </a:solidFill>
                <a:sym typeface="Helvetica Light"/>
              </a:rPr>
              <a:t>www.metoffice.gov.uk																									                      © Crown Copyright 2017, Met Office</a:t>
            </a:r>
          </a:p>
        </p:txBody>
      </p:sp>
    </p:spTree>
    <p:extLst>
      <p:ext uri="{BB962C8B-B14F-4D97-AF65-F5344CB8AC3E}">
        <p14:creationId xmlns:p14="http://schemas.microsoft.com/office/powerpoint/2010/main" val="10500880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 full image alt">
    <p:bg>
      <p:bgRef idx="1001">
        <a:schemeClr val="bg2"/>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stretch>
            <a:fillRect/>
          </a:stretch>
        </p:blipFill>
        <p:spPr>
          <a:xfrm>
            <a:off x="0" y="0"/>
            <a:ext cx="12192000" cy="6858000"/>
          </a:xfrm>
          <a:prstGeom prst="rect">
            <a:avLst/>
          </a:prstGeom>
        </p:spPr>
      </p:pic>
      <p:sp>
        <p:nvSpPr>
          <p:cNvPr id="20" name="Title 19"/>
          <p:cNvSpPr>
            <a:spLocks noGrp="1"/>
          </p:cNvSpPr>
          <p:nvPr>
            <p:ph type="title" hasCustomPrompt="1"/>
          </p:nvPr>
        </p:nvSpPr>
        <p:spPr/>
        <p:txBody>
          <a:bodyPr/>
          <a:lstStyle>
            <a:lvl1pPr>
              <a:defRPr>
                <a:solidFill>
                  <a:schemeClr val="bg2"/>
                </a:solidFill>
              </a:defRPr>
            </a:lvl1pPr>
          </a:lstStyle>
          <a:p>
            <a:r>
              <a:rPr lang="en-GB" dirty="0"/>
              <a:t>Presentation title</a:t>
            </a:r>
          </a:p>
        </p:txBody>
      </p:sp>
      <p:sp>
        <p:nvSpPr>
          <p:cNvPr id="23" name="Text Placeholder 22"/>
          <p:cNvSpPr>
            <a:spLocks noGrp="1"/>
          </p:cNvSpPr>
          <p:nvPr>
            <p:ph type="body" sz="quarter" idx="10" hasCustomPrompt="1"/>
          </p:nvPr>
        </p:nvSpPr>
        <p:spPr>
          <a:xfrm>
            <a:off x="263525" y="2348707"/>
            <a:ext cx="11250000" cy="815608"/>
          </a:xfrm>
          <a:prstGeom prst="rect">
            <a:avLst/>
          </a:prstGeom>
        </p:spPr>
        <p:txBody>
          <a:bodyPr/>
          <a:lstStyle>
            <a:lvl1pPr>
              <a:defRPr>
                <a:solidFill>
                  <a:schemeClr val="bg2"/>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pic>
        <p:nvPicPr>
          <p:cNvPr id="6" name="MO_MASTER_for_dark_backg_RBG.png"/>
          <p:cNvPicPr>
            <a:picLocks noChangeAspect="1"/>
          </p:cNvPicPr>
          <p:nvPr userDrawn="1"/>
        </p:nvPicPr>
        <p:blipFill>
          <a:blip r:embed="rId3" cstate="print"/>
          <a:stretch>
            <a:fillRect/>
          </a:stretch>
        </p:blipFill>
        <p:spPr>
          <a:xfrm>
            <a:off x="89743" y="54000"/>
            <a:ext cx="2405040" cy="754200"/>
          </a:xfrm>
          <a:prstGeom prst="rect">
            <a:avLst/>
          </a:prstGeom>
          <a:ln w="12700">
            <a:miter lim="400000"/>
          </a:ln>
        </p:spPr>
      </p:pic>
      <p:sp>
        <p:nvSpPr>
          <p:cNvPr id="2" name="Footer Placeholder 1"/>
          <p:cNvSpPr>
            <a:spLocks noGrp="1"/>
          </p:cNvSpPr>
          <p:nvPr>
            <p:ph type="ftr" sz="quarter" idx="11"/>
          </p:nvPr>
        </p:nvSpPr>
        <p:spPr>
          <a:noFill/>
        </p:spPr>
        <p:txBody>
          <a:bodyPr/>
          <a:lstStyle>
            <a:lvl1pPr defTabSz="292093" hangingPunct="0">
              <a:defRPr>
                <a:solidFill>
                  <a:schemeClr val="accent6"/>
                </a:solidFill>
              </a:defRPr>
            </a:lvl1pPr>
          </a:lstStyle>
          <a:p>
            <a:r>
              <a:rPr lang="en-GB" kern="0" dirty="0">
                <a:solidFill>
                  <a:srgbClr val="FFFFFF"/>
                </a:solidFill>
                <a:sym typeface="Helvetica Light"/>
              </a:rPr>
              <a:t>www.metoffice.gov.uk																									                      © Crown Copyright 2017, Met Office</a:t>
            </a:r>
          </a:p>
        </p:txBody>
      </p:sp>
    </p:spTree>
    <p:extLst>
      <p:ext uri="{BB962C8B-B14F-4D97-AF65-F5344CB8AC3E}">
        <p14:creationId xmlns:p14="http://schemas.microsoft.com/office/powerpoint/2010/main" val="6741068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 full image al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0" name="Title 19"/>
          <p:cNvSpPr>
            <a:spLocks noGrp="1"/>
          </p:cNvSpPr>
          <p:nvPr>
            <p:ph type="title" hasCustomPrompt="1"/>
          </p:nvPr>
        </p:nvSpPr>
        <p:spPr/>
        <p:txBody>
          <a:bodyPr/>
          <a:lstStyle>
            <a:lvl1pPr>
              <a:defRPr>
                <a:solidFill>
                  <a:schemeClr val="bg2"/>
                </a:solidFill>
              </a:defRPr>
            </a:lvl1pPr>
          </a:lstStyle>
          <a:p>
            <a:r>
              <a:rPr lang="en-GB" dirty="0"/>
              <a:t>Presentation title</a:t>
            </a:r>
          </a:p>
        </p:txBody>
      </p:sp>
      <p:sp>
        <p:nvSpPr>
          <p:cNvPr id="23" name="Text Placeholder 22"/>
          <p:cNvSpPr>
            <a:spLocks noGrp="1"/>
          </p:cNvSpPr>
          <p:nvPr>
            <p:ph type="body" sz="quarter" idx="10" hasCustomPrompt="1"/>
          </p:nvPr>
        </p:nvSpPr>
        <p:spPr>
          <a:xfrm>
            <a:off x="263525" y="2348707"/>
            <a:ext cx="11250000" cy="815608"/>
          </a:xfrm>
          <a:prstGeom prst="rect">
            <a:avLst/>
          </a:prstGeom>
        </p:spPr>
        <p:txBody>
          <a:bodyPr/>
          <a:lstStyle>
            <a:lvl1pPr>
              <a:defRPr>
                <a:solidFill>
                  <a:schemeClr val="bg2"/>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pic>
        <p:nvPicPr>
          <p:cNvPr id="6" name="MO_MASTER_for_dark_backg_RBG.png"/>
          <p:cNvPicPr>
            <a:picLocks noChangeAspect="1"/>
          </p:cNvPicPr>
          <p:nvPr userDrawn="1"/>
        </p:nvPicPr>
        <p:blipFill>
          <a:blip r:embed="rId3" cstate="print"/>
          <a:stretch>
            <a:fillRect/>
          </a:stretch>
        </p:blipFill>
        <p:spPr>
          <a:xfrm>
            <a:off x="89743" y="54000"/>
            <a:ext cx="2405040" cy="754200"/>
          </a:xfrm>
          <a:prstGeom prst="rect">
            <a:avLst/>
          </a:prstGeom>
          <a:ln w="12700">
            <a:miter lim="400000"/>
          </a:ln>
        </p:spPr>
      </p:pic>
      <p:sp>
        <p:nvSpPr>
          <p:cNvPr id="2" name="Footer Placeholder 1"/>
          <p:cNvSpPr>
            <a:spLocks noGrp="1"/>
          </p:cNvSpPr>
          <p:nvPr>
            <p:ph type="ftr" sz="quarter" idx="11"/>
          </p:nvPr>
        </p:nvSpPr>
        <p:spPr>
          <a:noFill/>
        </p:spPr>
        <p:txBody>
          <a:bodyPr/>
          <a:lstStyle>
            <a:lvl1pPr defTabSz="292093" hangingPunct="0">
              <a:defRPr>
                <a:solidFill>
                  <a:schemeClr val="accent6"/>
                </a:solidFill>
              </a:defRPr>
            </a:lvl1pPr>
          </a:lstStyle>
          <a:p>
            <a:r>
              <a:rPr lang="en-GB" kern="0" dirty="0">
                <a:solidFill>
                  <a:srgbClr val="FFFFFF"/>
                </a:solidFill>
                <a:sym typeface="Helvetica Light"/>
              </a:rPr>
              <a:t>www.metoffice.gov.uk																									                      © Crown Copyright 2017, Met Office</a:t>
            </a:r>
          </a:p>
        </p:txBody>
      </p:sp>
    </p:spTree>
    <p:extLst>
      <p:ext uri="{BB962C8B-B14F-4D97-AF65-F5344CB8AC3E}">
        <p14:creationId xmlns:p14="http://schemas.microsoft.com/office/powerpoint/2010/main" val="133908332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 whit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noFill/>
        </p:spPr>
        <p:txBody>
          <a:bodyPr/>
          <a:lstStyle>
            <a:lvl1pPr defTabSz="292093" hangingPunct="0">
              <a:defRPr/>
            </a:lvl1pPr>
          </a:lstStyle>
          <a:p>
            <a:r>
              <a:rPr lang="en-GB" kern="0" dirty="0">
                <a:solidFill>
                  <a:srgbClr val="2A2A2A"/>
                </a:solidFill>
                <a:sym typeface="Helvetica Light"/>
              </a:rPr>
              <a:t>www.metoffice.gov.uk																									                       © Crown Copyright 2017, Met Office</a:t>
            </a:r>
          </a:p>
        </p:txBody>
      </p:sp>
      <p:sp>
        <p:nvSpPr>
          <p:cNvPr id="3" name="Title 2"/>
          <p:cNvSpPr>
            <a:spLocks noGrp="1"/>
          </p:cNvSpPr>
          <p:nvPr>
            <p:ph type="title" hasCustomPrompt="1"/>
          </p:nvPr>
        </p:nvSpPr>
        <p:spPr/>
        <p:txBody>
          <a:bodyPr/>
          <a:lstStyle>
            <a:lvl1pPr>
              <a:defRPr/>
            </a:lvl1pPr>
          </a:lstStyle>
          <a:p>
            <a:r>
              <a:rPr lang="en-US" dirty="0"/>
              <a:t>Presentation title</a:t>
            </a:r>
            <a:endParaRPr lang="en-GB" dirty="0"/>
          </a:p>
        </p:txBody>
      </p:sp>
      <p:sp>
        <p:nvSpPr>
          <p:cNvPr id="5" name="Text Placeholder 22"/>
          <p:cNvSpPr>
            <a:spLocks noGrp="1"/>
          </p:cNvSpPr>
          <p:nvPr>
            <p:ph type="body" sz="quarter" idx="11" hasCustomPrompt="1"/>
          </p:nvPr>
        </p:nvSpPr>
        <p:spPr>
          <a:xfrm>
            <a:off x="278605" y="2348707"/>
            <a:ext cx="11234920" cy="815608"/>
          </a:xfrm>
          <a:prstGeom prst="rect">
            <a:avLst/>
          </a:prstGeom>
        </p:spPr>
        <p:txBody>
          <a:bodyPr/>
          <a:lstStyle>
            <a:lvl1pPr>
              <a:defRPr>
                <a:solidFill>
                  <a:schemeClr val="tx1"/>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spTree>
    <p:extLst>
      <p:ext uri="{BB962C8B-B14F-4D97-AF65-F5344CB8AC3E}">
        <p14:creationId xmlns:p14="http://schemas.microsoft.com/office/powerpoint/2010/main" val="3708943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 white">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defTabSz="292093" hangingPunct="0">
              <a:defRPr/>
            </a:lvl1pPr>
          </a:lstStyle>
          <a:p>
            <a:r>
              <a:rPr lang="en-GB" kern="0" dirty="0">
                <a:solidFill>
                  <a:srgbClr val="2A2A2A"/>
                </a:solidFill>
                <a:sym typeface="Helvetica Light"/>
              </a:rPr>
              <a:t>www.metoffice.gov.uk																									                       © Crown Copyright 2017, Met Office</a:t>
            </a:r>
          </a:p>
        </p:txBody>
      </p:sp>
      <p:sp>
        <p:nvSpPr>
          <p:cNvPr id="3" name="Title 2"/>
          <p:cNvSpPr>
            <a:spLocks noGrp="1"/>
          </p:cNvSpPr>
          <p:nvPr>
            <p:ph type="title" hasCustomPrompt="1"/>
          </p:nvPr>
        </p:nvSpPr>
        <p:spPr/>
        <p:txBody>
          <a:bodyPr/>
          <a:lstStyle>
            <a:lvl1pPr>
              <a:defRPr/>
            </a:lvl1pPr>
          </a:lstStyle>
          <a:p>
            <a:r>
              <a:rPr lang="en-US" dirty="0"/>
              <a:t>Presentation title</a:t>
            </a:r>
            <a:endParaRPr lang="en-GB" dirty="0"/>
          </a:p>
        </p:txBody>
      </p:sp>
      <p:sp>
        <p:nvSpPr>
          <p:cNvPr id="5" name="Text Placeholder 22"/>
          <p:cNvSpPr>
            <a:spLocks noGrp="1"/>
          </p:cNvSpPr>
          <p:nvPr>
            <p:ph type="body" sz="quarter" idx="11" hasCustomPrompt="1"/>
          </p:nvPr>
        </p:nvSpPr>
        <p:spPr>
          <a:xfrm>
            <a:off x="278605" y="2348707"/>
            <a:ext cx="11234920" cy="815608"/>
          </a:xfrm>
          <a:prstGeom prst="rect">
            <a:avLst/>
          </a:prstGeom>
        </p:spPr>
        <p:txBody>
          <a:bodyPr/>
          <a:lstStyle>
            <a:lvl1pPr>
              <a:defRPr>
                <a:solidFill>
                  <a:schemeClr val="tx1"/>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spTree>
    <p:extLst>
      <p:ext uri="{BB962C8B-B14F-4D97-AF65-F5344CB8AC3E}">
        <p14:creationId xmlns:p14="http://schemas.microsoft.com/office/powerpoint/2010/main" val="3204315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lide - partnerships">
    <p:spTree>
      <p:nvGrpSpPr>
        <p:cNvPr id="1" name=""/>
        <p:cNvGrpSpPr/>
        <p:nvPr/>
      </p:nvGrpSpPr>
      <p:grpSpPr>
        <a:xfrm>
          <a:off x="0" y="0"/>
          <a:ext cx="0" cy="0"/>
          <a:chOff x="0" y="0"/>
          <a:chExt cx="0" cy="0"/>
        </a:xfrm>
      </p:grpSpPr>
      <p:sp>
        <p:nvSpPr>
          <p:cNvPr id="64" name="Shape 64"/>
          <p:cNvSpPr/>
          <p:nvPr/>
        </p:nvSpPr>
        <p:spPr>
          <a:xfrm flipV="1">
            <a:off x="2855913" y="180000"/>
            <a:ext cx="0" cy="540000"/>
          </a:xfrm>
          <a:prstGeom prst="line">
            <a:avLst/>
          </a:prstGeom>
          <a:ln/>
        </p:spPr>
        <p:style>
          <a:lnRef idx="1">
            <a:schemeClr val="dk1"/>
          </a:lnRef>
          <a:fillRef idx="0">
            <a:schemeClr val="dk1"/>
          </a:fillRef>
          <a:effectRef idx="0">
            <a:schemeClr val="dk1"/>
          </a:effectRef>
          <a:fontRef idx="minor">
            <a:schemeClr val="tx1"/>
          </a:fontRef>
        </p:style>
        <p:txBody>
          <a:bodyPr lIns="35719" tIns="35719" rIns="35719" bIns="35719" anchor="ctr"/>
          <a:lstStyle/>
          <a:p>
            <a:pPr marL="0" marR="0" lvl="0" indent="0" algn="ctr" defTabSz="292093" rtl="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dirty="0">
              <a:ln>
                <a:noFill/>
              </a:ln>
              <a:solidFill>
                <a:srgbClr val="2A2A2A"/>
              </a:solidFill>
              <a:effectLst/>
              <a:uLnTx/>
              <a:uFillTx/>
              <a:latin typeface="Arial"/>
              <a:sym typeface="Helvetica Light"/>
            </a:endParaRPr>
          </a:p>
        </p:txBody>
      </p:sp>
      <p:sp>
        <p:nvSpPr>
          <p:cNvPr id="68" name="Shape 68"/>
          <p:cNvSpPr/>
          <p:nvPr/>
        </p:nvSpPr>
        <p:spPr>
          <a:xfrm>
            <a:off x="10041453" y="320687"/>
            <a:ext cx="2126231" cy="270000"/>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lstStyle/>
          <a:p>
            <a:pPr marL="0" marR="0" lvl="0" indent="0" algn="l" defTabSz="457189" rtl="0" eaLnBrk="1" fontAlgn="auto" latinLnBrk="0" hangingPunct="0">
              <a:lnSpc>
                <a:spcPct val="90000"/>
              </a:lnSpc>
              <a:spcBef>
                <a:spcPts val="400"/>
              </a:spcBef>
              <a:spcAft>
                <a:spcPts val="0"/>
              </a:spcAft>
              <a:buClrTx/>
              <a:buSzTx/>
              <a:buFontTx/>
              <a:buNone/>
              <a:tabLst/>
              <a:defRPr sz="2100">
                <a:solidFill>
                  <a:srgbClr val="2A2A2A"/>
                </a:solidFill>
                <a:latin typeface="Arial"/>
                <a:ea typeface="Arial"/>
                <a:cs typeface="Arial"/>
                <a:sym typeface="Arial"/>
              </a:defRPr>
            </a:pPr>
            <a:r>
              <a:rPr kumimoji="0" sz="1067" b="0" i="0" u="none" strike="noStrike" kern="0" cap="none" spc="0" normalizeH="0" baseline="0" noProof="0" dirty="0">
                <a:ln>
                  <a:noFill/>
                </a:ln>
                <a:solidFill>
                  <a:srgbClr val="2A2A2A"/>
                </a:solidFill>
                <a:effectLst/>
                <a:uLnTx/>
                <a:uFillTx/>
                <a:latin typeface="Arial"/>
                <a:cs typeface="Arial"/>
                <a:sym typeface="Arial"/>
              </a:rPr>
              <a:t>Working together </a:t>
            </a:r>
            <a:br>
              <a:rPr kumimoji="0" sz="1067" b="0" i="0" u="none" strike="noStrike" kern="0" cap="none" spc="0" normalizeH="0" baseline="0" noProof="0" dirty="0">
                <a:ln>
                  <a:noFill/>
                </a:ln>
                <a:solidFill>
                  <a:srgbClr val="2A2A2A"/>
                </a:solidFill>
                <a:effectLst/>
                <a:uLnTx/>
                <a:uFillTx/>
                <a:latin typeface="Arial"/>
                <a:cs typeface="Arial"/>
                <a:sym typeface="Arial"/>
              </a:rPr>
            </a:br>
            <a:r>
              <a:rPr kumimoji="0" sz="1067" b="0" i="0" u="none" strike="noStrike" kern="0" cap="none" spc="0" normalizeH="0" baseline="0" noProof="0" dirty="0">
                <a:ln>
                  <a:noFill/>
                </a:ln>
                <a:solidFill>
                  <a:srgbClr val="2A2A2A"/>
                </a:solidFill>
                <a:effectLst/>
                <a:uLnTx/>
                <a:uFillTx/>
                <a:latin typeface="Arial"/>
                <a:cs typeface="Arial"/>
                <a:sym typeface="Arial"/>
              </a:rPr>
              <a:t>(enter working relationship)</a:t>
            </a:r>
          </a:p>
        </p:txBody>
      </p:sp>
      <p:sp>
        <p:nvSpPr>
          <p:cNvPr id="69" name="Shape 69"/>
          <p:cNvSpPr>
            <a:spLocks noGrp="1"/>
          </p:cNvSpPr>
          <p:nvPr>
            <p:ph type="pic" sz="quarter" idx="13"/>
          </p:nvPr>
        </p:nvSpPr>
        <p:spPr>
          <a:xfrm>
            <a:off x="2969561" y="272735"/>
            <a:ext cx="1568168" cy="360000"/>
          </a:xfrm>
          <a:prstGeom prst="rect">
            <a:avLst/>
          </a:prstGeom>
          <a:noFill/>
          <a:ln>
            <a:noFill/>
          </a:ln>
        </p:spPr>
        <p:txBody>
          <a:bodyPr wrap="square" lIns="68579" tIns="34289" rIns="68579" bIns="34289" anchor="t">
            <a:noAutofit/>
          </a:bodyPr>
          <a:lstStyle>
            <a:lvl1pPr marL="0" indent="0">
              <a:buNone/>
              <a:defRPr sz="1067">
                <a:latin typeface="+mn-lt"/>
              </a:defRPr>
            </a:lvl1pPr>
          </a:lstStyle>
          <a:p>
            <a:r>
              <a:rPr lang="en-US"/>
              <a:t>Click icon to add picture</a:t>
            </a:r>
            <a:endParaRPr lang="en-GB" dirty="0"/>
          </a:p>
        </p:txBody>
      </p:sp>
      <p:sp>
        <p:nvSpPr>
          <p:cNvPr id="70" name="Shape 70"/>
          <p:cNvSpPr>
            <a:spLocks noGrp="1"/>
          </p:cNvSpPr>
          <p:nvPr>
            <p:ph type="pic" sz="quarter" idx="14"/>
          </p:nvPr>
        </p:nvSpPr>
        <p:spPr>
          <a:xfrm>
            <a:off x="4770581" y="272735"/>
            <a:ext cx="1568169" cy="360000"/>
          </a:xfrm>
          <a:prstGeom prst="rect">
            <a:avLst/>
          </a:prstGeom>
          <a:noFill/>
          <a:ln>
            <a:noFill/>
          </a:ln>
        </p:spPr>
        <p:txBody>
          <a:bodyPr lIns="68579" tIns="34289" rIns="68579" bIns="34289" anchor="t">
            <a:noAutofit/>
          </a:bodyPr>
          <a:lstStyle>
            <a:lvl1pPr marL="0" indent="0">
              <a:buNone/>
              <a:defRPr sz="1067"/>
            </a:lvl1pPr>
          </a:lstStyle>
          <a:p>
            <a:r>
              <a:rPr lang="en-US"/>
              <a:t>Click icon to add picture</a:t>
            </a:r>
            <a:endParaRPr dirty="0"/>
          </a:p>
        </p:txBody>
      </p:sp>
      <p:sp>
        <p:nvSpPr>
          <p:cNvPr id="71" name="Shape 71"/>
          <p:cNvSpPr>
            <a:spLocks noGrp="1"/>
          </p:cNvSpPr>
          <p:nvPr>
            <p:ph type="pic" sz="quarter" idx="15"/>
          </p:nvPr>
        </p:nvSpPr>
        <p:spPr>
          <a:xfrm>
            <a:off x="6570805" y="272735"/>
            <a:ext cx="1568169" cy="360000"/>
          </a:xfrm>
          <a:prstGeom prst="rect">
            <a:avLst/>
          </a:prstGeom>
          <a:noFill/>
          <a:ln>
            <a:noFill/>
          </a:ln>
        </p:spPr>
        <p:txBody>
          <a:bodyPr lIns="68579" tIns="34289" rIns="68579" bIns="34289" anchor="t">
            <a:noAutofit/>
          </a:bodyPr>
          <a:lstStyle>
            <a:lvl1pPr marL="0" indent="0">
              <a:buNone/>
              <a:defRPr sz="1067"/>
            </a:lvl1pPr>
          </a:lstStyle>
          <a:p>
            <a:r>
              <a:rPr lang="en-US"/>
              <a:t>Click icon to add picture</a:t>
            </a:r>
            <a:endParaRPr dirty="0"/>
          </a:p>
        </p:txBody>
      </p:sp>
      <p:sp>
        <p:nvSpPr>
          <p:cNvPr id="2" name="Footer Placeholder 1"/>
          <p:cNvSpPr>
            <a:spLocks noGrp="1"/>
          </p:cNvSpPr>
          <p:nvPr>
            <p:ph type="ftr" sz="quarter" idx="16"/>
          </p:nvPr>
        </p:nvSpPr>
        <p:spPr/>
        <p:txBody>
          <a:bodyPr/>
          <a:lstStyle>
            <a:lvl1pPr defTabSz="292093" hangingPunct="0">
              <a:defRPr/>
            </a:lvl1pPr>
          </a:lstStyle>
          <a:p>
            <a:r>
              <a:rPr lang="en-GB" kern="0" dirty="0">
                <a:solidFill>
                  <a:srgbClr val="2A2A2A"/>
                </a:solidFill>
                <a:sym typeface="Helvetica Light"/>
              </a:rPr>
              <a:t>www.metoffice.gov.uk																									                       © Crown Copyright 2017, Met Office</a:t>
            </a:r>
          </a:p>
        </p:txBody>
      </p:sp>
      <p:sp>
        <p:nvSpPr>
          <p:cNvPr id="14" name="Shape 64"/>
          <p:cNvSpPr/>
          <p:nvPr userDrawn="1"/>
        </p:nvSpPr>
        <p:spPr>
          <a:xfrm flipV="1">
            <a:off x="4654551" y="180000"/>
            <a:ext cx="0" cy="540000"/>
          </a:xfrm>
          <a:prstGeom prst="line">
            <a:avLst/>
          </a:prstGeom>
          <a:ln/>
        </p:spPr>
        <p:style>
          <a:lnRef idx="1">
            <a:schemeClr val="dk1"/>
          </a:lnRef>
          <a:fillRef idx="0">
            <a:schemeClr val="dk1"/>
          </a:fillRef>
          <a:effectRef idx="0">
            <a:schemeClr val="dk1"/>
          </a:effectRef>
          <a:fontRef idx="minor">
            <a:schemeClr val="tx1"/>
          </a:fontRef>
        </p:style>
        <p:txBody>
          <a:bodyPr lIns="35719" tIns="35719" rIns="35719" bIns="35719" anchor="ctr"/>
          <a:lstStyle/>
          <a:p>
            <a:pPr marL="0" marR="0" lvl="0" indent="0" algn="ctr" defTabSz="292093" rtl="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dirty="0">
              <a:ln>
                <a:noFill/>
              </a:ln>
              <a:solidFill>
                <a:srgbClr val="2A2A2A"/>
              </a:solidFill>
              <a:effectLst/>
              <a:uLnTx/>
              <a:uFillTx/>
              <a:latin typeface="Arial"/>
              <a:sym typeface="Helvetica Light"/>
            </a:endParaRPr>
          </a:p>
        </p:txBody>
      </p:sp>
      <p:sp>
        <p:nvSpPr>
          <p:cNvPr id="15" name="Shape 64"/>
          <p:cNvSpPr/>
          <p:nvPr userDrawn="1"/>
        </p:nvSpPr>
        <p:spPr>
          <a:xfrm flipV="1">
            <a:off x="6456363" y="180000"/>
            <a:ext cx="0" cy="540000"/>
          </a:xfrm>
          <a:prstGeom prst="line">
            <a:avLst/>
          </a:prstGeom>
          <a:ln/>
        </p:spPr>
        <p:style>
          <a:lnRef idx="1">
            <a:schemeClr val="dk1"/>
          </a:lnRef>
          <a:fillRef idx="0">
            <a:schemeClr val="dk1"/>
          </a:fillRef>
          <a:effectRef idx="0">
            <a:schemeClr val="dk1"/>
          </a:effectRef>
          <a:fontRef idx="minor">
            <a:schemeClr val="tx1"/>
          </a:fontRef>
        </p:style>
        <p:txBody>
          <a:bodyPr lIns="35719" tIns="35719" rIns="35719" bIns="35719" anchor="ctr"/>
          <a:lstStyle/>
          <a:p>
            <a:pPr marL="0" marR="0" lvl="0" indent="0" algn="ctr" defTabSz="292093" rtl="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dirty="0">
              <a:ln>
                <a:noFill/>
              </a:ln>
              <a:solidFill>
                <a:srgbClr val="2A2A2A"/>
              </a:solidFill>
              <a:effectLst/>
              <a:uLnTx/>
              <a:uFillTx/>
              <a:latin typeface="Arial"/>
              <a:sym typeface="Helvetica Light"/>
            </a:endParaRPr>
          </a:p>
        </p:txBody>
      </p:sp>
      <p:sp>
        <p:nvSpPr>
          <p:cNvPr id="16" name="Shape 64"/>
          <p:cNvSpPr/>
          <p:nvPr userDrawn="1"/>
        </p:nvSpPr>
        <p:spPr>
          <a:xfrm flipV="1">
            <a:off x="8256588" y="180000"/>
            <a:ext cx="0" cy="540000"/>
          </a:xfrm>
          <a:prstGeom prst="line">
            <a:avLst/>
          </a:prstGeom>
          <a:ln/>
        </p:spPr>
        <p:style>
          <a:lnRef idx="1">
            <a:schemeClr val="dk1"/>
          </a:lnRef>
          <a:fillRef idx="0">
            <a:schemeClr val="dk1"/>
          </a:fillRef>
          <a:effectRef idx="0">
            <a:schemeClr val="dk1"/>
          </a:effectRef>
          <a:fontRef idx="minor">
            <a:schemeClr val="tx1"/>
          </a:fontRef>
        </p:style>
        <p:txBody>
          <a:bodyPr lIns="35719" tIns="35719" rIns="35719" bIns="35719" anchor="ctr"/>
          <a:lstStyle/>
          <a:p>
            <a:pPr marL="0" marR="0" lvl="0" indent="0" algn="ctr" defTabSz="292093" rtl="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dirty="0">
              <a:ln>
                <a:noFill/>
              </a:ln>
              <a:solidFill>
                <a:srgbClr val="2A2A2A"/>
              </a:solidFill>
              <a:effectLst/>
              <a:uLnTx/>
              <a:uFillTx/>
              <a:latin typeface="Arial"/>
              <a:sym typeface="Helvetica Light"/>
            </a:endParaRPr>
          </a:p>
        </p:txBody>
      </p:sp>
      <p:sp>
        <p:nvSpPr>
          <p:cNvPr id="18" name="Shape 71"/>
          <p:cNvSpPr>
            <a:spLocks noGrp="1"/>
          </p:cNvSpPr>
          <p:nvPr>
            <p:ph type="pic" sz="quarter" idx="17"/>
          </p:nvPr>
        </p:nvSpPr>
        <p:spPr>
          <a:xfrm>
            <a:off x="8364937" y="272735"/>
            <a:ext cx="1568169" cy="360000"/>
          </a:xfrm>
          <a:prstGeom prst="rect">
            <a:avLst/>
          </a:prstGeom>
          <a:noFill/>
          <a:ln>
            <a:noFill/>
          </a:ln>
        </p:spPr>
        <p:txBody>
          <a:bodyPr lIns="68579" tIns="34289" rIns="68579" bIns="34289" anchor="t">
            <a:noAutofit/>
          </a:bodyPr>
          <a:lstStyle>
            <a:lvl1pPr marL="0" indent="0">
              <a:buNone/>
              <a:defRPr sz="1067"/>
            </a:lvl1pPr>
          </a:lstStyle>
          <a:p>
            <a:r>
              <a:rPr lang="en-US"/>
              <a:t>Click icon to add picture</a:t>
            </a:r>
            <a:endParaRPr dirty="0"/>
          </a:p>
        </p:txBody>
      </p:sp>
      <p:sp>
        <p:nvSpPr>
          <p:cNvPr id="17" name="Title 2"/>
          <p:cNvSpPr>
            <a:spLocks noGrp="1"/>
          </p:cNvSpPr>
          <p:nvPr>
            <p:ph type="title" hasCustomPrompt="1"/>
          </p:nvPr>
        </p:nvSpPr>
        <p:spPr>
          <a:xfrm>
            <a:off x="263525" y="1386377"/>
            <a:ext cx="11250000" cy="830997"/>
          </a:xfrm>
        </p:spPr>
        <p:txBody>
          <a:bodyPr/>
          <a:lstStyle>
            <a:lvl1pPr>
              <a:defRPr/>
            </a:lvl1pPr>
          </a:lstStyle>
          <a:p>
            <a:r>
              <a:rPr lang="en-US" dirty="0"/>
              <a:t>Presentation title</a:t>
            </a:r>
            <a:endParaRPr lang="en-GB" dirty="0"/>
          </a:p>
        </p:txBody>
      </p:sp>
      <p:sp>
        <p:nvSpPr>
          <p:cNvPr id="19" name="Text Placeholder 22"/>
          <p:cNvSpPr>
            <a:spLocks noGrp="1"/>
          </p:cNvSpPr>
          <p:nvPr>
            <p:ph type="body" sz="quarter" idx="11" hasCustomPrompt="1"/>
          </p:nvPr>
        </p:nvSpPr>
        <p:spPr>
          <a:xfrm>
            <a:off x="278605" y="2348707"/>
            <a:ext cx="11234920" cy="815608"/>
          </a:xfrm>
          <a:prstGeom prst="rect">
            <a:avLst/>
          </a:prstGeom>
        </p:spPr>
        <p:txBody>
          <a:bodyPr/>
          <a:lstStyle>
            <a:lvl1pPr>
              <a:defRPr>
                <a:solidFill>
                  <a:schemeClr val="tx1"/>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spTree>
    <p:extLst>
      <p:ext uri="{BB962C8B-B14F-4D97-AF65-F5344CB8AC3E}">
        <p14:creationId xmlns:p14="http://schemas.microsoft.com/office/powerpoint/2010/main" val="274804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 dark ba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0" y="6309521"/>
            <a:ext cx="12192000" cy="548481"/>
          </a:xfrm>
          <a:prstGeom prst="rect">
            <a:avLst/>
          </a:prstGeom>
        </p:spPr>
        <p:txBody>
          <a:bodyPr/>
          <a:lstStyle>
            <a:lvl1pPr defTabSz="292093" hangingPunct="0">
              <a:defRPr/>
            </a:lvl1pPr>
          </a:lstStyle>
          <a:p>
            <a:r>
              <a:rPr lang="en-GB" kern="0" dirty="0">
                <a:solidFill>
                  <a:srgbClr val="2A2A2A"/>
                </a:solidFill>
                <a:sym typeface="Helvetica Light"/>
              </a:rPr>
              <a:t>www.metoffice.gov.uk																									                       © Crown Copyright 2017, Met Office</a:t>
            </a:r>
          </a:p>
        </p:txBody>
      </p:sp>
      <p:sp>
        <p:nvSpPr>
          <p:cNvPr id="7" name="Shape 48"/>
          <p:cNvSpPr/>
          <p:nvPr userDrawn="1"/>
        </p:nvSpPr>
        <p:spPr>
          <a:xfrm>
            <a:off x="-2" y="-8012"/>
            <a:ext cx="12192003" cy="916856"/>
          </a:xfrm>
          <a:prstGeom prst="rect">
            <a:avLst/>
          </a:prstGeom>
          <a:blipFill>
            <a:blip r:embed="rId2" cstate="print"/>
          </a:blipFill>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a:defRPr sz="3200">
                <a:solidFill>
                  <a:srgbClr val="FFFFFF"/>
                </a:solidFill>
              </a:defRPr>
            </a:lvl1pPr>
          </a:lstStyle>
          <a:p>
            <a:pPr marL="0" marR="0" lvl="0" indent="0" algn="ctr" defTabSz="292093" rtl="0" eaLnBrk="1" fontAlgn="auto" latinLnBrk="0" hangingPunct="0">
              <a:lnSpc>
                <a:spcPct val="100000"/>
              </a:lnSpc>
              <a:spcBef>
                <a:spcPts val="0"/>
              </a:spcBef>
              <a:spcAft>
                <a:spcPts val="0"/>
              </a:spcAft>
              <a:buClrTx/>
              <a:buSzTx/>
              <a:buFontTx/>
              <a:buNone/>
              <a:tabLst/>
              <a:defRPr/>
            </a:pPr>
            <a:r>
              <a:rPr kumimoji="0" sz="1600" b="0" i="0" u="none" strike="noStrike" kern="0" cap="none" spc="0" normalizeH="0" baseline="0" noProof="0" dirty="0">
                <a:ln>
                  <a:noFill/>
                </a:ln>
                <a:solidFill>
                  <a:srgbClr val="FFFFFF"/>
                </a:solidFill>
                <a:effectLst/>
                <a:uLnTx/>
                <a:uFillTx/>
                <a:latin typeface="Arial"/>
                <a:sym typeface="Helvetica Light"/>
              </a:rPr>
              <a:t>  </a:t>
            </a:r>
          </a:p>
        </p:txBody>
      </p:sp>
      <p:pic>
        <p:nvPicPr>
          <p:cNvPr id="14" name="MO_MASTER_for_dark_backg_RBG.png"/>
          <p:cNvPicPr>
            <a:picLocks noChangeAspect="1"/>
          </p:cNvPicPr>
          <p:nvPr userDrawn="1"/>
        </p:nvPicPr>
        <p:blipFill>
          <a:blip r:embed="rId3" cstate="print"/>
          <a:stretch>
            <a:fillRect/>
          </a:stretch>
        </p:blipFill>
        <p:spPr>
          <a:xfrm>
            <a:off x="89743" y="54000"/>
            <a:ext cx="2405040" cy="754200"/>
          </a:xfrm>
          <a:prstGeom prst="rect">
            <a:avLst/>
          </a:prstGeom>
          <a:ln w="12700">
            <a:miter lim="400000"/>
          </a:ln>
        </p:spPr>
      </p:pic>
      <p:sp>
        <p:nvSpPr>
          <p:cNvPr id="8" name="Title 2"/>
          <p:cNvSpPr>
            <a:spLocks noGrp="1"/>
          </p:cNvSpPr>
          <p:nvPr>
            <p:ph type="title" hasCustomPrompt="1"/>
          </p:nvPr>
        </p:nvSpPr>
        <p:spPr>
          <a:xfrm>
            <a:off x="263525" y="1386377"/>
            <a:ext cx="11250000" cy="830997"/>
          </a:xfrm>
        </p:spPr>
        <p:txBody>
          <a:bodyPr/>
          <a:lstStyle>
            <a:lvl1pPr>
              <a:defRPr/>
            </a:lvl1pPr>
          </a:lstStyle>
          <a:p>
            <a:r>
              <a:rPr lang="en-US" dirty="0"/>
              <a:t>Presentation title</a:t>
            </a:r>
            <a:endParaRPr lang="en-GB" dirty="0"/>
          </a:p>
        </p:txBody>
      </p:sp>
      <p:sp>
        <p:nvSpPr>
          <p:cNvPr id="9" name="Text Placeholder 22"/>
          <p:cNvSpPr>
            <a:spLocks noGrp="1"/>
          </p:cNvSpPr>
          <p:nvPr>
            <p:ph type="body" sz="quarter" idx="11" hasCustomPrompt="1"/>
          </p:nvPr>
        </p:nvSpPr>
        <p:spPr>
          <a:xfrm>
            <a:off x="278605" y="2348707"/>
            <a:ext cx="11234920" cy="815608"/>
          </a:xfrm>
          <a:prstGeom prst="rect">
            <a:avLst/>
          </a:prstGeom>
        </p:spPr>
        <p:txBody>
          <a:bodyPr/>
          <a:lstStyle>
            <a:lvl1pPr>
              <a:defRPr>
                <a:solidFill>
                  <a:schemeClr val="tx1"/>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spTree>
    <p:extLst>
      <p:ext uri="{BB962C8B-B14F-4D97-AF65-F5344CB8AC3E}">
        <p14:creationId xmlns:p14="http://schemas.microsoft.com/office/powerpoint/2010/main" val="258362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 partnerships dark ba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0" y="6309521"/>
            <a:ext cx="12192000" cy="548481"/>
          </a:xfrm>
          <a:prstGeom prst="rect">
            <a:avLst/>
          </a:prstGeom>
        </p:spPr>
        <p:txBody>
          <a:bodyPr/>
          <a:lstStyle>
            <a:lvl1pPr defTabSz="292093" hangingPunct="0">
              <a:defRPr/>
            </a:lvl1pPr>
          </a:lstStyle>
          <a:p>
            <a:r>
              <a:rPr lang="en-GB" kern="0" dirty="0">
                <a:solidFill>
                  <a:srgbClr val="2A2A2A"/>
                </a:solidFill>
                <a:sym typeface="Helvetica Light"/>
              </a:rPr>
              <a:t>www.metoffice.gov.uk																									                       © Crown Copyright 2017, Met Office</a:t>
            </a:r>
          </a:p>
        </p:txBody>
      </p:sp>
      <p:sp>
        <p:nvSpPr>
          <p:cNvPr id="7" name="Shape 48"/>
          <p:cNvSpPr/>
          <p:nvPr userDrawn="1"/>
        </p:nvSpPr>
        <p:spPr>
          <a:xfrm>
            <a:off x="-2" y="-8012"/>
            <a:ext cx="12192003" cy="916856"/>
          </a:xfrm>
          <a:prstGeom prst="rect">
            <a:avLst/>
          </a:prstGeom>
          <a:blipFill>
            <a:blip r:embed="rId2" cstate="print"/>
          </a:blipFill>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a:defRPr sz="3200">
                <a:solidFill>
                  <a:srgbClr val="FFFFFF"/>
                </a:solidFill>
              </a:defRPr>
            </a:lvl1pPr>
          </a:lstStyle>
          <a:p>
            <a:pPr marL="0" marR="0" lvl="0" indent="0" algn="ctr" defTabSz="292093" rtl="0" eaLnBrk="1" fontAlgn="auto" latinLnBrk="0" hangingPunct="0">
              <a:lnSpc>
                <a:spcPct val="100000"/>
              </a:lnSpc>
              <a:spcBef>
                <a:spcPts val="0"/>
              </a:spcBef>
              <a:spcAft>
                <a:spcPts val="0"/>
              </a:spcAft>
              <a:buClrTx/>
              <a:buSzTx/>
              <a:buFontTx/>
              <a:buNone/>
              <a:tabLst/>
              <a:defRPr/>
            </a:pPr>
            <a:r>
              <a:rPr kumimoji="0" sz="1600" b="0" i="0" u="none" strike="noStrike" kern="0" cap="none" spc="0" normalizeH="0" baseline="0" noProof="0" dirty="0">
                <a:ln>
                  <a:noFill/>
                </a:ln>
                <a:solidFill>
                  <a:srgbClr val="FFFFFF"/>
                </a:solidFill>
                <a:effectLst/>
                <a:uLnTx/>
                <a:uFillTx/>
                <a:latin typeface="Arial"/>
                <a:sym typeface="Helvetica Light"/>
              </a:rPr>
              <a:t>  </a:t>
            </a:r>
          </a:p>
        </p:txBody>
      </p:sp>
      <p:sp>
        <p:nvSpPr>
          <p:cNvPr id="9" name="Shape 64"/>
          <p:cNvSpPr/>
          <p:nvPr userDrawn="1"/>
        </p:nvSpPr>
        <p:spPr>
          <a:xfrm flipV="1">
            <a:off x="2855913" y="180000"/>
            <a:ext cx="0" cy="540000"/>
          </a:xfrm>
          <a:prstGeom prst="line">
            <a:avLst/>
          </a:prstGeom>
          <a:ln>
            <a:solidFill>
              <a:schemeClr val="bg2"/>
            </a:solidFill>
          </a:ln>
        </p:spPr>
        <p:style>
          <a:lnRef idx="1">
            <a:schemeClr val="dk1"/>
          </a:lnRef>
          <a:fillRef idx="0">
            <a:schemeClr val="dk1"/>
          </a:fillRef>
          <a:effectRef idx="0">
            <a:schemeClr val="dk1"/>
          </a:effectRef>
          <a:fontRef idx="minor">
            <a:schemeClr val="tx1"/>
          </a:fontRef>
        </p:style>
        <p:txBody>
          <a:bodyPr lIns="35719" tIns="35719" rIns="35719" bIns="35719" anchor="ctr"/>
          <a:lstStyle/>
          <a:p>
            <a:pPr marL="0" marR="0" lvl="0" indent="0" algn="ctr" defTabSz="292093" rtl="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dirty="0">
              <a:ln>
                <a:noFill/>
              </a:ln>
              <a:solidFill>
                <a:srgbClr val="2A2A2A"/>
              </a:solidFill>
              <a:effectLst/>
              <a:uLnTx/>
              <a:uFillTx/>
              <a:latin typeface="Arial"/>
              <a:sym typeface="Helvetica Light"/>
            </a:endParaRPr>
          </a:p>
        </p:txBody>
      </p:sp>
      <p:sp>
        <p:nvSpPr>
          <p:cNvPr id="10" name="Shape 68"/>
          <p:cNvSpPr/>
          <p:nvPr userDrawn="1"/>
        </p:nvSpPr>
        <p:spPr>
          <a:xfrm>
            <a:off x="10041453" y="320687"/>
            <a:ext cx="2126231" cy="270000"/>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lstStyle/>
          <a:p>
            <a:pPr marL="0" marR="0" lvl="0" indent="0" algn="l" defTabSz="457189" rtl="0" eaLnBrk="1" fontAlgn="auto" latinLnBrk="0" hangingPunct="0">
              <a:lnSpc>
                <a:spcPct val="90000"/>
              </a:lnSpc>
              <a:spcBef>
                <a:spcPts val="400"/>
              </a:spcBef>
              <a:spcAft>
                <a:spcPts val="0"/>
              </a:spcAft>
              <a:buClrTx/>
              <a:buSzTx/>
              <a:buFontTx/>
              <a:buNone/>
              <a:tabLst/>
              <a:defRPr sz="2100">
                <a:solidFill>
                  <a:srgbClr val="2A2A2A"/>
                </a:solidFill>
                <a:latin typeface="Arial"/>
                <a:ea typeface="Arial"/>
                <a:cs typeface="Arial"/>
                <a:sym typeface="Arial"/>
              </a:defRPr>
            </a:pPr>
            <a:r>
              <a:rPr kumimoji="0" sz="1067" b="0" i="0" u="none" strike="noStrike" kern="0" cap="none" spc="0" normalizeH="0" baseline="0" noProof="0" dirty="0">
                <a:ln>
                  <a:noFill/>
                </a:ln>
                <a:solidFill>
                  <a:srgbClr val="FFFFFF"/>
                </a:solidFill>
                <a:effectLst/>
                <a:uLnTx/>
                <a:uFillTx/>
                <a:latin typeface="Arial"/>
                <a:cs typeface="Arial"/>
                <a:sym typeface="Arial"/>
              </a:rPr>
              <a:t>Working together </a:t>
            </a:r>
            <a:br>
              <a:rPr kumimoji="0" sz="1067" b="0" i="0" u="none" strike="noStrike" kern="0" cap="none" spc="0" normalizeH="0" baseline="0" noProof="0" dirty="0">
                <a:ln>
                  <a:noFill/>
                </a:ln>
                <a:solidFill>
                  <a:srgbClr val="FFFFFF"/>
                </a:solidFill>
                <a:effectLst/>
                <a:uLnTx/>
                <a:uFillTx/>
                <a:latin typeface="Arial"/>
                <a:cs typeface="Arial"/>
                <a:sym typeface="Arial"/>
              </a:rPr>
            </a:br>
            <a:r>
              <a:rPr kumimoji="0" sz="1067" b="0" i="0" u="none" strike="noStrike" kern="0" cap="none" spc="0" normalizeH="0" baseline="0" noProof="0" dirty="0">
                <a:ln>
                  <a:noFill/>
                </a:ln>
                <a:solidFill>
                  <a:srgbClr val="FFFFFF"/>
                </a:solidFill>
                <a:effectLst/>
                <a:uLnTx/>
                <a:uFillTx/>
                <a:latin typeface="Arial"/>
                <a:cs typeface="Arial"/>
                <a:sym typeface="Arial"/>
              </a:rPr>
              <a:t>(enter working relationship)</a:t>
            </a:r>
          </a:p>
        </p:txBody>
      </p:sp>
      <p:sp>
        <p:nvSpPr>
          <p:cNvPr id="11" name="Shape 69"/>
          <p:cNvSpPr>
            <a:spLocks noGrp="1"/>
          </p:cNvSpPr>
          <p:nvPr>
            <p:ph type="pic" sz="quarter" idx="13"/>
          </p:nvPr>
        </p:nvSpPr>
        <p:spPr>
          <a:xfrm>
            <a:off x="2969561" y="272735"/>
            <a:ext cx="1568168" cy="360000"/>
          </a:xfrm>
          <a:prstGeom prst="rect">
            <a:avLst/>
          </a:prstGeom>
          <a:noFill/>
          <a:ln>
            <a:noFill/>
          </a:ln>
        </p:spPr>
        <p:txBody>
          <a:bodyPr wrap="square" lIns="68579" tIns="34289" rIns="68579" bIns="34289" anchor="t">
            <a:noAutofit/>
          </a:bodyPr>
          <a:lstStyle>
            <a:lvl1pPr marL="0" indent="0">
              <a:buNone/>
              <a:defRPr sz="1067">
                <a:latin typeface="+mn-lt"/>
              </a:defRPr>
            </a:lvl1pPr>
          </a:lstStyle>
          <a:p>
            <a:r>
              <a:rPr lang="en-US"/>
              <a:t>Click icon to add picture</a:t>
            </a:r>
            <a:endParaRPr lang="en-GB" dirty="0"/>
          </a:p>
        </p:txBody>
      </p:sp>
      <p:sp>
        <p:nvSpPr>
          <p:cNvPr id="14" name="Shape 70"/>
          <p:cNvSpPr>
            <a:spLocks noGrp="1"/>
          </p:cNvSpPr>
          <p:nvPr>
            <p:ph type="pic" sz="quarter" idx="14"/>
          </p:nvPr>
        </p:nvSpPr>
        <p:spPr>
          <a:xfrm>
            <a:off x="4770581" y="272735"/>
            <a:ext cx="1568169" cy="360000"/>
          </a:xfrm>
          <a:prstGeom prst="rect">
            <a:avLst/>
          </a:prstGeom>
          <a:noFill/>
          <a:ln>
            <a:noFill/>
          </a:ln>
        </p:spPr>
        <p:txBody>
          <a:bodyPr lIns="68579" tIns="34289" rIns="68579" bIns="34289" anchor="t">
            <a:noAutofit/>
          </a:bodyPr>
          <a:lstStyle>
            <a:lvl1pPr marL="0" indent="0">
              <a:buNone/>
              <a:defRPr sz="1067"/>
            </a:lvl1pPr>
          </a:lstStyle>
          <a:p>
            <a:r>
              <a:rPr lang="en-US"/>
              <a:t>Click icon to add picture</a:t>
            </a:r>
            <a:endParaRPr dirty="0"/>
          </a:p>
        </p:txBody>
      </p:sp>
      <p:sp>
        <p:nvSpPr>
          <p:cNvPr id="15" name="Shape 71"/>
          <p:cNvSpPr>
            <a:spLocks noGrp="1"/>
          </p:cNvSpPr>
          <p:nvPr>
            <p:ph type="pic" sz="quarter" idx="15"/>
          </p:nvPr>
        </p:nvSpPr>
        <p:spPr>
          <a:xfrm>
            <a:off x="6570805" y="272735"/>
            <a:ext cx="1568169" cy="360000"/>
          </a:xfrm>
          <a:prstGeom prst="rect">
            <a:avLst/>
          </a:prstGeom>
          <a:noFill/>
          <a:ln>
            <a:noFill/>
          </a:ln>
        </p:spPr>
        <p:txBody>
          <a:bodyPr lIns="68579" tIns="34289" rIns="68579" bIns="34289" anchor="t">
            <a:noAutofit/>
          </a:bodyPr>
          <a:lstStyle>
            <a:lvl1pPr marL="0" indent="0">
              <a:buNone/>
              <a:defRPr sz="1067"/>
            </a:lvl1pPr>
          </a:lstStyle>
          <a:p>
            <a:r>
              <a:rPr lang="en-US"/>
              <a:t>Click icon to add picture</a:t>
            </a:r>
            <a:endParaRPr dirty="0"/>
          </a:p>
        </p:txBody>
      </p:sp>
      <p:sp>
        <p:nvSpPr>
          <p:cNvPr id="16" name="Shape 64"/>
          <p:cNvSpPr/>
          <p:nvPr userDrawn="1"/>
        </p:nvSpPr>
        <p:spPr>
          <a:xfrm flipV="1">
            <a:off x="4654551" y="180000"/>
            <a:ext cx="0" cy="540000"/>
          </a:xfrm>
          <a:prstGeom prst="line">
            <a:avLst/>
          </a:prstGeom>
          <a:ln>
            <a:solidFill>
              <a:schemeClr val="bg2"/>
            </a:solidFill>
          </a:ln>
        </p:spPr>
        <p:style>
          <a:lnRef idx="1">
            <a:schemeClr val="dk1"/>
          </a:lnRef>
          <a:fillRef idx="0">
            <a:schemeClr val="dk1"/>
          </a:fillRef>
          <a:effectRef idx="0">
            <a:schemeClr val="dk1"/>
          </a:effectRef>
          <a:fontRef idx="minor">
            <a:schemeClr val="tx1"/>
          </a:fontRef>
        </p:style>
        <p:txBody>
          <a:bodyPr lIns="35719" tIns="35719" rIns="35719" bIns="35719" anchor="ctr"/>
          <a:lstStyle/>
          <a:p>
            <a:pPr marL="0" marR="0" lvl="0" indent="0" algn="ctr" defTabSz="292093" rtl="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dirty="0">
              <a:ln>
                <a:noFill/>
              </a:ln>
              <a:solidFill>
                <a:srgbClr val="2A2A2A"/>
              </a:solidFill>
              <a:effectLst/>
              <a:uLnTx/>
              <a:uFillTx/>
              <a:latin typeface="Arial"/>
              <a:sym typeface="Helvetica Light"/>
            </a:endParaRPr>
          </a:p>
        </p:txBody>
      </p:sp>
      <p:sp>
        <p:nvSpPr>
          <p:cNvPr id="17" name="Shape 64"/>
          <p:cNvSpPr/>
          <p:nvPr userDrawn="1"/>
        </p:nvSpPr>
        <p:spPr>
          <a:xfrm flipV="1">
            <a:off x="6456363" y="180000"/>
            <a:ext cx="0" cy="540000"/>
          </a:xfrm>
          <a:prstGeom prst="line">
            <a:avLst/>
          </a:prstGeom>
          <a:ln>
            <a:solidFill>
              <a:schemeClr val="bg2"/>
            </a:solidFill>
          </a:ln>
        </p:spPr>
        <p:style>
          <a:lnRef idx="1">
            <a:schemeClr val="dk1"/>
          </a:lnRef>
          <a:fillRef idx="0">
            <a:schemeClr val="dk1"/>
          </a:fillRef>
          <a:effectRef idx="0">
            <a:schemeClr val="dk1"/>
          </a:effectRef>
          <a:fontRef idx="minor">
            <a:schemeClr val="tx1"/>
          </a:fontRef>
        </p:style>
        <p:txBody>
          <a:bodyPr lIns="35719" tIns="35719" rIns="35719" bIns="35719" anchor="ctr"/>
          <a:lstStyle/>
          <a:p>
            <a:pPr marL="0" marR="0" lvl="0" indent="0" algn="ctr" defTabSz="292093" rtl="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dirty="0">
              <a:ln>
                <a:noFill/>
              </a:ln>
              <a:solidFill>
                <a:srgbClr val="2A2A2A"/>
              </a:solidFill>
              <a:effectLst/>
              <a:uLnTx/>
              <a:uFillTx/>
              <a:latin typeface="Arial"/>
              <a:sym typeface="Helvetica Light"/>
            </a:endParaRPr>
          </a:p>
        </p:txBody>
      </p:sp>
      <p:sp>
        <p:nvSpPr>
          <p:cNvPr id="18" name="Shape 64"/>
          <p:cNvSpPr/>
          <p:nvPr userDrawn="1"/>
        </p:nvSpPr>
        <p:spPr>
          <a:xfrm flipV="1">
            <a:off x="8256588" y="180000"/>
            <a:ext cx="0" cy="540000"/>
          </a:xfrm>
          <a:prstGeom prst="line">
            <a:avLst/>
          </a:prstGeom>
          <a:ln>
            <a:solidFill>
              <a:schemeClr val="bg2"/>
            </a:solidFill>
          </a:ln>
        </p:spPr>
        <p:style>
          <a:lnRef idx="1">
            <a:schemeClr val="dk1"/>
          </a:lnRef>
          <a:fillRef idx="0">
            <a:schemeClr val="dk1"/>
          </a:fillRef>
          <a:effectRef idx="0">
            <a:schemeClr val="dk1"/>
          </a:effectRef>
          <a:fontRef idx="minor">
            <a:schemeClr val="tx1"/>
          </a:fontRef>
        </p:style>
        <p:txBody>
          <a:bodyPr lIns="35719" tIns="35719" rIns="35719" bIns="35719" anchor="ctr"/>
          <a:lstStyle/>
          <a:p>
            <a:pPr marL="0" marR="0" lvl="0" indent="0" algn="ctr" defTabSz="292093" rtl="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dirty="0">
              <a:ln>
                <a:noFill/>
              </a:ln>
              <a:solidFill>
                <a:srgbClr val="2A2A2A"/>
              </a:solidFill>
              <a:effectLst/>
              <a:uLnTx/>
              <a:uFillTx/>
              <a:latin typeface="Arial"/>
              <a:sym typeface="Helvetica Light"/>
            </a:endParaRPr>
          </a:p>
        </p:txBody>
      </p:sp>
      <p:sp>
        <p:nvSpPr>
          <p:cNvPr id="19" name="Shape 71"/>
          <p:cNvSpPr>
            <a:spLocks noGrp="1"/>
          </p:cNvSpPr>
          <p:nvPr>
            <p:ph type="pic" sz="quarter" idx="17"/>
          </p:nvPr>
        </p:nvSpPr>
        <p:spPr>
          <a:xfrm>
            <a:off x="8364937" y="272735"/>
            <a:ext cx="1568169" cy="360000"/>
          </a:xfrm>
          <a:prstGeom prst="rect">
            <a:avLst/>
          </a:prstGeom>
          <a:noFill/>
          <a:ln>
            <a:noFill/>
          </a:ln>
        </p:spPr>
        <p:txBody>
          <a:bodyPr lIns="68579" tIns="34289" rIns="68579" bIns="34289" anchor="t">
            <a:noAutofit/>
          </a:bodyPr>
          <a:lstStyle>
            <a:lvl1pPr marL="0" indent="0">
              <a:buNone/>
              <a:defRPr sz="1067"/>
            </a:lvl1pPr>
          </a:lstStyle>
          <a:p>
            <a:r>
              <a:rPr lang="en-US"/>
              <a:t>Click icon to add picture</a:t>
            </a:r>
            <a:endParaRPr dirty="0"/>
          </a:p>
        </p:txBody>
      </p:sp>
      <p:pic>
        <p:nvPicPr>
          <p:cNvPr id="23" name="MO_MASTER_for_dark_backg_RBG.png"/>
          <p:cNvPicPr>
            <a:picLocks noChangeAspect="1"/>
          </p:cNvPicPr>
          <p:nvPr userDrawn="1"/>
        </p:nvPicPr>
        <p:blipFill>
          <a:blip r:embed="rId3" cstate="print"/>
          <a:stretch>
            <a:fillRect/>
          </a:stretch>
        </p:blipFill>
        <p:spPr>
          <a:xfrm>
            <a:off x="89743" y="54000"/>
            <a:ext cx="2405040" cy="754200"/>
          </a:xfrm>
          <a:prstGeom prst="rect">
            <a:avLst/>
          </a:prstGeom>
          <a:ln w="12700">
            <a:miter lim="400000"/>
          </a:ln>
        </p:spPr>
      </p:pic>
      <p:sp>
        <p:nvSpPr>
          <p:cNvPr id="20" name="Title 2"/>
          <p:cNvSpPr>
            <a:spLocks noGrp="1"/>
          </p:cNvSpPr>
          <p:nvPr>
            <p:ph type="title" hasCustomPrompt="1"/>
          </p:nvPr>
        </p:nvSpPr>
        <p:spPr>
          <a:xfrm>
            <a:off x="263525" y="1386377"/>
            <a:ext cx="11250000" cy="830997"/>
          </a:xfrm>
        </p:spPr>
        <p:txBody>
          <a:bodyPr/>
          <a:lstStyle>
            <a:lvl1pPr>
              <a:defRPr/>
            </a:lvl1pPr>
          </a:lstStyle>
          <a:p>
            <a:r>
              <a:rPr lang="en-US" dirty="0"/>
              <a:t>Presentation title</a:t>
            </a:r>
            <a:endParaRPr lang="en-GB" dirty="0"/>
          </a:p>
        </p:txBody>
      </p:sp>
      <p:sp>
        <p:nvSpPr>
          <p:cNvPr id="24" name="Text Placeholder 22"/>
          <p:cNvSpPr>
            <a:spLocks noGrp="1"/>
          </p:cNvSpPr>
          <p:nvPr>
            <p:ph type="body" sz="quarter" idx="11" hasCustomPrompt="1"/>
          </p:nvPr>
        </p:nvSpPr>
        <p:spPr>
          <a:xfrm>
            <a:off x="278605" y="2348707"/>
            <a:ext cx="11234920" cy="815608"/>
          </a:xfrm>
          <a:prstGeom prst="rect">
            <a:avLst/>
          </a:prstGeom>
        </p:spPr>
        <p:txBody>
          <a:bodyPr/>
          <a:lstStyle>
            <a:lvl1pPr>
              <a:defRPr>
                <a:solidFill>
                  <a:schemeClr val="tx1"/>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spTree>
    <p:extLst>
      <p:ext uri="{BB962C8B-B14F-4D97-AF65-F5344CB8AC3E}">
        <p14:creationId xmlns:p14="http://schemas.microsoft.com/office/powerpoint/2010/main" val="598042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slide - 1 column text">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a:t>
            </a:r>
            <a:endParaRPr lang="en-GB" dirty="0"/>
          </a:p>
        </p:txBody>
      </p:sp>
      <p:sp>
        <p:nvSpPr>
          <p:cNvPr id="4" name="Footer Placeholder 3"/>
          <p:cNvSpPr>
            <a:spLocks noGrp="1"/>
          </p:cNvSpPr>
          <p:nvPr>
            <p:ph type="ftr" sz="quarter" idx="12"/>
          </p:nvPr>
        </p:nvSpPr>
        <p:spPr/>
        <p:txBody>
          <a:bodyPr/>
          <a:lstStyle>
            <a:lvl1pPr defTabSz="292093" hangingPunct="0">
              <a:defRPr/>
            </a:lvl1pPr>
          </a:lstStyle>
          <a:p>
            <a:r>
              <a:rPr lang="en-GB" kern="0" dirty="0">
                <a:solidFill>
                  <a:srgbClr val="2A2A2A"/>
                </a:solidFill>
                <a:sym typeface="Helvetica Light"/>
              </a:rPr>
              <a:t>www.metoffice.gov.uk																									                       © Crown Copyright 2017, Met Office</a:t>
            </a:r>
          </a:p>
        </p:txBody>
      </p:sp>
      <p:sp>
        <p:nvSpPr>
          <p:cNvPr id="5" name="Text Placeholder 4"/>
          <p:cNvSpPr>
            <a:spLocks noGrp="1"/>
          </p:cNvSpPr>
          <p:nvPr>
            <p:ph type="body" sz="quarter" idx="11" hasCustomPrompt="1"/>
          </p:nvPr>
        </p:nvSpPr>
        <p:spPr>
          <a:xfrm>
            <a:off x="263526" y="2360613"/>
            <a:ext cx="11233151" cy="3606800"/>
          </a:xfrm>
          <a:prstGeom prst="rect">
            <a:avLst/>
          </a:prstGeom>
        </p:spPr>
        <p:txBody>
          <a:bodyPr>
            <a:noAutofit/>
          </a:bodyPr>
          <a:lstStyle>
            <a:lvl1pPr>
              <a:defRPr/>
            </a:lvl1pPr>
          </a:lstStyle>
          <a:p>
            <a:pPr lvl="0"/>
            <a:r>
              <a:rPr lang="en-GB" dirty="0"/>
              <a:t>Advection fog altostratus aneroid barometer coalescence cold front continent divergence environment extratropical cyclone fog haze hygrometer ice crystals isotherm low clouds pressure tendency rainfall rime saturate short wave supercell wave cyclone. Adiabatic process air </a:t>
            </a:r>
            <a:r>
              <a:rPr lang="en-GB" dirty="0" err="1"/>
              <a:t>air</a:t>
            </a:r>
            <a:r>
              <a:rPr lang="en-GB" dirty="0"/>
              <a:t> mass thunderstorm climate </a:t>
            </a:r>
            <a:r>
              <a:rPr lang="en-GB" dirty="0" err="1"/>
              <a:t>climate</a:t>
            </a:r>
            <a:r>
              <a:rPr lang="en-GB" dirty="0"/>
              <a:t> analysis centre (</a:t>
            </a:r>
            <a:r>
              <a:rPr lang="en-GB" dirty="0" err="1"/>
              <a:t>cac</a:t>
            </a:r>
            <a:r>
              <a:rPr lang="en-GB" dirty="0"/>
              <a:t>) cloud cloudburst downdraught geostrophic wind hydrometeor icing mean sea level oceanography overcast rotor cloud salt water snowflakes snow squall stable/stability </a:t>
            </a:r>
            <a:r>
              <a:rPr lang="en-GB" dirty="0" err="1"/>
              <a:t>stratiform</a:t>
            </a:r>
            <a:r>
              <a:rPr lang="en-GB" dirty="0"/>
              <a:t> summation layer amount sun pillar </a:t>
            </a:r>
            <a:r>
              <a:rPr lang="en-GB" dirty="0" err="1"/>
              <a:t>updraught</a:t>
            </a:r>
            <a:r>
              <a:rPr lang="en-GB" dirty="0"/>
              <a:t> upslope effect warning waterspout wind vane. </a:t>
            </a:r>
          </a:p>
          <a:p>
            <a:pPr lvl="0"/>
            <a:r>
              <a:rPr lang="en-GB" dirty="0"/>
              <a:t>Advection fog altostratus aneroid barometer coalescence cold front continent divergence environment extratropical cyclone fog haze hygrometer ice crystals isotherm low clouds pressure tendency rainfall rime saturate short wave supercell wave cyclone. Adiabatic process air </a:t>
            </a:r>
            <a:r>
              <a:rPr lang="en-GB" dirty="0" err="1"/>
              <a:t>air</a:t>
            </a:r>
            <a:r>
              <a:rPr lang="en-GB" dirty="0"/>
              <a:t> mass thunderstorm climate </a:t>
            </a:r>
            <a:r>
              <a:rPr lang="en-GB" dirty="0" err="1"/>
              <a:t>climate</a:t>
            </a:r>
            <a:r>
              <a:rPr lang="en-GB" dirty="0"/>
              <a:t> analysis.</a:t>
            </a:r>
          </a:p>
          <a:p>
            <a:pPr lvl="0"/>
            <a:endParaRPr lang="en-US" dirty="0"/>
          </a:p>
        </p:txBody>
      </p:sp>
    </p:spTree>
    <p:extLst>
      <p:ext uri="{BB962C8B-B14F-4D97-AF65-F5344CB8AC3E}">
        <p14:creationId xmlns:p14="http://schemas.microsoft.com/office/powerpoint/2010/main" val="2139225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slide - 2 column text">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a:t>
            </a:r>
            <a:endParaRPr lang="en-GB" dirty="0"/>
          </a:p>
        </p:txBody>
      </p:sp>
      <p:sp>
        <p:nvSpPr>
          <p:cNvPr id="4" name="Footer Placeholder 3"/>
          <p:cNvSpPr>
            <a:spLocks noGrp="1"/>
          </p:cNvSpPr>
          <p:nvPr>
            <p:ph type="ftr" sz="quarter" idx="12"/>
          </p:nvPr>
        </p:nvSpPr>
        <p:spPr/>
        <p:txBody>
          <a:bodyPr/>
          <a:lstStyle>
            <a:lvl1pPr defTabSz="292093" hangingPunct="0">
              <a:defRPr/>
            </a:lvl1pPr>
          </a:lstStyle>
          <a:p>
            <a:r>
              <a:rPr lang="en-GB" kern="0" dirty="0">
                <a:solidFill>
                  <a:srgbClr val="2A2A2A"/>
                </a:solidFill>
                <a:sym typeface="Helvetica Light"/>
              </a:rPr>
              <a:t>www.metoffice.gov.uk																									                       © Crown Copyright 2017, Met Office</a:t>
            </a:r>
          </a:p>
        </p:txBody>
      </p:sp>
      <p:sp>
        <p:nvSpPr>
          <p:cNvPr id="5" name="Text Placeholder 4"/>
          <p:cNvSpPr>
            <a:spLocks noGrp="1"/>
          </p:cNvSpPr>
          <p:nvPr>
            <p:ph type="body" sz="quarter" idx="11" hasCustomPrompt="1"/>
          </p:nvPr>
        </p:nvSpPr>
        <p:spPr>
          <a:xfrm>
            <a:off x="263527" y="2360613"/>
            <a:ext cx="5400675" cy="3606800"/>
          </a:xfrm>
          <a:prstGeom prst="rect">
            <a:avLst/>
          </a:prstGeom>
        </p:spPr>
        <p:txBody>
          <a:bodyPr numCol="1" spcCol="0">
            <a:noAutofit/>
          </a:bodyPr>
          <a:lstStyle>
            <a:lvl1pPr>
              <a:defRPr/>
            </a:lvl1pPr>
          </a:lstStyle>
          <a:p>
            <a:pPr lvl="0"/>
            <a:r>
              <a:rPr lang="en-GB" dirty="0"/>
              <a:t>Advection fog altostratus aneroid barometer coalescence cold front continent divergence environment extratropical cyclone fog haze hygrometer ice crystals isotherm low clouds pressure tendency rainfall rime saturate short wave supercell wave cyclone. Adiabatic process air </a:t>
            </a:r>
            <a:r>
              <a:rPr lang="en-GB" dirty="0" err="1"/>
              <a:t>air</a:t>
            </a:r>
            <a:r>
              <a:rPr lang="en-GB" dirty="0"/>
              <a:t> mass thunderstorm climate </a:t>
            </a:r>
            <a:r>
              <a:rPr lang="en-GB" dirty="0" err="1"/>
              <a:t>climate</a:t>
            </a:r>
            <a:r>
              <a:rPr lang="en-GB" dirty="0"/>
              <a:t> analysis centre (</a:t>
            </a:r>
            <a:r>
              <a:rPr lang="en-GB" dirty="0" err="1"/>
              <a:t>cac</a:t>
            </a:r>
            <a:r>
              <a:rPr lang="en-GB" dirty="0"/>
              <a:t>) cloud cloudburst downdraught geostrophic wind hydrometeor icing mean sea level oceanography overcast rotor cloud salt water snowflakes</a:t>
            </a:r>
            <a:endParaRPr lang="en-US" dirty="0"/>
          </a:p>
        </p:txBody>
      </p:sp>
      <p:sp>
        <p:nvSpPr>
          <p:cNvPr id="6" name="Text Placeholder 4"/>
          <p:cNvSpPr>
            <a:spLocks noGrp="1"/>
          </p:cNvSpPr>
          <p:nvPr>
            <p:ph type="body" sz="quarter" idx="13" hasCustomPrompt="1"/>
          </p:nvPr>
        </p:nvSpPr>
        <p:spPr>
          <a:xfrm>
            <a:off x="6114257" y="2360613"/>
            <a:ext cx="5400675" cy="3606800"/>
          </a:xfrm>
          <a:prstGeom prst="rect">
            <a:avLst/>
          </a:prstGeom>
        </p:spPr>
        <p:txBody>
          <a:bodyPr numCol="1" spcCol="0">
            <a:noAutofit/>
          </a:bodyPr>
          <a:lstStyle>
            <a:lvl1pPr>
              <a:defRPr/>
            </a:lvl1pPr>
          </a:lstStyle>
          <a:p>
            <a:pPr lvl="0"/>
            <a:r>
              <a:rPr lang="en-GB" dirty="0"/>
              <a:t>Advection fog altostratus aneroid barometer coalescence cold front continent divergence environment extratropical cyclone fog haze hygrometer ice crystals isotherm low clouds pressure tendency rainfall rime saturate short wave supercell wave cyclone. Adiabatic process air </a:t>
            </a:r>
            <a:r>
              <a:rPr lang="en-GB" dirty="0" err="1"/>
              <a:t>air</a:t>
            </a:r>
            <a:r>
              <a:rPr lang="en-GB" dirty="0"/>
              <a:t> mass thunderstorm climate </a:t>
            </a:r>
            <a:r>
              <a:rPr lang="en-GB" dirty="0" err="1"/>
              <a:t>climate</a:t>
            </a:r>
            <a:r>
              <a:rPr lang="en-GB" dirty="0"/>
              <a:t> analysis centre (</a:t>
            </a:r>
            <a:r>
              <a:rPr lang="en-GB" dirty="0" err="1"/>
              <a:t>cac</a:t>
            </a:r>
            <a:r>
              <a:rPr lang="en-GB" dirty="0"/>
              <a:t>) cloud cloudburst downdraught geostrophic wind hydrometeor icing mean sea level oceanography overcast rotor cloud salt water snowflakes</a:t>
            </a:r>
            <a:endParaRPr lang="en-US" dirty="0"/>
          </a:p>
        </p:txBody>
      </p:sp>
    </p:spTree>
    <p:extLst>
      <p:ext uri="{BB962C8B-B14F-4D97-AF65-F5344CB8AC3E}">
        <p14:creationId xmlns:p14="http://schemas.microsoft.com/office/powerpoint/2010/main" val="1213898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slide - 3 column text">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a:t>
            </a:r>
            <a:endParaRPr lang="en-GB" dirty="0"/>
          </a:p>
        </p:txBody>
      </p:sp>
      <p:sp>
        <p:nvSpPr>
          <p:cNvPr id="4" name="Footer Placeholder 3"/>
          <p:cNvSpPr>
            <a:spLocks noGrp="1"/>
          </p:cNvSpPr>
          <p:nvPr>
            <p:ph type="ftr" sz="quarter" idx="12"/>
          </p:nvPr>
        </p:nvSpPr>
        <p:spPr/>
        <p:txBody>
          <a:bodyPr/>
          <a:lstStyle>
            <a:lvl1pPr defTabSz="292093" hangingPunct="0">
              <a:defRPr/>
            </a:lvl1pPr>
          </a:lstStyle>
          <a:p>
            <a:r>
              <a:rPr lang="en-GB" kern="0" dirty="0">
                <a:solidFill>
                  <a:srgbClr val="2A2A2A"/>
                </a:solidFill>
                <a:sym typeface="Helvetica Light"/>
              </a:rPr>
              <a:t>www.metoffice.gov.uk																										               © Crown Copyright 2017, Met Office</a:t>
            </a:r>
          </a:p>
        </p:txBody>
      </p:sp>
      <p:sp>
        <p:nvSpPr>
          <p:cNvPr id="5" name="Text Placeholder 4"/>
          <p:cNvSpPr>
            <a:spLocks noGrp="1"/>
          </p:cNvSpPr>
          <p:nvPr>
            <p:ph type="body" sz="quarter" idx="11" hasCustomPrompt="1"/>
          </p:nvPr>
        </p:nvSpPr>
        <p:spPr>
          <a:xfrm>
            <a:off x="263527" y="2360613"/>
            <a:ext cx="3438525" cy="3606800"/>
          </a:xfrm>
          <a:prstGeom prst="rect">
            <a:avLst/>
          </a:prstGeom>
        </p:spPr>
        <p:txBody>
          <a:bodyPr numCol="1" spcCol="0">
            <a:noAutofit/>
          </a:bodyPr>
          <a:lstStyle>
            <a:lvl1pPr>
              <a:defRPr/>
            </a:lvl1pPr>
          </a:lstStyle>
          <a:p>
            <a:pPr lvl="0"/>
            <a:r>
              <a:rPr lang="en-GB" dirty="0"/>
              <a:t>Advection fog altostratus aneroid barometer coalescence cold front continent divergence environment extratropical cyclone fog haze hygrometer ice crystals isotherm low clouds pressure tendency rainfall rime saturate short wave supercell wave cyclone. </a:t>
            </a:r>
            <a:endParaRPr lang="en-US" dirty="0"/>
          </a:p>
        </p:txBody>
      </p:sp>
      <p:sp>
        <p:nvSpPr>
          <p:cNvPr id="6" name="Text Placeholder 4"/>
          <p:cNvSpPr>
            <a:spLocks noGrp="1"/>
          </p:cNvSpPr>
          <p:nvPr>
            <p:ph type="body" sz="quarter" idx="13" hasCustomPrompt="1"/>
          </p:nvPr>
        </p:nvSpPr>
        <p:spPr>
          <a:xfrm>
            <a:off x="4169571" y="2360613"/>
            <a:ext cx="3438525" cy="3606800"/>
          </a:xfrm>
          <a:prstGeom prst="rect">
            <a:avLst/>
          </a:prstGeom>
        </p:spPr>
        <p:txBody>
          <a:bodyPr numCol="1" spcCol="0">
            <a:noAutofit/>
          </a:bodyPr>
          <a:lstStyle>
            <a:lvl1pPr>
              <a:defRPr/>
            </a:lvl1pPr>
          </a:lstStyle>
          <a:p>
            <a:pPr lvl="0"/>
            <a:r>
              <a:rPr lang="en-GB" dirty="0"/>
              <a:t>Advection fog altostratus aneroid barometer coalescence cold front continent divergence environment extratropical cyclone fog haze hygrometer ice crystals isotherm low clouds pressure tendency rainfall rime saturate short wave supercell wave cyclone. </a:t>
            </a:r>
            <a:endParaRPr lang="en-US" dirty="0"/>
          </a:p>
        </p:txBody>
      </p:sp>
      <p:sp>
        <p:nvSpPr>
          <p:cNvPr id="8" name="Text Placeholder 4"/>
          <p:cNvSpPr>
            <a:spLocks noGrp="1"/>
          </p:cNvSpPr>
          <p:nvPr>
            <p:ph type="body" sz="quarter" idx="14" hasCustomPrompt="1"/>
          </p:nvPr>
        </p:nvSpPr>
        <p:spPr>
          <a:xfrm>
            <a:off x="8076408" y="2348707"/>
            <a:ext cx="3438525" cy="3606800"/>
          </a:xfrm>
          <a:prstGeom prst="rect">
            <a:avLst/>
          </a:prstGeom>
        </p:spPr>
        <p:txBody>
          <a:bodyPr numCol="1" spcCol="0">
            <a:noAutofit/>
          </a:bodyPr>
          <a:lstStyle>
            <a:lvl1pPr>
              <a:defRPr/>
            </a:lvl1pPr>
          </a:lstStyle>
          <a:p>
            <a:pPr lvl="0"/>
            <a:r>
              <a:rPr lang="en-GB" dirty="0"/>
              <a:t>Advection fog altostratus aneroid barometer coalescence cold front continent divergence environment extratropical cyclone fog haze hygrometer ice crystals isotherm low clouds pressure tendency rainfall rime saturate short wave supercell wave cyclone. </a:t>
            </a:r>
            <a:endParaRPr lang="en-US" dirty="0"/>
          </a:p>
        </p:txBody>
      </p:sp>
    </p:spTree>
    <p:extLst>
      <p:ext uri="{BB962C8B-B14F-4D97-AF65-F5344CB8AC3E}">
        <p14:creationId xmlns:p14="http://schemas.microsoft.com/office/powerpoint/2010/main" val="2229885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slide - 1 column text &amp; image">
    <p:spTree>
      <p:nvGrpSpPr>
        <p:cNvPr id="1" name=""/>
        <p:cNvGrpSpPr/>
        <p:nvPr/>
      </p:nvGrpSpPr>
      <p:grpSpPr>
        <a:xfrm>
          <a:off x="0" y="0"/>
          <a:ext cx="0" cy="0"/>
          <a:chOff x="0" y="0"/>
          <a:chExt cx="0" cy="0"/>
        </a:xfrm>
      </p:grpSpPr>
      <p:sp>
        <p:nvSpPr>
          <p:cNvPr id="5" name="Picture Placeholder 4"/>
          <p:cNvSpPr>
            <a:spLocks noGrp="1"/>
          </p:cNvSpPr>
          <p:nvPr>
            <p:ph type="pic" sz="quarter" idx="16" hasCustomPrompt="1"/>
          </p:nvPr>
        </p:nvSpPr>
        <p:spPr>
          <a:xfrm>
            <a:off x="6096000" y="2"/>
            <a:ext cx="6096000" cy="6309519"/>
          </a:xfrm>
          <a:prstGeom prst="rect">
            <a:avLst/>
          </a:prstGeom>
          <a:solidFill>
            <a:schemeClr val="tx1">
              <a:lumMod val="10000"/>
              <a:lumOff val="90000"/>
            </a:schemeClr>
          </a:solidFill>
        </p:spPr>
        <p:txBody>
          <a:bodyPr anchor="ctr" anchorCtr="0"/>
          <a:lstStyle>
            <a:lvl1pPr algn="ctr">
              <a:defRPr baseline="0"/>
            </a:lvl1pPr>
          </a:lstStyle>
          <a:p>
            <a:r>
              <a:rPr lang="en-GB" dirty="0"/>
              <a:t>Insert image here</a:t>
            </a:r>
          </a:p>
        </p:txBody>
      </p:sp>
      <p:sp>
        <p:nvSpPr>
          <p:cNvPr id="2" name="Footer Placeholder 1"/>
          <p:cNvSpPr>
            <a:spLocks noGrp="1"/>
          </p:cNvSpPr>
          <p:nvPr>
            <p:ph type="ftr" sz="quarter" idx="15"/>
          </p:nvPr>
        </p:nvSpPr>
        <p:spPr/>
        <p:txBody>
          <a:bodyPr/>
          <a:lstStyle>
            <a:lvl1pPr defTabSz="292093" hangingPunct="0">
              <a:defRPr/>
            </a:lvl1pPr>
          </a:lstStyle>
          <a:p>
            <a:r>
              <a:rPr lang="en-GB" kern="0" dirty="0">
                <a:solidFill>
                  <a:srgbClr val="2A2A2A"/>
                </a:solidFill>
                <a:sym typeface="Helvetica Light"/>
              </a:rPr>
              <a:t>www.metoffice.gov.uk																									                       © Crown Copyright 2017, Met Office</a:t>
            </a:r>
          </a:p>
        </p:txBody>
      </p:sp>
      <p:sp>
        <p:nvSpPr>
          <p:cNvPr id="15" name="Text Placeholder 4"/>
          <p:cNvSpPr>
            <a:spLocks noGrp="1"/>
          </p:cNvSpPr>
          <p:nvPr>
            <p:ph type="body" sz="quarter" idx="11" hasCustomPrompt="1"/>
          </p:nvPr>
        </p:nvSpPr>
        <p:spPr>
          <a:xfrm>
            <a:off x="263527" y="2365036"/>
            <a:ext cx="5400675" cy="3618707"/>
          </a:xfrm>
          <a:prstGeom prst="rect">
            <a:avLst/>
          </a:prstGeom>
        </p:spPr>
        <p:txBody>
          <a:bodyPr>
            <a:noAutofit/>
          </a:bodyPr>
          <a:lstStyle>
            <a:lvl1pPr>
              <a:defRPr/>
            </a:lvl1pPr>
          </a:lstStyle>
          <a:p>
            <a:pPr lvl="0"/>
            <a:r>
              <a:rPr lang="en-GB" dirty="0"/>
              <a:t>Advection fog altostratus aneroid barometer coalescence cold front continent divergence environment extratropical cyclone fog haze hygrometer ice crystals isotherm low clouds pressure tendency rainfall rime saturate short wave supercell wave cyclone. Adiabatic process air </a:t>
            </a:r>
            <a:r>
              <a:rPr lang="en-GB" dirty="0" err="1"/>
              <a:t>air</a:t>
            </a:r>
            <a:r>
              <a:rPr lang="en-GB" dirty="0"/>
              <a:t> mass thunderstorm climate </a:t>
            </a:r>
            <a:r>
              <a:rPr lang="en-GB" dirty="0" err="1"/>
              <a:t>climate</a:t>
            </a:r>
            <a:r>
              <a:rPr lang="en-GB" dirty="0"/>
              <a:t> analysis centre (</a:t>
            </a:r>
            <a:r>
              <a:rPr lang="en-GB" dirty="0" err="1"/>
              <a:t>cac</a:t>
            </a:r>
            <a:r>
              <a:rPr lang="en-GB" dirty="0"/>
              <a:t>) cloud cloudburst downdraught geostrophic wind hydrometeor icing mean sea level oceanography overcast rotor cloud salt water.</a:t>
            </a:r>
            <a:endParaRPr lang="en-US" dirty="0"/>
          </a:p>
        </p:txBody>
      </p:sp>
      <p:sp>
        <p:nvSpPr>
          <p:cNvPr id="6" name="Title 2"/>
          <p:cNvSpPr>
            <a:spLocks noGrp="1"/>
          </p:cNvSpPr>
          <p:nvPr>
            <p:ph type="title" hasCustomPrompt="1"/>
          </p:nvPr>
        </p:nvSpPr>
        <p:spPr>
          <a:xfrm>
            <a:off x="263525" y="1386377"/>
            <a:ext cx="11250000" cy="830997"/>
          </a:xfrm>
        </p:spPr>
        <p:txBody>
          <a:bodyPr/>
          <a:lstStyle>
            <a:lvl1pPr>
              <a:defRPr/>
            </a:lvl1pPr>
          </a:lstStyle>
          <a:p>
            <a:r>
              <a:rPr lang="en-US" dirty="0"/>
              <a:t>Slide title</a:t>
            </a:r>
            <a:endParaRPr lang="en-GB" dirty="0"/>
          </a:p>
        </p:txBody>
      </p:sp>
    </p:spTree>
    <p:extLst>
      <p:ext uri="{BB962C8B-B14F-4D97-AF65-F5344CB8AC3E}">
        <p14:creationId xmlns:p14="http://schemas.microsoft.com/office/powerpoint/2010/main" val="971106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ntent slide - 1 column text &amp; table">
    <p:spTree>
      <p:nvGrpSpPr>
        <p:cNvPr id="1" name=""/>
        <p:cNvGrpSpPr/>
        <p:nvPr/>
      </p:nvGrpSpPr>
      <p:grpSpPr>
        <a:xfrm>
          <a:off x="0" y="0"/>
          <a:ext cx="0" cy="0"/>
          <a:chOff x="0" y="0"/>
          <a:chExt cx="0" cy="0"/>
        </a:xfrm>
      </p:grpSpPr>
      <p:sp>
        <p:nvSpPr>
          <p:cNvPr id="2" name="Footer Placeholder 1"/>
          <p:cNvSpPr>
            <a:spLocks noGrp="1"/>
          </p:cNvSpPr>
          <p:nvPr>
            <p:ph type="ftr" sz="quarter" idx="15"/>
          </p:nvPr>
        </p:nvSpPr>
        <p:spPr/>
        <p:txBody>
          <a:bodyPr/>
          <a:lstStyle>
            <a:lvl1pPr defTabSz="292093" hangingPunct="0">
              <a:defRPr/>
            </a:lvl1pPr>
          </a:lstStyle>
          <a:p>
            <a:r>
              <a:rPr lang="en-GB" kern="0" dirty="0">
                <a:solidFill>
                  <a:srgbClr val="2A2A2A"/>
                </a:solidFill>
                <a:sym typeface="Helvetica Light"/>
              </a:rPr>
              <a:t>www.metoffice.gov.uk																									                       © Crown Copyright 2017, Met Office</a:t>
            </a:r>
          </a:p>
        </p:txBody>
      </p:sp>
      <p:sp>
        <p:nvSpPr>
          <p:cNvPr id="15" name="Text Placeholder 4"/>
          <p:cNvSpPr>
            <a:spLocks noGrp="1"/>
          </p:cNvSpPr>
          <p:nvPr>
            <p:ph type="body" sz="quarter" idx="11" hasCustomPrompt="1"/>
          </p:nvPr>
        </p:nvSpPr>
        <p:spPr>
          <a:xfrm>
            <a:off x="263527" y="2365036"/>
            <a:ext cx="5400675" cy="3618707"/>
          </a:xfrm>
          <a:prstGeom prst="rect">
            <a:avLst/>
          </a:prstGeom>
        </p:spPr>
        <p:txBody>
          <a:bodyPr>
            <a:noAutofit/>
          </a:bodyPr>
          <a:lstStyle>
            <a:lvl1pPr>
              <a:defRPr/>
            </a:lvl1pPr>
          </a:lstStyle>
          <a:p>
            <a:pPr lvl="0"/>
            <a:r>
              <a:rPr lang="en-GB" dirty="0"/>
              <a:t>Advection fog altostratus aneroid barometer coalescence cold front continent divergence environment extratropical cyclone fog haze hygrometer ice crystals isotherm low clouds pressure tendency rainfall rime saturate short wave supercell wave cyclone. Adiabatic process air </a:t>
            </a:r>
            <a:r>
              <a:rPr lang="en-GB" dirty="0" err="1"/>
              <a:t>air</a:t>
            </a:r>
            <a:r>
              <a:rPr lang="en-GB" dirty="0"/>
              <a:t> mass thunderstorm climate </a:t>
            </a:r>
            <a:r>
              <a:rPr lang="en-GB" dirty="0" err="1"/>
              <a:t>climate</a:t>
            </a:r>
            <a:r>
              <a:rPr lang="en-GB" dirty="0"/>
              <a:t> analysis centre (</a:t>
            </a:r>
            <a:r>
              <a:rPr lang="en-GB" dirty="0" err="1"/>
              <a:t>cac</a:t>
            </a:r>
            <a:r>
              <a:rPr lang="en-GB" dirty="0"/>
              <a:t>) cloud cloudburst downdraught geostrophic wind hydrometeor icing mean sea level oceanography overcast rotor cloud salt water.</a:t>
            </a:r>
            <a:endParaRPr lang="en-US" dirty="0"/>
          </a:p>
        </p:txBody>
      </p:sp>
      <p:sp>
        <p:nvSpPr>
          <p:cNvPr id="6" name="Table Placeholder 5"/>
          <p:cNvSpPr>
            <a:spLocks noGrp="1"/>
          </p:cNvSpPr>
          <p:nvPr>
            <p:ph type="tbl" sz="quarter" idx="17" hasCustomPrompt="1"/>
          </p:nvPr>
        </p:nvSpPr>
        <p:spPr>
          <a:xfrm>
            <a:off x="6096001" y="2348707"/>
            <a:ext cx="5418932" cy="3618707"/>
          </a:xfrm>
        </p:spPr>
        <p:style>
          <a:lnRef idx="3">
            <a:schemeClr val="lt1"/>
          </a:lnRef>
          <a:fillRef idx="1">
            <a:schemeClr val="accent6"/>
          </a:fillRef>
          <a:effectRef idx="1">
            <a:schemeClr val="accent6"/>
          </a:effectRef>
          <a:fontRef idx="none"/>
        </p:style>
        <p:txBody>
          <a:bodyPr anchor="ctr" anchorCtr="1"/>
          <a:lstStyle>
            <a:lvl1pPr>
              <a:defRPr/>
            </a:lvl1pPr>
          </a:lstStyle>
          <a:p>
            <a:r>
              <a:rPr lang="en-GB" dirty="0"/>
              <a:t>Click here to add table</a:t>
            </a:r>
          </a:p>
        </p:txBody>
      </p:sp>
      <p:sp>
        <p:nvSpPr>
          <p:cNvPr id="7" name="Title 2"/>
          <p:cNvSpPr>
            <a:spLocks noGrp="1"/>
          </p:cNvSpPr>
          <p:nvPr>
            <p:ph type="title" hasCustomPrompt="1"/>
          </p:nvPr>
        </p:nvSpPr>
        <p:spPr>
          <a:xfrm>
            <a:off x="263525" y="1386377"/>
            <a:ext cx="11250000" cy="830997"/>
          </a:xfrm>
        </p:spPr>
        <p:txBody>
          <a:bodyPr/>
          <a:lstStyle>
            <a:lvl1pPr>
              <a:defRPr/>
            </a:lvl1pPr>
          </a:lstStyle>
          <a:p>
            <a:r>
              <a:rPr lang="en-US" dirty="0"/>
              <a:t>Slide title</a:t>
            </a:r>
            <a:endParaRPr lang="en-GB" dirty="0"/>
          </a:p>
        </p:txBody>
      </p:sp>
    </p:spTree>
    <p:extLst>
      <p:ext uri="{BB962C8B-B14F-4D97-AF65-F5344CB8AC3E}">
        <p14:creationId xmlns:p14="http://schemas.microsoft.com/office/powerpoint/2010/main" val="2012995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slide - full image">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defTabSz="292093" hangingPunct="0">
              <a:defRPr/>
            </a:lvl1pPr>
          </a:lstStyle>
          <a:p>
            <a:r>
              <a:rPr lang="en-GB" kern="0" dirty="0">
                <a:solidFill>
                  <a:srgbClr val="2A2A2A"/>
                </a:solidFill>
                <a:sym typeface="Helvetica Light"/>
              </a:rPr>
              <a:t>www.metoffice.gov.uk																									                       © Crown Copyright 2017, Met Office</a:t>
            </a:r>
          </a:p>
        </p:txBody>
      </p:sp>
      <p:sp>
        <p:nvSpPr>
          <p:cNvPr id="6" name="Picture Placeholder 4"/>
          <p:cNvSpPr>
            <a:spLocks noGrp="1"/>
          </p:cNvSpPr>
          <p:nvPr>
            <p:ph type="pic" sz="quarter" idx="16" hasCustomPrompt="1"/>
          </p:nvPr>
        </p:nvSpPr>
        <p:spPr>
          <a:xfrm>
            <a:off x="0" y="998539"/>
            <a:ext cx="12192000" cy="5310981"/>
          </a:xfrm>
          <a:prstGeom prst="rect">
            <a:avLst/>
          </a:prstGeom>
          <a:solidFill>
            <a:schemeClr val="tx1">
              <a:lumMod val="10000"/>
              <a:lumOff val="90000"/>
            </a:schemeClr>
          </a:solidFill>
        </p:spPr>
        <p:txBody>
          <a:bodyPr anchor="ctr" anchorCtr="0"/>
          <a:lstStyle>
            <a:lvl1pPr algn="ctr">
              <a:defRPr baseline="0"/>
            </a:lvl1pPr>
          </a:lstStyle>
          <a:p>
            <a:r>
              <a:rPr lang="en-GB" dirty="0"/>
              <a:t>Insert image here</a:t>
            </a:r>
          </a:p>
        </p:txBody>
      </p:sp>
    </p:spTree>
    <p:extLst>
      <p:ext uri="{BB962C8B-B14F-4D97-AF65-F5344CB8AC3E}">
        <p14:creationId xmlns:p14="http://schemas.microsoft.com/office/powerpoint/2010/main" val="371562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slide -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Slide title</a:t>
            </a:r>
            <a:endParaRPr lang="en-GB" dirty="0"/>
          </a:p>
        </p:txBody>
      </p:sp>
      <p:sp>
        <p:nvSpPr>
          <p:cNvPr id="3" name="Footer Placeholder 2"/>
          <p:cNvSpPr>
            <a:spLocks noGrp="1"/>
          </p:cNvSpPr>
          <p:nvPr>
            <p:ph type="ftr" sz="quarter" idx="10"/>
          </p:nvPr>
        </p:nvSpPr>
        <p:spPr/>
        <p:txBody>
          <a:bodyPr/>
          <a:lstStyle>
            <a:lvl1pPr defTabSz="292093" hangingPunct="0">
              <a:defRPr/>
            </a:lvl1pPr>
          </a:lstStyle>
          <a:p>
            <a:r>
              <a:rPr lang="en-GB" kern="0" dirty="0">
                <a:solidFill>
                  <a:srgbClr val="2A2A2A"/>
                </a:solidFill>
                <a:sym typeface="Helvetica Light"/>
              </a:rPr>
              <a:t>www.metoffice.gov.uk																									                       © Crown Copyright 2017, Met Office</a:t>
            </a:r>
          </a:p>
        </p:txBody>
      </p:sp>
      <p:sp>
        <p:nvSpPr>
          <p:cNvPr id="5" name="Text Placeholder 4"/>
          <p:cNvSpPr>
            <a:spLocks noGrp="1"/>
          </p:cNvSpPr>
          <p:nvPr>
            <p:ph type="body" sz="quarter" idx="11" hasCustomPrompt="1"/>
          </p:nvPr>
        </p:nvSpPr>
        <p:spPr>
          <a:xfrm>
            <a:off x="263525" y="2348707"/>
            <a:ext cx="11249819" cy="3618707"/>
          </a:xfrm>
        </p:spPr>
        <p:txBody>
          <a:bodyPr/>
          <a:lstStyle>
            <a:lvl1pPr marL="285744" indent="-285744">
              <a:buFont typeface="Arial" panose="020B0604020202020204" pitchFamily="34" charset="0"/>
              <a:buChar char="•"/>
              <a:defRPr baseline="0"/>
            </a:lvl1pPr>
          </a:lstStyle>
          <a:p>
            <a:pPr lvl="0"/>
            <a:r>
              <a:rPr lang="en-US" dirty="0"/>
              <a:t>To add bullets, highlight this text box and select ‘bulleted list’ from the home menu</a:t>
            </a:r>
            <a:endParaRPr lang="en-GB" dirty="0"/>
          </a:p>
        </p:txBody>
      </p:sp>
    </p:spTree>
    <p:extLst>
      <p:ext uri="{BB962C8B-B14F-4D97-AF65-F5344CB8AC3E}">
        <p14:creationId xmlns:p14="http://schemas.microsoft.com/office/powerpoint/2010/main" val="2064187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slide - 2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Slide title</a:t>
            </a:r>
            <a:endParaRPr lang="en-GB" dirty="0"/>
          </a:p>
        </p:txBody>
      </p:sp>
      <p:sp>
        <p:nvSpPr>
          <p:cNvPr id="3" name="Footer Placeholder 2"/>
          <p:cNvSpPr>
            <a:spLocks noGrp="1"/>
          </p:cNvSpPr>
          <p:nvPr>
            <p:ph type="ftr" sz="quarter" idx="10"/>
          </p:nvPr>
        </p:nvSpPr>
        <p:spPr/>
        <p:txBody>
          <a:bodyPr/>
          <a:lstStyle>
            <a:lvl1pPr defTabSz="292093" hangingPunct="0">
              <a:defRPr/>
            </a:lvl1pPr>
          </a:lstStyle>
          <a:p>
            <a:r>
              <a:rPr lang="en-GB" kern="0" dirty="0">
                <a:solidFill>
                  <a:srgbClr val="2A2A2A"/>
                </a:solidFill>
                <a:sym typeface="Helvetica Light"/>
              </a:rPr>
              <a:t>www.metoffice.gov.uk																										                © Crown Copyright 2017, Met Office</a:t>
            </a:r>
          </a:p>
        </p:txBody>
      </p:sp>
      <p:cxnSp>
        <p:nvCxnSpPr>
          <p:cNvPr id="7" name="Straight Connector 6"/>
          <p:cNvCxnSpPr/>
          <p:nvPr userDrawn="1"/>
        </p:nvCxnSpPr>
        <p:spPr>
          <a:xfrm>
            <a:off x="5871600" y="2360612"/>
            <a:ext cx="0" cy="3625429"/>
          </a:xfrm>
          <a:prstGeom prst="line">
            <a:avLst/>
          </a:prstGeom>
        </p:spPr>
        <p:style>
          <a:lnRef idx="1">
            <a:schemeClr val="dk1"/>
          </a:lnRef>
          <a:fillRef idx="0">
            <a:schemeClr val="dk1"/>
          </a:fillRef>
          <a:effectRef idx="0">
            <a:schemeClr val="dk1"/>
          </a:effectRef>
          <a:fontRef idx="minor">
            <a:schemeClr val="tx1"/>
          </a:fontRef>
        </p:style>
      </p:cxnSp>
      <p:sp>
        <p:nvSpPr>
          <p:cNvPr id="5" name="Text Placeholder 4"/>
          <p:cNvSpPr>
            <a:spLocks noGrp="1"/>
          </p:cNvSpPr>
          <p:nvPr>
            <p:ph type="body" sz="quarter" idx="11" hasCustomPrompt="1"/>
          </p:nvPr>
        </p:nvSpPr>
        <p:spPr>
          <a:xfrm>
            <a:off x="263525" y="2348707"/>
            <a:ext cx="5400675" cy="3618707"/>
          </a:xfrm>
        </p:spPr>
        <p:txBody>
          <a:bodyPr/>
          <a:lstStyle>
            <a:lvl1pPr marL="285744" indent="-285744">
              <a:buFont typeface="Arial" panose="020B0604020202020204" pitchFamily="34" charset="0"/>
              <a:buChar char="•"/>
              <a:defRPr baseline="0"/>
            </a:lvl1pPr>
          </a:lstStyle>
          <a:p>
            <a:pPr lvl="0"/>
            <a:r>
              <a:rPr lang="en-US" dirty="0"/>
              <a:t>To add bullets, highlight this text box and select ‘bulleted list’ from the home menu</a:t>
            </a:r>
            <a:endParaRPr lang="en-GB" dirty="0"/>
          </a:p>
        </p:txBody>
      </p:sp>
      <p:sp>
        <p:nvSpPr>
          <p:cNvPr id="6" name="Text Placeholder 4"/>
          <p:cNvSpPr>
            <a:spLocks noGrp="1"/>
          </p:cNvSpPr>
          <p:nvPr>
            <p:ph type="body" sz="quarter" idx="12" hasCustomPrompt="1"/>
          </p:nvPr>
        </p:nvSpPr>
        <p:spPr>
          <a:xfrm>
            <a:off x="6114257" y="2348707"/>
            <a:ext cx="5400675" cy="3618707"/>
          </a:xfrm>
        </p:spPr>
        <p:txBody>
          <a:bodyPr/>
          <a:lstStyle>
            <a:lvl1pPr marL="285744" indent="-285744">
              <a:buFont typeface="Arial" panose="020B0604020202020204" pitchFamily="34" charset="0"/>
              <a:buChar char="•"/>
              <a:defRPr baseline="0"/>
            </a:lvl1pPr>
          </a:lstStyle>
          <a:p>
            <a:pPr lvl="0"/>
            <a:r>
              <a:rPr lang="en-US" dirty="0"/>
              <a:t>To add bullets, highlight this text box and select ‘bulleted list’ from the home menu</a:t>
            </a:r>
            <a:endParaRPr lang="en-GB" dirty="0"/>
          </a:p>
        </p:txBody>
      </p:sp>
    </p:spTree>
    <p:extLst>
      <p:ext uri="{BB962C8B-B14F-4D97-AF65-F5344CB8AC3E}">
        <p14:creationId xmlns:p14="http://schemas.microsoft.com/office/powerpoint/2010/main" val="3180246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slide - 1 column bullets &amp; image">
    <p:spTree>
      <p:nvGrpSpPr>
        <p:cNvPr id="1" name=""/>
        <p:cNvGrpSpPr/>
        <p:nvPr/>
      </p:nvGrpSpPr>
      <p:grpSpPr>
        <a:xfrm>
          <a:off x="0" y="0"/>
          <a:ext cx="0" cy="0"/>
          <a:chOff x="0" y="0"/>
          <a:chExt cx="0" cy="0"/>
        </a:xfrm>
      </p:grpSpPr>
      <p:sp>
        <p:nvSpPr>
          <p:cNvPr id="2" name="Footer Placeholder 1"/>
          <p:cNvSpPr>
            <a:spLocks noGrp="1"/>
          </p:cNvSpPr>
          <p:nvPr>
            <p:ph type="ftr" sz="quarter" idx="15"/>
          </p:nvPr>
        </p:nvSpPr>
        <p:spPr/>
        <p:txBody>
          <a:bodyPr/>
          <a:lstStyle>
            <a:lvl1pPr defTabSz="292093" hangingPunct="0">
              <a:defRPr/>
            </a:lvl1pPr>
          </a:lstStyle>
          <a:p>
            <a:r>
              <a:rPr lang="en-GB" kern="0" dirty="0">
                <a:solidFill>
                  <a:srgbClr val="2A2A2A"/>
                </a:solidFill>
                <a:sym typeface="Helvetica Light"/>
              </a:rPr>
              <a:t>www.metoffice.gov.uk																									                 © Crown Copyright 2017, Met Office</a:t>
            </a:r>
          </a:p>
        </p:txBody>
      </p:sp>
      <p:sp>
        <p:nvSpPr>
          <p:cNvPr id="7" name="Picture Placeholder 4"/>
          <p:cNvSpPr>
            <a:spLocks noGrp="1"/>
          </p:cNvSpPr>
          <p:nvPr>
            <p:ph type="pic" sz="quarter" idx="16" hasCustomPrompt="1"/>
          </p:nvPr>
        </p:nvSpPr>
        <p:spPr>
          <a:xfrm>
            <a:off x="6096000" y="2"/>
            <a:ext cx="6096000" cy="6309519"/>
          </a:xfrm>
          <a:prstGeom prst="rect">
            <a:avLst/>
          </a:prstGeom>
          <a:solidFill>
            <a:schemeClr val="tx1">
              <a:lumMod val="10000"/>
              <a:lumOff val="90000"/>
            </a:schemeClr>
          </a:solidFill>
        </p:spPr>
        <p:txBody>
          <a:bodyPr anchor="ctr" anchorCtr="0"/>
          <a:lstStyle>
            <a:lvl1pPr algn="ctr">
              <a:defRPr baseline="0"/>
            </a:lvl1pPr>
          </a:lstStyle>
          <a:p>
            <a:r>
              <a:rPr lang="en-GB" dirty="0"/>
              <a:t>Insert image here</a:t>
            </a:r>
          </a:p>
        </p:txBody>
      </p:sp>
      <p:sp>
        <p:nvSpPr>
          <p:cNvPr id="5" name="Text Placeholder 4"/>
          <p:cNvSpPr>
            <a:spLocks noGrp="1"/>
          </p:cNvSpPr>
          <p:nvPr>
            <p:ph type="body" sz="quarter" idx="11" hasCustomPrompt="1"/>
          </p:nvPr>
        </p:nvSpPr>
        <p:spPr>
          <a:xfrm>
            <a:off x="263525" y="2348707"/>
            <a:ext cx="5400675" cy="3618707"/>
          </a:xfrm>
        </p:spPr>
        <p:txBody>
          <a:bodyPr/>
          <a:lstStyle>
            <a:lvl1pPr marL="285744" indent="-285744">
              <a:buFont typeface="Arial" panose="020B0604020202020204" pitchFamily="34" charset="0"/>
              <a:buChar char="•"/>
              <a:defRPr baseline="0"/>
            </a:lvl1pPr>
          </a:lstStyle>
          <a:p>
            <a:pPr lvl="0"/>
            <a:r>
              <a:rPr lang="en-US" dirty="0"/>
              <a:t>To add bullets, highlight this text box and select ‘bulleted list’ from the home menu</a:t>
            </a:r>
            <a:endParaRPr lang="en-GB" dirty="0"/>
          </a:p>
        </p:txBody>
      </p:sp>
      <p:sp>
        <p:nvSpPr>
          <p:cNvPr id="6" name="Title 2"/>
          <p:cNvSpPr>
            <a:spLocks noGrp="1"/>
          </p:cNvSpPr>
          <p:nvPr>
            <p:ph type="title" hasCustomPrompt="1"/>
          </p:nvPr>
        </p:nvSpPr>
        <p:spPr>
          <a:xfrm>
            <a:off x="263525" y="1386377"/>
            <a:ext cx="11250000" cy="830997"/>
          </a:xfrm>
        </p:spPr>
        <p:txBody>
          <a:bodyPr/>
          <a:lstStyle>
            <a:lvl1pPr>
              <a:defRPr/>
            </a:lvl1pPr>
          </a:lstStyle>
          <a:p>
            <a:r>
              <a:rPr lang="en-US" dirty="0"/>
              <a:t>Slide title</a:t>
            </a:r>
            <a:endParaRPr lang="en-GB" dirty="0"/>
          </a:p>
        </p:txBody>
      </p:sp>
    </p:spTree>
    <p:extLst>
      <p:ext uri="{BB962C8B-B14F-4D97-AF65-F5344CB8AC3E}">
        <p14:creationId xmlns:p14="http://schemas.microsoft.com/office/powerpoint/2010/main" val="107065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slide - 1 column bullets &amp; table">
    <p:spTree>
      <p:nvGrpSpPr>
        <p:cNvPr id="1" name=""/>
        <p:cNvGrpSpPr/>
        <p:nvPr/>
      </p:nvGrpSpPr>
      <p:grpSpPr>
        <a:xfrm>
          <a:off x="0" y="0"/>
          <a:ext cx="0" cy="0"/>
          <a:chOff x="0" y="0"/>
          <a:chExt cx="0" cy="0"/>
        </a:xfrm>
      </p:grpSpPr>
      <p:sp>
        <p:nvSpPr>
          <p:cNvPr id="2" name="Footer Placeholder 1"/>
          <p:cNvSpPr>
            <a:spLocks noGrp="1"/>
          </p:cNvSpPr>
          <p:nvPr>
            <p:ph type="ftr" sz="quarter" idx="15"/>
          </p:nvPr>
        </p:nvSpPr>
        <p:spPr/>
        <p:txBody>
          <a:bodyPr/>
          <a:lstStyle>
            <a:lvl1pPr defTabSz="292093" hangingPunct="0">
              <a:defRPr/>
            </a:lvl1pPr>
          </a:lstStyle>
          <a:p>
            <a:r>
              <a:rPr lang="en-GB" kern="0" dirty="0">
                <a:solidFill>
                  <a:srgbClr val="2A2A2A"/>
                </a:solidFill>
                <a:sym typeface="Helvetica Light"/>
              </a:rPr>
              <a:t>www.metoffice.gov.uk																									                 © Crown Copyright 2017, Met Office</a:t>
            </a:r>
          </a:p>
        </p:txBody>
      </p:sp>
      <p:sp>
        <p:nvSpPr>
          <p:cNvPr id="6" name="Table Placeholder 5"/>
          <p:cNvSpPr>
            <a:spLocks noGrp="1"/>
          </p:cNvSpPr>
          <p:nvPr>
            <p:ph type="tbl" sz="quarter" idx="17" hasCustomPrompt="1"/>
          </p:nvPr>
        </p:nvSpPr>
        <p:spPr>
          <a:xfrm>
            <a:off x="6096001" y="2348707"/>
            <a:ext cx="5418932" cy="3618707"/>
          </a:xfrm>
        </p:spPr>
        <p:style>
          <a:lnRef idx="3">
            <a:schemeClr val="lt1"/>
          </a:lnRef>
          <a:fillRef idx="1">
            <a:schemeClr val="accent6"/>
          </a:fillRef>
          <a:effectRef idx="1">
            <a:schemeClr val="accent6"/>
          </a:effectRef>
          <a:fontRef idx="none"/>
        </p:style>
        <p:txBody>
          <a:bodyPr anchor="ctr" anchorCtr="1"/>
          <a:lstStyle>
            <a:lvl1pPr>
              <a:defRPr/>
            </a:lvl1pPr>
          </a:lstStyle>
          <a:p>
            <a:r>
              <a:rPr lang="en-GB" dirty="0"/>
              <a:t>Click here to add table</a:t>
            </a:r>
          </a:p>
        </p:txBody>
      </p:sp>
      <p:sp>
        <p:nvSpPr>
          <p:cNvPr id="5" name="Text Placeholder 4"/>
          <p:cNvSpPr>
            <a:spLocks noGrp="1"/>
          </p:cNvSpPr>
          <p:nvPr>
            <p:ph type="body" sz="quarter" idx="11" hasCustomPrompt="1"/>
          </p:nvPr>
        </p:nvSpPr>
        <p:spPr>
          <a:xfrm>
            <a:off x="263525" y="2348707"/>
            <a:ext cx="5400675" cy="3618707"/>
          </a:xfrm>
        </p:spPr>
        <p:txBody>
          <a:bodyPr/>
          <a:lstStyle>
            <a:lvl1pPr marL="285744" indent="-285744">
              <a:buFont typeface="Arial" panose="020B0604020202020204" pitchFamily="34" charset="0"/>
              <a:buChar char="•"/>
              <a:defRPr baseline="0"/>
            </a:lvl1pPr>
          </a:lstStyle>
          <a:p>
            <a:pPr lvl="0"/>
            <a:r>
              <a:rPr lang="en-US" dirty="0"/>
              <a:t>To add bullets, highlight this text box and select ‘bulleted list’ from the home menu</a:t>
            </a:r>
            <a:endParaRPr lang="en-GB" dirty="0"/>
          </a:p>
        </p:txBody>
      </p:sp>
      <p:sp>
        <p:nvSpPr>
          <p:cNvPr id="7" name="Title 2"/>
          <p:cNvSpPr>
            <a:spLocks noGrp="1"/>
          </p:cNvSpPr>
          <p:nvPr>
            <p:ph type="title" hasCustomPrompt="1"/>
          </p:nvPr>
        </p:nvSpPr>
        <p:spPr>
          <a:xfrm>
            <a:off x="263525" y="1386377"/>
            <a:ext cx="11250000" cy="830997"/>
          </a:xfrm>
        </p:spPr>
        <p:txBody>
          <a:bodyPr/>
          <a:lstStyle>
            <a:lvl1pPr>
              <a:defRPr/>
            </a:lvl1pPr>
          </a:lstStyle>
          <a:p>
            <a:r>
              <a:rPr lang="en-US" dirty="0"/>
              <a:t>Slide title</a:t>
            </a:r>
            <a:endParaRPr lang="en-GB" dirty="0"/>
          </a:p>
        </p:txBody>
      </p:sp>
    </p:spTree>
    <p:extLst>
      <p:ext uri="{BB962C8B-B14F-4D97-AF65-F5344CB8AC3E}">
        <p14:creationId xmlns:p14="http://schemas.microsoft.com/office/powerpoint/2010/main" val="851636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slide - 3 colum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Slide title</a:t>
            </a:r>
            <a:endParaRPr lang="en-GB" dirty="0"/>
          </a:p>
        </p:txBody>
      </p:sp>
      <p:sp>
        <p:nvSpPr>
          <p:cNvPr id="3" name="Footer Placeholder 2"/>
          <p:cNvSpPr>
            <a:spLocks noGrp="1"/>
          </p:cNvSpPr>
          <p:nvPr>
            <p:ph type="ftr" sz="quarter" idx="10"/>
          </p:nvPr>
        </p:nvSpPr>
        <p:spPr/>
        <p:txBody>
          <a:bodyPr/>
          <a:lstStyle>
            <a:lvl1pPr defTabSz="292093" hangingPunct="0">
              <a:defRPr/>
            </a:lvl1pPr>
          </a:lstStyle>
          <a:p>
            <a:r>
              <a:rPr lang="en-GB" kern="0" dirty="0">
                <a:solidFill>
                  <a:srgbClr val="2A2A2A"/>
                </a:solidFill>
                <a:sym typeface="Helvetica Light"/>
              </a:rPr>
              <a:t>www.metoffice.gov.uk																									                 © Crown Copyright 2017, Met Office</a:t>
            </a:r>
          </a:p>
        </p:txBody>
      </p:sp>
      <p:cxnSp>
        <p:nvCxnSpPr>
          <p:cNvPr id="7" name="Straight Connector 6"/>
          <p:cNvCxnSpPr/>
          <p:nvPr userDrawn="1"/>
        </p:nvCxnSpPr>
        <p:spPr>
          <a:xfrm>
            <a:off x="3916800" y="2341984"/>
            <a:ext cx="0" cy="3625429"/>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p:nvPr userDrawn="1"/>
        </p:nvCxnSpPr>
        <p:spPr>
          <a:xfrm>
            <a:off x="7831800" y="2341984"/>
            <a:ext cx="0" cy="3625429"/>
          </a:xfrm>
          <a:prstGeom prst="line">
            <a:avLst/>
          </a:prstGeom>
        </p:spPr>
        <p:style>
          <a:lnRef idx="1">
            <a:schemeClr val="dk1"/>
          </a:lnRef>
          <a:fillRef idx="0">
            <a:schemeClr val="dk1"/>
          </a:fillRef>
          <a:effectRef idx="0">
            <a:schemeClr val="dk1"/>
          </a:effectRef>
          <a:fontRef idx="minor">
            <a:schemeClr val="tx1"/>
          </a:fontRef>
        </p:style>
      </p:cxnSp>
      <p:sp>
        <p:nvSpPr>
          <p:cNvPr id="6" name="Text Placeholder 4"/>
          <p:cNvSpPr>
            <a:spLocks noGrp="1"/>
          </p:cNvSpPr>
          <p:nvPr>
            <p:ph type="body" sz="quarter" idx="11" hasCustomPrompt="1"/>
          </p:nvPr>
        </p:nvSpPr>
        <p:spPr>
          <a:xfrm>
            <a:off x="263526" y="2348707"/>
            <a:ext cx="3438525" cy="3618707"/>
          </a:xfrm>
        </p:spPr>
        <p:txBody>
          <a:bodyPr/>
          <a:lstStyle>
            <a:lvl1pPr marL="285744" indent="-285744">
              <a:buFont typeface="Arial" panose="020B0604020202020204" pitchFamily="34" charset="0"/>
              <a:buChar char="•"/>
              <a:defRPr baseline="0"/>
            </a:lvl1pPr>
          </a:lstStyle>
          <a:p>
            <a:pPr lvl="0"/>
            <a:r>
              <a:rPr lang="en-US" dirty="0"/>
              <a:t>To add bullets, highlight this text box and select ‘bulleted list’ from the home menu</a:t>
            </a:r>
            <a:endParaRPr lang="en-GB" dirty="0"/>
          </a:p>
        </p:txBody>
      </p:sp>
      <p:sp>
        <p:nvSpPr>
          <p:cNvPr id="8" name="Text Placeholder 4"/>
          <p:cNvSpPr>
            <a:spLocks noGrp="1"/>
          </p:cNvSpPr>
          <p:nvPr>
            <p:ph type="body" sz="quarter" idx="12" hasCustomPrompt="1"/>
          </p:nvPr>
        </p:nvSpPr>
        <p:spPr>
          <a:xfrm>
            <a:off x="4157477" y="2348707"/>
            <a:ext cx="3459575" cy="3618707"/>
          </a:xfrm>
        </p:spPr>
        <p:txBody>
          <a:bodyPr/>
          <a:lstStyle>
            <a:lvl1pPr marL="285744" indent="-285744">
              <a:buFont typeface="Arial" panose="020B0604020202020204" pitchFamily="34" charset="0"/>
              <a:buChar char="•"/>
              <a:defRPr baseline="0"/>
            </a:lvl1pPr>
          </a:lstStyle>
          <a:p>
            <a:pPr lvl="0"/>
            <a:r>
              <a:rPr lang="en-US" dirty="0"/>
              <a:t>To add bullets, highlight this text box and select ‘bulleted list’ from the home menu</a:t>
            </a:r>
            <a:endParaRPr lang="en-GB" dirty="0"/>
          </a:p>
        </p:txBody>
      </p:sp>
      <p:sp>
        <p:nvSpPr>
          <p:cNvPr id="9" name="Text Placeholder 4"/>
          <p:cNvSpPr>
            <a:spLocks noGrp="1"/>
          </p:cNvSpPr>
          <p:nvPr>
            <p:ph type="body" sz="quarter" idx="13" hasCustomPrompt="1"/>
          </p:nvPr>
        </p:nvSpPr>
        <p:spPr>
          <a:xfrm>
            <a:off x="8072476" y="2348708"/>
            <a:ext cx="3438525" cy="3611983"/>
          </a:xfrm>
        </p:spPr>
        <p:txBody>
          <a:bodyPr/>
          <a:lstStyle>
            <a:lvl1pPr marL="285744" indent="-285744">
              <a:buFont typeface="Arial" panose="020B0604020202020204" pitchFamily="34" charset="0"/>
              <a:buChar char="•"/>
              <a:defRPr baseline="0"/>
            </a:lvl1pPr>
          </a:lstStyle>
          <a:p>
            <a:pPr lvl="0"/>
            <a:r>
              <a:rPr lang="en-US" dirty="0"/>
              <a:t>To add bullets, highlight this text box and select ‘bulleted list’ from the home menu</a:t>
            </a:r>
            <a:endParaRPr lang="en-GB" dirty="0"/>
          </a:p>
        </p:txBody>
      </p:sp>
    </p:spTree>
    <p:extLst>
      <p:ext uri="{BB962C8B-B14F-4D97-AF65-F5344CB8AC3E}">
        <p14:creationId xmlns:p14="http://schemas.microsoft.com/office/powerpoint/2010/main" val="3045680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slide - 2 column bullets &amp; text">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defTabSz="292093" hangingPunct="0">
              <a:defRPr/>
            </a:lvl1pPr>
          </a:lstStyle>
          <a:p>
            <a:r>
              <a:rPr lang="en-GB" kern="0" dirty="0">
                <a:solidFill>
                  <a:srgbClr val="2A2A2A"/>
                </a:solidFill>
                <a:sym typeface="Helvetica Light"/>
              </a:rPr>
              <a:t>www.metoffice.gov.uk																									                 © Crown Copyright 2017, Met Office</a:t>
            </a:r>
          </a:p>
        </p:txBody>
      </p:sp>
      <p:sp>
        <p:nvSpPr>
          <p:cNvPr id="3" name="Title 2"/>
          <p:cNvSpPr>
            <a:spLocks noGrp="1"/>
          </p:cNvSpPr>
          <p:nvPr>
            <p:ph type="title" hasCustomPrompt="1"/>
          </p:nvPr>
        </p:nvSpPr>
        <p:spPr/>
        <p:txBody>
          <a:bodyPr/>
          <a:lstStyle>
            <a:lvl1pPr>
              <a:defRPr baseline="0"/>
            </a:lvl1pPr>
          </a:lstStyle>
          <a:p>
            <a:r>
              <a:rPr lang="en-US" dirty="0"/>
              <a:t>Slide title</a:t>
            </a:r>
            <a:endParaRPr lang="en-GB" dirty="0"/>
          </a:p>
        </p:txBody>
      </p:sp>
      <p:sp>
        <p:nvSpPr>
          <p:cNvPr id="14" name="Text Placeholder 4"/>
          <p:cNvSpPr>
            <a:spLocks noGrp="1"/>
          </p:cNvSpPr>
          <p:nvPr>
            <p:ph type="body" sz="quarter" idx="11" hasCustomPrompt="1"/>
          </p:nvPr>
        </p:nvSpPr>
        <p:spPr>
          <a:xfrm>
            <a:off x="263527" y="2360613"/>
            <a:ext cx="3438525" cy="3606800"/>
          </a:xfrm>
          <a:prstGeom prst="rect">
            <a:avLst/>
          </a:prstGeom>
        </p:spPr>
        <p:txBody>
          <a:bodyPr numCol="1" spcCol="0">
            <a:noAutofit/>
          </a:bodyPr>
          <a:lstStyle>
            <a:lvl1pPr>
              <a:defRPr/>
            </a:lvl1pPr>
          </a:lstStyle>
          <a:p>
            <a:pPr lvl="0"/>
            <a:r>
              <a:rPr lang="en-GB" dirty="0"/>
              <a:t>Advection fog altostratus aneroid barometer coalescence cold front continent divergence environment extratropical cyclone fog haze hygrometer ice crystals isotherm low clouds pressure tendency rainfall rime saturate short wave supercell wave cyclone. </a:t>
            </a:r>
            <a:endParaRPr lang="en-US" dirty="0"/>
          </a:p>
        </p:txBody>
      </p:sp>
      <p:cxnSp>
        <p:nvCxnSpPr>
          <p:cNvPr id="15" name="Straight Connector 14"/>
          <p:cNvCxnSpPr/>
          <p:nvPr userDrawn="1"/>
        </p:nvCxnSpPr>
        <p:spPr>
          <a:xfrm>
            <a:off x="7831800" y="2341984"/>
            <a:ext cx="0" cy="3625429"/>
          </a:xfrm>
          <a:prstGeom prst="line">
            <a:avLst/>
          </a:prstGeom>
        </p:spPr>
        <p:style>
          <a:lnRef idx="1">
            <a:schemeClr val="dk1"/>
          </a:lnRef>
          <a:fillRef idx="0">
            <a:schemeClr val="dk1"/>
          </a:fillRef>
          <a:effectRef idx="0">
            <a:schemeClr val="dk1"/>
          </a:effectRef>
          <a:fontRef idx="minor">
            <a:schemeClr val="tx1"/>
          </a:fontRef>
        </p:style>
      </p:cxnSp>
      <p:sp>
        <p:nvSpPr>
          <p:cNvPr id="6" name="Text Placeholder 4"/>
          <p:cNvSpPr>
            <a:spLocks noGrp="1"/>
          </p:cNvSpPr>
          <p:nvPr>
            <p:ph type="body" sz="quarter" idx="12" hasCustomPrompt="1"/>
          </p:nvPr>
        </p:nvSpPr>
        <p:spPr>
          <a:xfrm>
            <a:off x="4157477" y="2348707"/>
            <a:ext cx="3459575" cy="3618707"/>
          </a:xfrm>
        </p:spPr>
        <p:txBody>
          <a:bodyPr/>
          <a:lstStyle>
            <a:lvl1pPr marL="285744" indent="-285744">
              <a:buFont typeface="Arial" panose="020B0604020202020204" pitchFamily="34" charset="0"/>
              <a:buChar char="•"/>
              <a:defRPr baseline="0"/>
            </a:lvl1pPr>
          </a:lstStyle>
          <a:p>
            <a:pPr lvl="0"/>
            <a:r>
              <a:rPr lang="en-US" dirty="0"/>
              <a:t>To add bullets, highlight this text box and select ‘bulleted list’ from the home menu</a:t>
            </a:r>
            <a:endParaRPr lang="en-GB" dirty="0"/>
          </a:p>
        </p:txBody>
      </p:sp>
      <p:sp>
        <p:nvSpPr>
          <p:cNvPr id="7" name="Text Placeholder 4"/>
          <p:cNvSpPr>
            <a:spLocks noGrp="1"/>
          </p:cNvSpPr>
          <p:nvPr>
            <p:ph type="body" sz="quarter" idx="13" hasCustomPrompt="1"/>
          </p:nvPr>
        </p:nvSpPr>
        <p:spPr>
          <a:xfrm>
            <a:off x="8072476" y="2348708"/>
            <a:ext cx="3438525" cy="3611983"/>
          </a:xfrm>
        </p:spPr>
        <p:txBody>
          <a:bodyPr/>
          <a:lstStyle>
            <a:lvl1pPr marL="285744" indent="-285744">
              <a:buFont typeface="Arial" panose="020B0604020202020204" pitchFamily="34" charset="0"/>
              <a:buChar char="•"/>
              <a:defRPr baseline="0"/>
            </a:lvl1pPr>
          </a:lstStyle>
          <a:p>
            <a:pPr lvl="0"/>
            <a:r>
              <a:rPr lang="en-US" dirty="0"/>
              <a:t>To add bullets, highlight this text box and select ‘bulleted list’ from the home menu</a:t>
            </a:r>
            <a:endParaRPr lang="en-GB" dirty="0"/>
          </a:p>
        </p:txBody>
      </p:sp>
    </p:spTree>
    <p:extLst>
      <p:ext uri="{BB962C8B-B14F-4D97-AF65-F5344CB8AC3E}">
        <p14:creationId xmlns:p14="http://schemas.microsoft.com/office/powerpoint/2010/main" val="1449006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slide - 1 column bullets &amp;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Slide title</a:t>
            </a:r>
            <a:endParaRPr lang="en-GB" dirty="0"/>
          </a:p>
        </p:txBody>
      </p:sp>
      <p:sp>
        <p:nvSpPr>
          <p:cNvPr id="3" name="Footer Placeholder 2"/>
          <p:cNvSpPr>
            <a:spLocks noGrp="1"/>
          </p:cNvSpPr>
          <p:nvPr>
            <p:ph type="ftr" sz="quarter" idx="21"/>
          </p:nvPr>
        </p:nvSpPr>
        <p:spPr/>
        <p:txBody>
          <a:bodyPr/>
          <a:lstStyle>
            <a:lvl1pPr defTabSz="292093" hangingPunct="0">
              <a:defRPr/>
            </a:lvl1pPr>
          </a:lstStyle>
          <a:p>
            <a:r>
              <a:rPr lang="en-GB" kern="0" dirty="0">
                <a:solidFill>
                  <a:srgbClr val="2A2A2A"/>
                </a:solidFill>
                <a:sym typeface="Helvetica Light"/>
              </a:rPr>
              <a:t>www.metoffice.gov.uk																									                 © Crown Copyright 2017, Met Office</a:t>
            </a:r>
          </a:p>
        </p:txBody>
      </p:sp>
      <p:sp>
        <p:nvSpPr>
          <p:cNvPr id="6" name="Text Placeholder 4"/>
          <p:cNvSpPr>
            <a:spLocks noGrp="1"/>
          </p:cNvSpPr>
          <p:nvPr>
            <p:ph type="body" sz="quarter" idx="11" hasCustomPrompt="1"/>
          </p:nvPr>
        </p:nvSpPr>
        <p:spPr>
          <a:xfrm>
            <a:off x="263528" y="2360613"/>
            <a:ext cx="7344569" cy="3606800"/>
          </a:xfrm>
          <a:prstGeom prst="rect">
            <a:avLst/>
          </a:prstGeom>
        </p:spPr>
        <p:txBody>
          <a:bodyPr numCol="1" spcCol="0">
            <a:noAutofit/>
          </a:bodyPr>
          <a:lstStyle>
            <a:lvl1pPr>
              <a:defRPr/>
            </a:lvl1pPr>
          </a:lstStyle>
          <a:p>
            <a:pPr lvl="0"/>
            <a:r>
              <a:rPr lang="en-GB" dirty="0"/>
              <a:t>Advection fog altostratus aneroid barometer coalescence cold front continent divergence environment extratropical cyclone fog haze hygrometer ice crystals isotherm low clouds pressure tendency rainfall rime saturate short wave supercell wave cyclone. Adiabatic process air </a:t>
            </a:r>
            <a:r>
              <a:rPr lang="en-GB" dirty="0" err="1"/>
              <a:t>air</a:t>
            </a:r>
            <a:r>
              <a:rPr lang="en-GB" dirty="0"/>
              <a:t> mass thunderstorm climate </a:t>
            </a:r>
            <a:r>
              <a:rPr lang="en-GB" dirty="0" err="1"/>
              <a:t>climate</a:t>
            </a:r>
            <a:r>
              <a:rPr lang="en-GB" dirty="0"/>
              <a:t> analysis centre (</a:t>
            </a:r>
            <a:r>
              <a:rPr lang="en-GB" dirty="0" err="1"/>
              <a:t>cac</a:t>
            </a:r>
            <a:r>
              <a:rPr lang="en-GB" dirty="0"/>
              <a:t>) cloud cloudburst downdraught geostrophic wind hydrometeor icing mean sea level oceanography overcast rotor cloud salt water snowflakes</a:t>
            </a:r>
            <a:endParaRPr lang="en-US" dirty="0"/>
          </a:p>
        </p:txBody>
      </p:sp>
      <p:sp>
        <p:nvSpPr>
          <p:cNvPr id="7" name="Text Placeholder 4"/>
          <p:cNvSpPr>
            <a:spLocks noGrp="1"/>
          </p:cNvSpPr>
          <p:nvPr>
            <p:ph type="body" sz="quarter" idx="13" hasCustomPrompt="1"/>
          </p:nvPr>
        </p:nvSpPr>
        <p:spPr>
          <a:xfrm>
            <a:off x="8072476" y="2348708"/>
            <a:ext cx="3438525" cy="3611983"/>
          </a:xfrm>
        </p:spPr>
        <p:txBody>
          <a:bodyPr/>
          <a:lstStyle>
            <a:lvl1pPr marL="285744" indent="-285744">
              <a:buFont typeface="Arial" panose="020B0604020202020204" pitchFamily="34" charset="0"/>
              <a:buChar char="•"/>
              <a:defRPr baseline="0"/>
            </a:lvl1pPr>
          </a:lstStyle>
          <a:p>
            <a:pPr lvl="0"/>
            <a:r>
              <a:rPr lang="en-US" dirty="0"/>
              <a:t>To add bullets, highlight this text box and select ‘bulleted list’ from the home menu</a:t>
            </a:r>
            <a:endParaRPr lang="en-GB" dirty="0"/>
          </a:p>
        </p:txBody>
      </p:sp>
    </p:spTree>
    <p:extLst>
      <p:ext uri="{BB962C8B-B14F-4D97-AF65-F5344CB8AC3E}">
        <p14:creationId xmlns:p14="http://schemas.microsoft.com/office/powerpoint/2010/main" val="3790645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vider - Green">
    <p:spTree>
      <p:nvGrpSpPr>
        <p:cNvPr id="1" name=""/>
        <p:cNvGrpSpPr/>
        <p:nvPr/>
      </p:nvGrpSpPr>
      <p:grpSpPr>
        <a:xfrm>
          <a:off x="0" y="0"/>
          <a:ext cx="0" cy="0"/>
          <a:chOff x="0" y="0"/>
          <a:chExt cx="0" cy="0"/>
        </a:xfrm>
      </p:grpSpPr>
      <p:sp>
        <p:nvSpPr>
          <p:cNvPr id="157" name="Shape 157"/>
          <p:cNvSpPr/>
          <p:nvPr/>
        </p:nvSpPr>
        <p:spPr>
          <a:xfrm>
            <a:off x="-2" y="2348709"/>
            <a:ext cx="12192003" cy="4524887"/>
          </a:xfrm>
          <a:prstGeom prst="rect">
            <a:avLst/>
          </a:prstGeom>
          <a:blipFill>
            <a:blip r:embed="rId2" cstate="print"/>
          </a:blipFill>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a:defRPr sz="3200">
                <a:solidFill>
                  <a:srgbClr val="FFFFFF"/>
                </a:solidFill>
              </a:defRPr>
            </a:lvl1pPr>
          </a:lstStyle>
          <a:p>
            <a:pPr marL="0" marR="0" lvl="0" indent="0" algn="ctr" defTabSz="292093" rtl="0" eaLnBrk="1" fontAlgn="auto" latinLnBrk="0" hangingPunct="0">
              <a:lnSpc>
                <a:spcPct val="100000"/>
              </a:lnSpc>
              <a:spcBef>
                <a:spcPts val="0"/>
              </a:spcBef>
              <a:spcAft>
                <a:spcPts val="0"/>
              </a:spcAft>
              <a:buClrTx/>
              <a:buSzTx/>
              <a:buFontTx/>
              <a:buNone/>
              <a:tabLst/>
              <a:defRPr/>
            </a:pPr>
            <a:r>
              <a:rPr kumimoji="0" sz="1600" b="0" i="0" u="none" strike="noStrike" kern="0" cap="none" spc="0" normalizeH="0" baseline="0" noProof="0" dirty="0">
                <a:ln>
                  <a:noFill/>
                </a:ln>
                <a:solidFill>
                  <a:srgbClr val="FFFFFF"/>
                </a:solidFill>
                <a:effectLst/>
                <a:uLnTx/>
                <a:uFillTx/>
                <a:latin typeface="Arial"/>
                <a:sym typeface="Helvetica Light"/>
              </a:rPr>
              <a:t>  </a:t>
            </a:r>
          </a:p>
        </p:txBody>
      </p:sp>
      <p:sp>
        <p:nvSpPr>
          <p:cNvPr id="2" name="Footer Placeholder 1"/>
          <p:cNvSpPr>
            <a:spLocks noGrp="1"/>
          </p:cNvSpPr>
          <p:nvPr>
            <p:ph type="ftr" sz="quarter" idx="10"/>
          </p:nvPr>
        </p:nvSpPr>
        <p:spPr/>
        <p:txBody>
          <a:bodyPr/>
          <a:lstStyle>
            <a:lvl1pPr defTabSz="292093" hangingPunct="0">
              <a:defRPr/>
            </a:lvl1pPr>
          </a:lstStyle>
          <a:p>
            <a:r>
              <a:rPr lang="en-GB" kern="0" dirty="0">
                <a:solidFill>
                  <a:srgbClr val="2A2A2A"/>
                </a:solidFill>
                <a:sym typeface="Helvetica Light"/>
              </a:rPr>
              <a:t>www.metoffice.gov.uk																									                 © Crown Copyright 2017, Met Office</a:t>
            </a:r>
          </a:p>
        </p:txBody>
      </p:sp>
      <p:sp>
        <p:nvSpPr>
          <p:cNvPr id="3" name="Title 2"/>
          <p:cNvSpPr>
            <a:spLocks noGrp="1"/>
          </p:cNvSpPr>
          <p:nvPr>
            <p:ph type="title" hasCustomPrompt="1"/>
          </p:nvPr>
        </p:nvSpPr>
        <p:spPr/>
        <p:txBody>
          <a:bodyPr/>
          <a:lstStyle>
            <a:lvl1pPr>
              <a:defRPr baseline="0"/>
            </a:lvl1pPr>
          </a:lstStyle>
          <a:p>
            <a:r>
              <a:rPr lang="en-US" dirty="0"/>
              <a:t>Divider title (if required)</a:t>
            </a:r>
            <a:endParaRPr lang="en-GB" dirty="0"/>
          </a:p>
        </p:txBody>
      </p:sp>
    </p:spTree>
    <p:extLst>
      <p:ext uri="{BB962C8B-B14F-4D97-AF65-F5344CB8AC3E}">
        <p14:creationId xmlns:p14="http://schemas.microsoft.com/office/powerpoint/2010/main" val="2329106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vider - Teal">
    <p:spTree>
      <p:nvGrpSpPr>
        <p:cNvPr id="1" name=""/>
        <p:cNvGrpSpPr/>
        <p:nvPr/>
      </p:nvGrpSpPr>
      <p:grpSpPr>
        <a:xfrm>
          <a:off x="0" y="0"/>
          <a:ext cx="0" cy="0"/>
          <a:chOff x="0" y="0"/>
          <a:chExt cx="0" cy="0"/>
        </a:xfrm>
      </p:grpSpPr>
      <p:sp>
        <p:nvSpPr>
          <p:cNvPr id="170" name="Shape 170"/>
          <p:cNvSpPr/>
          <p:nvPr/>
        </p:nvSpPr>
        <p:spPr>
          <a:xfrm>
            <a:off x="-2" y="2348709"/>
            <a:ext cx="12192003" cy="4524887"/>
          </a:xfrm>
          <a:prstGeom prst="rect">
            <a:avLst/>
          </a:prstGeom>
          <a:solidFill>
            <a:schemeClr val="accent1"/>
          </a:solidFill>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a:defRPr sz="3200">
                <a:solidFill>
                  <a:srgbClr val="FFFFFF"/>
                </a:solidFill>
              </a:defRPr>
            </a:lvl1pPr>
          </a:lstStyle>
          <a:p>
            <a:pPr marL="0" marR="0" lvl="0" indent="0" algn="ctr" defTabSz="292093" rtl="0" eaLnBrk="1" fontAlgn="auto" latinLnBrk="0" hangingPunct="0">
              <a:lnSpc>
                <a:spcPct val="100000"/>
              </a:lnSpc>
              <a:spcBef>
                <a:spcPts val="0"/>
              </a:spcBef>
              <a:spcAft>
                <a:spcPts val="0"/>
              </a:spcAft>
              <a:buClrTx/>
              <a:buSzTx/>
              <a:buFontTx/>
              <a:buNone/>
              <a:tabLst/>
              <a:defRPr/>
            </a:pPr>
            <a:r>
              <a:rPr kumimoji="0" sz="1600" b="0" i="0" u="none" strike="noStrike" kern="0" cap="none" spc="0" normalizeH="0" baseline="0" noProof="0" dirty="0">
                <a:ln>
                  <a:noFill/>
                </a:ln>
                <a:solidFill>
                  <a:srgbClr val="FFFFFF"/>
                </a:solidFill>
                <a:effectLst/>
                <a:uLnTx/>
                <a:uFillTx/>
                <a:latin typeface="Arial"/>
                <a:sym typeface="Helvetica Light"/>
              </a:rPr>
              <a:t>  </a:t>
            </a:r>
          </a:p>
        </p:txBody>
      </p:sp>
      <p:sp>
        <p:nvSpPr>
          <p:cNvPr id="2" name="Footer Placeholder 1"/>
          <p:cNvSpPr>
            <a:spLocks noGrp="1"/>
          </p:cNvSpPr>
          <p:nvPr>
            <p:ph type="ftr" sz="quarter" idx="14"/>
          </p:nvPr>
        </p:nvSpPr>
        <p:spPr>
          <a:solidFill>
            <a:schemeClr val="accent1"/>
          </a:solidFill>
        </p:spPr>
        <p:txBody>
          <a:bodyPr/>
          <a:lstStyle>
            <a:lvl1pPr defTabSz="292093" hangingPunct="0">
              <a:defRPr/>
            </a:lvl1pPr>
          </a:lstStyle>
          <a:p>
            <a:r>
              <a:rPr lang="en-GB" kern="0" dirty="0">
                <a:solidFill>
                  <a:srgbClr val="2A2A2A"/>
                </a:solidFill>
                <a:sym typeface="Helvetica Light"/>
              </a:rPr>
              <a:t>www.metoffice.gov.uk																									                 © Crown Copyright 2017, Met Office</a:t>
            </a:r>
          </a:p>
        </p:txBody>
      </p:sp>
      <p:sp>
        <p:nvSpPr>
          <p:cNvPr id="3" name="Title 2"/>
          <p:cNvSpPr>
            <a:spLocks noGrp="1"/>
          </p:cNvSpPr>
          <p:nvPr>
            <p:ph type="title" hasCustomPrompt="1"/>
          </p:nvPr>
        </p:nvSpPr>
        <p:spPr/>
        <p:txBody>
          <a:bodyPr/>
          <a:lstStyle>
            <a:lvl1pPr>
              <a:defRPr/>
            </a:lvl1pPr>
          </a:lstStyle>
          <a:p>
            <a:r>
              <a:rPr lang="en-US" dirty="0"/>
              <a:t>Divider title (if required)</a:t>
            </a:r>
            <a:endParaRPr lang="en-GB" dirty="0"/>
          </a:p>
        </p:txBody>
      </p:sp>
    </p:spTree>
    <p:extLst>
      <p:ext uri="{BB962C8B-B14F-4D97-AF65-F5344CB8AC3E}">
        <p14:creationId xmlns:p14="http://schemas.microsoft.com/office/powerpoint/2010/main" val="2041216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ivider - Blue">
    <p:spTree>
      <p:nvGrpSpPr>
        <p:cNvPr id="1" name=""/>
        <p:cNvGrpSpPr/>
        <p:nvPr/>
      </p:nvGrpSpPr>
      <p:grpSpPr>
        <a:xfrm>
          <a:off x="0" y="0"/>
          <a:ext cx="0" cy="0"/>
          <a:chOff x="0" y="0"/>
          <a:chExt cx="0" cy="0"/>
        </a:xfrm>
      </p:grpSpPr>
      <p:sp>
        <p:nvSpPr>
          <p:cNvPr id="170" name="Shape 170"/>
          <p:cNvSpPr/>
          <p:nvPr/>
        </p:nvSpPr>
        <p:spPr>
          <a:xfrm>
            <a:off x="-2" y="2348709"/>
            <a:ext cx="12192003" cy="4524887"/>
          </a:xfrm>
          <a:prstGeom prst="rect">
            <a:avLst/>
          </a:prstGeom>
          <a:solidFill>
            <a:schemeClr val="accent2"/>
          </a:solidFill>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a:defRPr sz="3200">
                <a:solidFill>
                  <a:srgbClr val="FFFFFF"/>
                </a:solidFill>
              </a:defRPr>
            </a:lvl1pPr>
          </a:lstStyle>
          <a:p>
            <a:pPr marL="0" marR="0" lvl="0" indent="0" algn="ctr" defTabSz="292093" rtl="0" eaLnBrk="1" fontAlgn="auto" latinLnBrk="0" hangingPunct="0">
              <a:lnSpc>
                <a:spcPct val="100000"/>
              </a:lnSpc>
              <a:spcBef>
                <a:spcPts val="0"/>
              </a:spcBef>
              <a:spcAft>
                <a:spcPts val="0"/>
              </a:spcAft>
              <a:buClrTx/>
              <a:buSzTx/>
              <a:buFontTx/>
              <a:buNone/>
              <a:tabLst/>
              <a:defRPr/>
            </a:pPr>
            <a:r>
              <a:rPr kumimoji="0" sz="1600" b="0" i="0" u="none" strike="noStrike" kern="0" cap="none" spc="0" normalizeH="0" baseline="0" noProof="0" dirty="0">
                <a:ln>
                  <a:noFill/>
                </a:ln>
                <a:solidFill>
                  <a:srgbClr val="FFFFFF"/>
                </a:solidFill>
                <a:effectLst/>
                <a:uLnTx/>
                <a:uFillTx/>
                <a:latin typeface="Arial"/>
                <a:sym typeface="Helvetica Light"/>
              </a:rPr>
              <a:t>  </a:t>
            </a:r>
          </a:p>
        </p:txBody>
      </p:sp>
      <p:sp>
        <p:nvSpPr>
          <p:cNvPr id="2" name="Footer Placeholder 1"/>
          <p:cNvSpPr>
            <a:spLocks noGrp="1"/>
          </p:cNvSpPr>
          <p:nvPr>
            <p:ph type="ftr" sz="quarter" idx="14"/>
          </p:nvPr>
        </p:nvSpPr>
        <p:spPr>
          <a:solidFill>
            <a:schemeClr val="accent2"/>
          </a:solidFill>
        </p:spPr>
        <p:txBody>
          <a:bodyPr/>
          <a:lstStyle>
            <a:lvl1pPr defTabSz="292093" hangingPunct="0">
              <a:defRPr>
                <a:solidFill>
                  <a:schemeClr val="bg2"/>
                </a:solidFill>
              </a:defRPr>
            </a:lvl1pPr>
          </a:lstStyle>
          <a:p>
            <a:r>
              <a:rPr lang="en-GB" kern="0" dirty="0">
                <a:solidFill>
                  <a:srgbClr val="FFFFFF"/>
                </a:solidFill>
                <a:sym typeface="Helvetica Light"/>
              </a:rPr>
              <a:t>www.metoffice.gov.uk																									                 © Crown Copyright 2017, Met Office</a:t>
            </a:r>
          </a:p>
        </p:txBody>
      </p:sp>
      <p:sp>
        <p:nvSpPr>
          <p:cNvPr id="3" name="Title 2"/>
          <p:cNvSpPr>
            <a:spLocks noGrp="1"/>
          </p:cNvSpPr>
          <p:nvPr>
            <p:ph type="title" hasCustomPrompt="1"/>
          </p:nvPr>
        </p:nvSpPr>
        <p:spPr/>
        <p:txBody>
          <a:bodyPr/>
          <a:lstStyle>
            <a:lvl1pPr>
              <a:defRPr/>
            </a:lvl1pPr>
          </a:lstStyle>
          <a:p>
            <a:r>
              <a:rPr lang="en-US" dirty="0"/>
              <a:t>Divider title (if required)</a:t>
            </a:r>
            <a:endParaRPr lang="en-GB" dirty="0"/>
          </a:p>
        </p:txBody>
      </p:sp>
    </p:spTree>
    <p:extLst>
      <p:ext uri="{BB962C8B-B14F-4D97-AF65-F5344CB8AC3E}">
        <p14:creationId xmlns:p14="http://schemas.microsoft.com/office/powerpoint/2010/main" val="55415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vider - Red">
    <p:spTree>
      <p:nvGrpSpPr>
        <p:cNvPr id="1" name=""/>
        <p:cNvGrpSpPr/>
        <p:nvPr/>
      </p:nvGrpSpPr>
      <p:grpSpPr>
        <a:xfrm>
          <a:off x="0" y="0"/>
          <a:ext cx="0" cy="0"/>
          <a:chOff x="0" y="0"/>
          <a:chExt cx="0" cy="0"/>
        </a:xfrm>
      </p:grpSpPr>
      <p:sp>
        <p:nvSpPr>
          <p:cNvPr id="170" name="Shape 170"/>
          <p:cNvSpPr/>
          <p:nvPr/>
        </p:nvSpPr>
        <p:spPr>
          <a:xfrm>
            <a:off x="-2" y="2348709"/>
            <a:ext cx="12192003" cy="4524887"/>
          </a:xfrm>
          <a:prstGeom prst="rect">
            <a:avLst/>
          </a:prstGeom>
          <a:solidFill>
            <a:schemeClr val="accent3"/>
          </a:solidFill>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a:defRPr sz="3200">
                <a:solidFill>
                  <a:srgbClr val="FFFFFF"/>
                </a:solidFill>
              </a:defRPr>
            </a:lvl1pPr>
          </a:lstStyle>
          <a:p>
            <a:pPr marL="0" marR="0" lvl="0" indent="0" algn="ctr" defTabSz="292093" rtl="0" eaLnBrk="1" fontAlgn="auto" latinLnBrk="0" hangingPunct="0">
              <a:lnSpc>
                <a:spcPct val="100000"/>
              </a:lnSpc>
              <a:spcBef>
                <a:spcPts val="0"/>
              </a:spcBef>
              <a:spcAft>
                <a:spcPts val="0"/>
              </a:spcAft>
              <a:buClrTx/>
              <a:buSzTx/>
              <a:buFontTx/>
              <a:buNone/>
              <a:tabLst/>
              <a:defRPr/>
            </a:pPr>
            <a:r>
              <a:rPr kumimoji="0" sz="1600" b="0" i="0" u="none" strike="noStrike" kern="0" cap="none" spc="0" normalizeH="0" baseline="0" noProof="0" dirty="0">
                <a:ln>
                  <a:noFill/>
                </a:ln>
                <a:solidFill>
                  <a:srgbClr val="FFFFFF"/>
                </a:solidFill>
                <a:effectLst/>
                <a:uLnTx/>
                <a:uFillTx/>
                <a:latin typeface="Arial"/>
                <a:sym typeface="Helvetica Light"/>
              </a:rPr>
              <a:t>  </a:t>
            </a:r>
          </a:p>
        </p:txBody>
      </p:sp>
      <p:sp>
        <p:nvSpPr>
          <p:cNvPr id="2" name="Footer Placeholder 1"/>
          <p:cNvSpPr>
            <a:spLocks noGrp="1"/>
          </p:cNvSpPr>
          <p:nvPr>
            <p:ph type="ftr" sz="quarter" idx="14"/>
          </p:nvPr>
        </p:nvSpPr>
        <p:spPr>
          <a:solidFill>
            <a:schemeClr val="accent3"/>
          </a:solidFill>
        </p:spPr>
        <p:txBody>
          <a:bodyPr/>
          <a:lstStyle>
            <a:lvl1pPr defTabSz="292093" hangingPunct="0">
              <a:defRPr>
                <a:solidFill>
                  <a:schemeClr val="tx1"/>
                </a:solidFill>
              </a:defRPr>
            </a:lvl1pPr>
          </a:lstStyle>
          <a:p>
            <a:r>
              <a:rPr lang="en-GB" kern="0" dirty="0">
                <a:solidFill>
                  <a:srgbClr val="2A2A2A"/>
                </a:solidFill>
                <a:sym typeface="Helvetica Light"/>
              </a:rPr>
              <a:t>www.metoffice.gov.uk																									                 © Crown Copyright 2017, Met Office</a:t>
            </a:r>
          </a:p>
        </p:txBody>
      </p:sp>
      <p:sp>
        <p:nvSpPr>
          <p:cNvPr id="3" name="Title 2"/>
          <p:cNvSpPr>
            <a:spLocks noGrp="1"/>
          </p:cNvSpPr>
          <p:nvPr>
            <p:ph type="title" hasCustomPrompt="1"/>
          </p:nvPr>
        </p:nvSpPr>
        <p:spPr/>
        <p:txBody>
          <a:bodyPr/>
          <a:lstStyle>
            <a:lvl1pPr>
              <a:defRPr/>
            </a:lvl1pPr>
          </a:lstStyle>
          <a:p>
            <a:r>
              <a:rPr lang="en-US" dirty="0"/>
              <a:t>Divider title (if required)</a:t>
            </a:r>
            <a:endParaRPr lang="en-GB" dirty="0"/>
          </a:p>
        </p:txBody>
      </p:sp>
    </p:spTree>
    <p:extLst>
      <p:ext uri="{BB962C8B-B14F-4D97-AF65-F5344CB8AC3E}">
        <p14:creationId xmlns:p14="http://schemas.microsoft.com/office/powerpoint/2010/main" val="1237858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ivider - Grey">
    <p:spTree>
      <p:nvGrpSpPr>
        <p:cNvPr id="1" name=""/>
        <p:cNvGrpSpPr/>
        <p:nvPr/>
      </p:nvGrpSpPr>
      <p:grpSpPr>
        <a:xfrm>
          <a:off x="0" y="0"/>
          <a:ext cx="0" cy="0"/>
          <a:chOff x="0" y="0"/>
          <a:chExt cx="0" cy="0"/>
        </a:xfrm>
      </p:grpSpPr>
      <p:sp>
        <p:nvSpPr>
          <p:cNvPr id="170" name="Shape 170"/>
          <p:cNvSpPr/>
          <p:nvPr/>
        </p:nvSpPr>
        <p:spPr>
          <a:xfrm>
            <a:off x="-2" y="2348709"/>
            <a:ext cx="12192003" cy="4524887"/>
          </a:xfrm>
          <a:prstGeom prst="rect">
            <a:avLst/>
          </a:prstGeom>
          <a:solidFill>
            <a:schemeClr val="accent4"/>
          </a:solidFill>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a:defRPr sz="3200">
                <a:solidFill>
                  <a:srgbClr val="FFFFFF"/>
                </a:solidFill>
              </a:defRPr>
            </a:lvl1pPr>
          </a:lstStyle>
          <a:p>
            <a:pPr marL="0" marR="0" lvl="0" indent="0" algn="ctr" defTabSz="292093" rtl="0" eaLnBrk="1" fontAlgn="auto" latinLnBrk="0" hangingPunct="0">
              <a:lnSpc>
                <a:spcPct val="100000"/>
              </a:lnSpc>
              <a:spcBef>
                <a:spcPts val="0"/>
              </a:spcBef>
              <a:spcAft>
                <a:spcPts val="0"/>
              </a:spcAft>
              <a:buClrTx/>
              <a:buSzTx/>
              <a:buFontTx/>
              <a:buNone/>
              <a:tabLst/>
              <a:defRPr/>
            </a:pPr>
            <a:r>
              <a:rPr kumimoji="0" sz="1600" b="0" i="0" u="none" strike="noStrike" kern="0" cap="none" spc="0" normalizeH="0" baseline="0" noProof="0" dirty="0">
                <a:ln>
                  <a:noFill/>
                </a:ln>
                <a:solidFill>
                  <a:srgbClr val="FFFFFF"/>
                </a:solidFill>
                <a:effectLst/>
                <a:uLnTx/>
                <a:uFillTx/>
                <a:latin typeface="Arial"/>
                <a:sym typeface="Helvetica Light"/>
              </a:rPr>
              <a:t>  </a:t>
            </a:r>
          </a:p>
        </p:txBody>
      </p:sp>
      <p:sp>
        <p:nvSpPr>
          <p:cNvPr id="2" name="Footer Placeholder 1"/>
          <p:cNvSpPr>
            <a:spLocks noGrp="1"/>
          </p:cNvSpPr>
          <p:nvPr>
            <p:ph type="ftr" sz="quarter" idx="14"/>
          </p:nvPr>
        </p:nvSpPr>
        <p:spPr>
          <a:solidFill>
            <a:schemeClr val="accent4"/>
          </a:solidFill>
        </p:spPr>
        <p:txBody>
          <a:bodyPr/>
          <a:lstStyle>
            <a:lvl1pPr defTabSz="292093" hangingPunct="0">
              <a:defRPr>
                <a:solidFill>
                  <a:schemeClr val="tx1"/>
                </a:solidFill>
              </a:defRPr>
            </a:lvl1pPr>
          </a:lstStyle>
          <a:p>
            <a:r>
              <a:rPr lang="en-GB" kern="0" dirty="0">
                <a:solidFill>
                  <a:srgbClr val="2A2A2A"/>
                </a:solidFill>
                <a:sym typeface="Helvetica Light"/>
              </a:rPr>
              <a:t>www.metoffice.gov.uk																										                 © Crown Copyright 2017, Met Office</a:t>
            </a:r>
          </a:p>
        </p:txBody>
      </p:sp>
      <p:sp>
        <p:nvSpPr>
          <p:cNvPr id="3" name="Title 2"/>
          <p:cNvSpPr>
            <a:spLocks noGrp="1"/>
          </p:cNvSpPr>
          <p:nvPr>
            <p:ph type="title" hasCustomPrompt="1"/>
          </p:nvPr>
        </p:nvSpPr>
        <p:spPr/>
        <p:txBody>
          <a:bodyPr/>
          <a:lstStyle>
            <a:lvl1pPr>
              <a:defRPr/>
            </a:lvl1pPr>
          </a:lstStyle>
          <a:p>
            <a:r>
              <a:rPr lang="en-US" dirty="0"/>
              <a:t>Divider title (if required)</a:t>
            </a:r>
            <a:endParaRPr lang="en-GB" dirty="0"/>
          </a:p>
        </p:txBody>
      </p:sp>
    </p:spTree>
    <p:extLst>
      <p:ext uri="{BB962C8B-B14F-4D97-AF65-F5344CB8AC3E}">
        <p14:creationId xmlns:p14="http://schemas.microsoft.com/office/powerpoint/2010/main" val="2993055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Questions &amp; Contact">
    <p:spTree>
      <p:nvGrpSpPr>
        <p:cNvPr id="1" name=""/>
        <p:cNvGrpSpPr/>
        <p:nvPr/>
      </p:nvGrpSpPr>
      <p:grpSpPr>
        <a:xfrm>
          <a:off x="0" y="0"/>
          <a:ext cx="0" cy="0"/>
          <a:chOff x="0" y="0"/>
          <a:chExt cx="0" cy="0"/>
        </a:xfrm>
      </p:grpSpPr>
      <p:sp>
        <p:nvSpPr>
          <p:cNvPr id="198" name="Shape 198"/>
          <p:cNvSpPr/>
          <p:nvPr/>
        </p:nvSpPr>
        <p:spPr>
          <a:xfrm>
            <a:off x="0" y="2348707"/>
            <a:ext cx="12192003" cy="4154100"/>
          </a:xfrm>
          <a:prstGeom prst="rect">
            <a:avLst/>
          </a:prstGeom>
          <a:blipFill>
            <a:blip r:embed="rId2" cstate="print"/>
          </a:blipFill>
          <a:ln w="12700">
            <a:miter lim="400000"/>
          </a:ln>
          <a:extLst>
            <a:ext uri="{C572A759-6A51-4108-AA02-DFA0A04FC94B}">
              <ma14:wrappingTextBoxFlag xmlns="" xmlns:ma14="http://schemas.microsoft.com/office/mac/drawingml/2011/main" val="1"/>
            </a:ext>
          </a:extLst>
        </p:spPr>
        <p:txBody>
          <a:bodyPr lIns="35719" tIns="35719" rIns="35719" bIns="35719" anchor="t" anchorCtr="0"/>
          <a:lstStyle>
            <a:lvl1pPr>
              <a:defRPr sz="3200">
                <a:solidFill>
                  <a:srgbClr val="FFFFFF"/>
                </a:solidFill>
              </a:defRPr>
            </a:lvl1pPr>
          </a:lstStyle>
          <a:p>
            <a:pPr marL="0" marR="0" lvl="0" indent="0" algn="ctr" defTabSz="292093" rtl="0" eaLnBrk="1" fontAlgn="auto" latinLnBrk="0" hangingPunct="0">
              <a:lnSpc>
                <a:spcPct val="100000"/>
              </a:lnSpc>
              <a:spcBef>
                <a:spcPts val="0"/>
              </a:spcBef>
              <a:spcAft>
                <a:spcPts val="0"/>
              </a:spcAft>
              <a:buClrTx/>
              <a:buSzTx/>
              <a:buFontTx/>
              <a:buNone/>
              <a:tabLst/>
              <a:defRPr/>
            </a:pPr>
            <a:r>
              <a:rPr kumimoji="0" sz="1600" b="0" i="0" u="none" strike="noStrike" kern="0" cap="none" spc="0" normalizeH="0" baseline="0" noProof="0" dirty="0">
                <a:ln>
                  <a:noFill/>
                </a:ln>
                <a:solidFill>
                  <a:srgbClr val="FFFFFF"/>
                </a:solidFill>
                <a:effectLst/>
                <a:uLnTx/>
                <a:uFillTx/>
                <a:latin typeface="Arial"/>
                <a:sym typeface="Helvetica Light"/>
              </a:rPr>
              <a:t>  </a:t>
            </a:r>
          </a:p>
        </p:txBody>
      </p:sp>
      <p:sp>
        <p:nvSpPr>
          <p:cNvPr id="14" name="Text Placeholder 4"/>
          <p:cNvSpPr>
            <a:spLocks noGrp="1"/>
          </p:cNvSpPr>
          <p:nvPr>
            <p:ph type="body" sz="quarter" idx="12" hasCustomPrompt="1"/>
          </p:nvPr>
        </p:nvSpPr>
        <p:spPr>
          <a:xfrm>
            <a:off x="142876" y="2695575"/>
            <a:ext cx="10633869" cy="360084"/>
          </a:xfrm>
          <a:prstGeom prst="rect">
            <a:avLst/>
          </a:prstGeom>
        </p:spPr>
        <p:txBody>
          <a:bodyPr lIns="270000" rIns="270000">
            <a:noAutofit/>
          </a:bodyPr>
          <a:lstStyle>
            <a:lvl1pPr>
              <a:defRPr>
                <a:latin typeface="+mn-lt"/>
              </a:defRPr>
            </a:lvl1pPr>
            <a:lvl5pPr>
              <a:defRPr baseline="0"/>
            </a:lvl5pPr>
          </a:lstStyle>
          <a:p>
            <a:pPr lvl="0"/>
            <a:r>
              <a:rPr lang="en-GB" dirty="0"/>
              <a:t>For more information please contact:</a:t>
            </a:r>
          </a:p>
        </p:txBody>
      </p:sp>
      <p:pic>
        <p:nvPicPr>
          <p:cNvPr id="202" name="email-icon.png"/>
          <p:cNvPicPr>
            <a:picLocks noChangeAspect="1"/>
          </p:cNvPicPr>
          <p:nvPr/>
        </p:nvPicPr>
        <p:blipFill>
          <a:blip r:embed="rId3" cstate="print"/>
          <a:stretch>
            <a:fillRect/>
          </a:stretch>
        </p:blipFill>
        <p:spPr>
          <a:xfrm>
            <a:off x="299281" y="4175753"/>
            <a:ext cx="467428" cy="515867"/>
          </a:xfrm>
          <a:prstGeom prst="rect">
            <a:avLst/>
          </a:prstGeom>
          <a:ln w="12700">
            <a:miter lim="400000"/>
          </a:ln>
        </p:spPr>
      </p:pic>
      <p:pic>
        <p:nvPicPr>
          <p:cNvPr id="203" name="phone-icon.png"/>
          <p:cNvPicPr>
            <a:picLocks noChangeAspect="1"/>
          </p:cNvPicPr>
          <p:nvPr/>
        </p:nvPicPr>
        <p:blipFill>
          <a:blip r:embed="rId4" cstate="print"/>
          <a:stretch>
            <a:fillRect/>
          </a:stretch>
        </p:blipFill>
        <p:spPr>
          <a:xfrm>
            <a:off x="263337" y="4900761"/>
            <a:ext cx="539315" cy="515867"/>
          </a:xfrm>
          <a:prstGeom prst="rect">
            <a:avLst/>
          </a:prstGeom>
          <a:ln w="12700">
            <a:miter lim="400000"/>
          </a:ln>
        </p:spPr>
      </p:pic>
      <p:pic>
        <p:nvPicPr>
          <p:cNvPr id="205" name="web-icon.png"/>
          <p:cNvPicPr>
            <a:picLocks noChangeAspect="1"/>
          </p:cNvPicPr>
          <p:nvPr/>
        </p:nvPicPr>
        <p:blipFill>
          <a:blip r:embed="rId5" cstate="print"/>
          <a:stretch>
            <a:fillRect/>
          </a:stretch>
        </p:blipFill>
        <p:spPr>
          <a:xfrm>
            <a:off x="263337" y="3489743"/>
            <a:ext cx="539315" cy="457819"/>
          </a:xfrm>
          <a:prstGeom prst="rect">
            <a:avLst/>
          </a:prstGeom>
          <a:ln w="12700">
            <a:miter lim="400000"/>
          </a:ln>
        </p:spPr>
      </p:pic>
      <p:sp>
        <p:nvSpPr>
          <p:cNvPr id="2" name="Footer Placeholder 1"/>
          <p:cNvSpPr>
            <a:spLocks noGrp="1"/>
          </p:cNvSpPr>
          <p:nvPr>
            <p:ph type="ftr" sz="quarter" idx="17"/>
          </p:nvPr>
        </p:nvSpPr>
        <p:spPr/>
        <p:txBody>
          <a:bodyPr/>
          <a:lstStyle>
            <a:lvl1pPr algn="l" defTabSz="292093" hangingPunct="0">
              <a:defRPr/>
            </a:lvl1pPr>
          </a:lstStyle>
          <a:p>
            <a:r>
              <a:rPr lang="en-GB" kern="0" dirty="0">
                <a:solidFill>
                  <a:srgbClr val="2A2A2A"/>
                </a:solidFill>
                <a:sym typeface="Helvetica Light"/>
              </a:rPr>
              <a:t>www.metoffice.gov.uk																									                 © Crown Copyright 2017, Met Office</a:t>
            </a:r>
          </a:p>
        </p:txBody>
      </p:sp>
      <p:sp>
        <p:nvSpPr>
          <p:cNvPr id="3" name="Title 2"/>
          <p:cNvSpPr>
            <a:spLocks noGrp="1"/>
          </p:cNvSpPr>
          <p:nvPr>
            <p:ph type="title" hasCustomPrompt="1"/>
          </p:nvPr>
        </p:nvSpPr>
        <p:spPr/>
        <p:txBody>
          <a:bodyPr/>
          <a:lstStyle>
            <a:lvl1pPr>
              <a:defRPr/>
            </a:lvl1pPr>
          </a:lstStyle>
          <a:p>
            <a:r>
              <a:rPr lang="en-US" dirty="0"/>
              <a:t>Questions?</a:t>
            </a:r>
            <a:endParaRPr lang="en-GB" dirty="0"/>
          </a:p>
        </p:txBody>
      </p:sp>
      <p:sp>
        <p:nvSpPr>
          <p:cNvPr id="22" name="Shape 201"/>
          <p:cNvSpPr>
            <a:spLocks noGrp="1"/>
          </p:cNvSpPr>
          <p:nvPr>
            <p:ph type="body" sz="quarter" idx="18" hasCustomPrompt="1"/>
          </p:nvPr>
        </p:nvSpPr>
        <p:spPr>
          <a:xfrm>
            <a:off x="703458" y="3428989"/>
            <a:ext cx="10450319" cy="473912"/>
          </a:xfrm>
          <a:prstGeom prst="rect">
            <a:avLst/>
          </a:prstGeom>
        </p:spPr>
        <p:txBody>
          <a:bodyPr lIns="270000" anchor="t">
            <a:spAutoFit/>
          </a:bodyPr>
          <a:lstStyle>
            <a:lvl1pPr marL="0" indent="0" defTabSz="457189">
              <a:lnSpc>
                <a:spcPct val="150000"/>
              </a:lnSpc>
              <a:spcBef>
                <a:spcPts val="400"/>
              </a:spcBef>
              <a:buSzTx/>
              <a:buNone/>
              <a:defRPr sz="2000" b="1">
                <a:latin typeface="+mj-lt"/>
                <a:ea typeface="Arial"/>
                <a:cs typeface="Arial"/>
                <a:sym typeface="Arial"/>
              </a:defRPr>
            </a:lvl1pPr>
          </a:lstStyle>
          <a:p>
            <a:r>
              <a:rPr lang="en-GB" dirty="0"/>
              <a:t>www.metoffice.gov.uk</a:t>
            </a:r>
            <a:endParaRPr dirty="0"/>
          </a:p>
        </p:txBody>
      </p:sp>
      <p:sp>
        <p:nvSpPr>
          <p:cNvPr id="24" name="Shape 201"/>
          <p:cNvSpPr>
            <a:spLocks noGrp="1"/>
          </p:cNvSpPr>
          <p:nvPr>
            <p:ph type="body" sz="quarter" idx="20" hasCustomPrompt="1"/>
          </p:nvPr>
        </p:nvSpPr>
        <p:spPr>
          <a:xfrm>
            <a:off x="712789" y="4143114"/>
            <a:ext cx="10440988" cy="473912"/>
          </a:xfrm>
          <a:prstGeom prst="rect">
            <a:avLst/>
          </a:prstGeom>
        </p:spPr>
        <p:txBody>
          <a:bodyPr lIns="270000" anchor="t">
            <a:spAutoFit/>
          </a:bodyPr>
          <a:lstStyle>
            <a:lvl1pPr marL="0" indent="0" defTabSz="457189">
              <a:lnSpc>
                <a:spcPct val="150000"/>
              </a:lnSpc>
              <a:spcBef>
                <a:spcPts val="400"/>
              </a:spcBef>
              <a:buSzTx/>
              <a:buNone/>
              <a:defRPr sz="2000" b="1" baseline="0">
                <a:latin typeface="+mj-lt"/>
                <a:ea typeface="Arial"/>
                <a:cs typeface="Arial"/>
                <a:sym typeface="Arial"/>
              </a:defRPr>
            </a:lvl1pPr>
          </a:lstStyle>
          <a:p>
            <a:r>
              <a:rPr lang="en-GB" dirty="0"/>
              <a:t>Insert email here</a:t>
            </a:r>
            <a:endParaRPr dirty="0"/>
          </a:p>
        </p:txBody>
      </p:sp>
      <p:sp>
        <p:nvSpPr>
          <p:cNvPr id="28" name="Shape 201"/>
          <p:cNvSpPr>
            <a:spLocks noGrp="1"/>
          </p:cNvSpPr>
          <p:nvPr>
            <p:ph type="body" sz="quarter" idx="22" hasCustomPrompt="1"/>
          </p:nvPr>
        </p:nvSpPr>
        <p:spPr>
          <a:xfrm>
            <a:off x="703457" y="4884150"/>
            <a:ext cx="1773736" cy="935577"/>
          </a:xfrm>
          <a:prstGeom prst="rect">
            <a:avLst/>
          </a:prstGeom>
        </p:spPr>
        <p:txBody>
          <a:bodyPr wrap="square" lIns="270000" anchor="t">
            <a:spAutoFit/>
          </a:bodyPr>
          <a:lstStyle>
            <a:lvl1pPr marL="0" indent="0" defTabSz="457189">
              <a:lnSpc>
                <a:spcPct val="150000"/>
              </a:lnSpc>
              <a:spcBef>
                <a:spcPts val="400"/>
              </a:spcBef>
              <a:buSzTx/>
              <a:buNone/>
              <a:defRPr sz="2000" b="0" baseline="0">
                <a:latin typeface="+mj-lt"/>
                <a:ea typeface="Arial"/>
                <a:cs typeface="Arial"/>
                <a:sym typeface="Arial"/>
              </a:defRPr>
            </a:lvl1pPr>
          </a:lstStyle>
          <a:p>
            <a:r>
              <a:rPr lang="en-GB" dirty="0"/>
              <a:t>From the UK:</a:t>
            </a:r>
            <a:endParaRPr dirty="0"/>
          </a:p>
        </p:txBody>
      </p:sp>
      <p:sp>
        <p:nvSpPr>
          <p:cNvPr id="12" name="Shape 201"/>
          <p:cNvSpPr>
            <a:spLocks noGrp="1"/>
          </p:cNvSpPr>
          <p:nvPr>
            <p:ph type="body" sz="quarter" idx="23" hasCustomPrompt="1"/>
          </p:nvPr>
        </p:nvSpPr>
        <p:spPr>
          <a:xfrm>
            <a:off x="2310819" y="4884150"/>
            <a:ext cx="2255644" cy="473912"/>
          </a:xfrm>
          <a:prstGeom prst="rect">
            <a:avLst/>
          </a:prstGeom>
        </p:spPr>
        <p:txBody>
          <a:bodyPr wrap="square" lIns="270000" anchor="t">
            <a:spAutoFit/>
          </a:bodyPr>
          <a:lstStyle>
            <a:lvl1pPr marL="0" indent="0" defTabSz="457189">
              <a:lnSpc>
                <a:spcPct val="150000"/>
              </a:lnSpc>
              <a:spcBef>
                <a:spcPts val="400"/>
              </a:spcBef>
              <a:buSzTx/>
              <a:buNone/>
              <a:defRPr sz="2000" b="1" baseline="0">
                <a:latin typeface="+mj-lt"/>
                <a:ea typeface="Arial"/>
                <a:cs typeface="Arial"/>
                <a:sym typeface="Arial"/>
              </a:defRPr>
            </a:lvl1pPr>
          </a:lstStyle>
          <a:p>
            <a:r>
              <a:rPr lang="en-GB" dirty="0"/>
              <a:t>0370 900 0100</a:t>
            </a:r>
            <a:endParaRPr dirty="0"/>
          </a:p>
        </p:txBody>
      </p:sp>
      <p:sp>
        <p:nvSpPr>
          <p:cNvPr id="13" name="Shape 201"/>
          <p:cNvSpPr>
            <a:spLocks noGrp="1"/>
          </p:cNvSpPr>
          <p:nvPr>
            <p:ph type="body" sz="quarter" idx="24" hasCustomPrompt="1"/>
          </p:nvPr>
        </p:nvSpPr>
        <p:spPr>
          <a:xfrm>
            <a:off x="4784118" y="4884150"/>
            <a:ext cx="2646572" cy="935577"/>
          </a:xfrm>
          <a:prstGeom prst="rect">
            <a:avLst/>
          </a:prstGeom>
        </p:spPr>
        <p:txBody>
          <a:bodyPr wrap="square" lIns="270000" anchor="t">
            <a:spAutoFit/>
          </a:bodyPr>
          <a:lstStyle>
            <a:lvl1pPr marL="0" indent="0" defTabSz="457189">
              <a:lnSpc>
                <a:spcPct val="150000"/>
              </a:lnSpc>
              <a:spcBef>
                <a:spcPts val="400"/>
              </a:spcBef>
              <a:buSzTx/>
              <a:buNone/>
              <a:defRPr sz="2000" b="0" baseline="0">
                <a:latin typeface="+mj-lt"/>
                <a:ea typeface="Arial"/>
                <a:cs typeface="Arial"/>
                <a:sym typeface="Arial"/>
              </a:defRPr>
            </a:lvl1pPr>
          </a:lstStyle>
          <a:p>
            <a:r>
              <a:rPr lang="en-GB" dirty="0"/>
              <a:t>From outside the UK:</a:t>
            </a:r>
            <a:endParaRPr dirty="0"/>
          </a:p>
        </p:txBody>
      </p:sp>
      <p:sp>
        <p:nvSpPr>
          <p:cNvPr id="15" name="Shape 201"/>
          <p:cNvSpPr>
            <a:spLocks noGrp="1"/>
          </p:cNvSpPr>
          <p:nvPr>
            <p:ph type="body" sz="quarter" idx="25" hasCustomPrompt="1"/>
          </p:nvPr>
        </p:nvSpPr>
        <p:spPr>
          <a:xfrm>
            <a:off x="7239497" y="4884150"/>
            <a:ext cx="2255644" cy="935577"/>
          </a:xfrm>
          <a:prstGeom prst="rect">
            <a:avLst/>
          </a:prstGeom>
        </p:spPr>
        <p:txBody>
          <a:bodyPr wrap="square" lIns="270000" anchor="t">
            <a:spAutoFit/>
          </a:bodyPr>
          <a:lstStyle>
            <a:lvl1pPr marL="0" indent="0" defTabSz="457189">
              <a:lnSpc>
                <a:spcPct val="150000"/>
              </a:lnSpc>
              <a:spcBef>
                <a:spcPts val="400"/>
              </a:spcBef>
              <a:buSzTx/>
              <a:buNone/>
              <a:defRPr sz="2000" b="1" baseline="0">
                <a:latin typeface="+mj-lt"/>
                <a:ea typeface="Arial"/>
                <a:cs typeface="Arial"/>
                <a:sym typeface="Arial"/>
              </a:defRPr>
            </a:lvl1pPr>
          </a:lstStyle>
          <a:p>
            <a:r>
              <a:rPr lang="en-GB" dirty="0"/>
              <a:t>+44 1392 885680</a:t>
            </a:r>
            <a:endParaRPr dirty="0"/>
          </a:p>
        </p:txBody>
      </p:sp>
    </p:spTree>
    <p:extLst>
      <p:ext uri="{BB962C8B-B14F-4D97-AF65-F5344CB8AC3E}">
        <p14:creationId xmlns:p14="http://schemas.microsoft.com/office/powerpoint/2010/main" val="1840965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solidFill>
            <a:schemeClr val="accent6"/>
          </a:solidFill>
        </p:spPr>
        <p:txBody>
          <a:bodyPr/>
          <a:lstStyle>
            <a:lvl1pPr defTabSz="292093" hangingPunct="0">
              <a:defRPr/>
            </a:lvl1pPr>
          </a:lstStyle>
          <a:p>
            <a:r>
              <a:rPr lang="en-GB" kern="0" dirty="0">
                <a:solidFill>
                  <a:srgbClr val="2A2A2A"/>
                </a:solidFill>
                <a:sym typeface="Helvetica Light"/>
              </a:rPr>
              <a:t>www.metoffice.gov.uk																									                 © Crown Copyright 2017, Met Office</a:t>
            </a:r>
          </a:p>
        </p:txBody>
      </p:sp>
    </p:spTree>
    <p:extLst>
      <p:ext uri="{BB962C8B-B14F-4D97-AF65-F5344CB8AC3E}">
        <p14:creationId xmlns:p14="http://schemas.microsoft.com/office/powerpoint/2010/main" val="330798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5" name="Slide Number Placeholder 4"/>
          <p:cNvSpPr>
            <a:spLocks noGrp="1"/>
          </p:cNvSpPr>
          <p:nvPr>
            <p:ph type="sldNum" sz="quarter" idx="10"/>
          </p:nvPr>
        </p:nvSpPr>
        <p:spPr>
          <a:xfrm>
            <a:off x="10704725" y="6237312"/>
            <a:ext cx="901700" cy="252000"/>
          </a:xfrm>
          <a:prstGeom prst="rect">
            <a:avLst/>
          </a:prstGeom>
        </p:spPr>
        <p:txBody>
          <a:bodyPr/>
          <a:lstStyle>
            <a:lvl1pPr>
              <a:defRPr/>
            </a:lvl1pPr>
          </a:lstStyle>
          <a:p>
            <a:fld id="{7D9A8A42-CDD3-483B-A525-DE73108F9D72}" type="slidenum">
              <a:rPr lang="en-GB" altLang="en-US"/>
              <a:pPr/>
              <a:t>‹#›</a:t>
            </a:fld>
            <a:endParaRPr lang="en-GB" altLang="en-US"/>
          </a:p>
        </p:txBody>
      </p:sp>
      <p:sp>
        <p:nvSpPr>
          <p:cNvPr id="6" name="Content Placeholder 2"/>
          <p:cNvSpPr>
            <a:spLocks noGrp="1"/>
          </p:cNvSpPr>
          <p:nvPr>
            <p:ph idx="11"/>
          </p:nvPr>
        </p:nvSpPr>
        <p:spPr>
          <a:xfrm>
            <a:off x="566400" y="2214000"/>
            <a:ext cx="5184000" cy="4320000"/>
          </a:xfrm>
        </p:spPr>
        <p:txBody>
          <a:bodyPr/>
          <a:lstStyle>
            <a:lvl1pPr>
              <a:buClr>
                <a:schemeClr val="accent1"/>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Content Placeholder 2"/>
          <p:cNvSpPr>
            <a:spLocks noGrp="1"/>
          </p:cNvSpPr>
          <p:nvPr>
            <p:ph idx="12"/>
          </p:nvPr>
        </p:nvSpPr>
        <p:spPr>
          <a:xfrm>
            <a:off x="6108436" y="2214000"/>
            <a:ext cx="5184000" cy="4320000"/>
          </a:xfrm>
        </p:spPr>
        <p:txBody>
          <a:bodyPr/>
          <a:lstStyle>
            <a:lvl1pPr>
              <a:buClr>
                <a:schemeClr val="accent1"/>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434547292"/>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GB" dirty="0"/>
          </a:p>
        </p:txBody>
      </p:sp>
      <p:sp>
        <p:nvSpPr>
          <p:cNvPr id="3" name="Content Placeholder 2"/>
          <p:cNvSpPr>
            <a:spLocks noGrp="1"/>
          </p:cNvSpPr>
          <p:nvPr>
            <p:ph idx="1"/>
          </p:nvPr>
        </p:nvSpPr>
        <p:spPr/>
        <p:txBody>
          <a:bodyPr/>
          <a:lstStyle>
            <a:lvl1pPr>
              <a:buClr>
                <a:schemeClr val="accent1"/>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Box 4"/>
          <p:cNvSpPr txBox="1"/>
          <p:nvPr userDrawn="1"/>
        </p:nvSpPr>
        <p:spPr>
          <a:xfrm>
            <a:off x="3311693" y="6525344"/>
            <a:ext cx="8448939" cy="369332"/>
          </a:xfrm>
          <a:prstGeom prst="rect">
            <a:avLst/>
          </a:prstGeom>
          <a:solidFill>
            <a:schemeClr val="bg1"/>
          </a:solidFill>
        </p:spPr>
        <p:txBody>
          <a:bodyPr wrap="square" rtlCol="0">
            <a:spAutoFit/>
          </a:bodyPr>
          <a:lstStyle/>
          <a:p>
            <a:endParaRPr lang="en-GB" sz="1800" dirty="0">
              <a:solidFill>
                <a:schemeClr val="tx2"/>
              </a:solidFill>
              <a:latin typeface="+mn-lt"/>
            </a:endParaRPr>
          </a:p>
        </p:txBody>
      </p:sp>
    </p:spTree>
    <p:extLst>
      <p:ext uri="{BB962C8B-B14F-4D97-AF65-F5344CB8AC3E}">
        <p14:creationId xmlns:p14="http://schemas.microsoft.com/office/powerpoint/2010/main" val="2045243314"/>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le Slide (Colour)">
    <p:spTree>
      <p:nvGrpSpPr>
        <p:cNvPr id="1" name=""/>
        <p:cNvGrpSpPr/>
        <p:nvPr/>
      </p:nvGrpSpPr>
      <p:grpSpPr>
        <a:xfrm>
          <a:off x="0" y="0"/>
          <a:ext cx="0" cy="0"/>
          <a:chOff x="0" y="0"/>
          <a:chExt cx="0" cy="0"/>
        </a:xfrm>
      </p:grpSpPr>
      <p:sp>
        <p:nvSpPr>
          <p:cNvPr id="26" name="Rectangle 25"/>
          <p:cNvSpPr/>
          <p:nvPr userDrawn="1"/>
        </p:nvSpPr>
        <p:spPr bwMode="hidden">
          <a:xfrm>
            <a:off x="0" y="4572000"/>
            <a:ext cx="12192000"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a:p>
        </p:txBody>
      </p:sp>
      <p:pic>
        <p:nvPicPr>
          <p:cNvPr id="22" name="Picture 4"/>
          <p:cNvPicPr>
            <a:picLocks noChangeAspect="1"/>
          </p:cNvPicPr>
          <p:nvPr userDrawn="1"/>
        </p:nvPicPr>
        <p:blipFill>
          <a:blip r:embed="rId2">
            <a:extLst>
              <a:ext uri="{28A0092B-C50C-407E-A947-70E740481C1C}">
                <a14:useLocalDpi xmlns:a14="http://schemas.microsoft.com/office/drawing/2010/main" val="0"/>
              </a:ext>
            </a:extLst>
          </a:blip>
          <a:srcRect l="13858" t="424" r="7953" b="22234"/>
          <a:stretch>
            <a:fillRect/>
          </a:stretch>
        </p:blipFill>
        <p:spPr bwMode="auto">
          <a:xfrm>
            <a:off x="0" y="2286000"/>
            <a:ext cx="12192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p:nvPr userDrawn="1"/>
        </p:nvSpPr>
        <p:spPr bwMode="hidden">
          <a:xfrm>
            <a:off x="0" y="0"/>
            <a:ext cx="12192000"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a:p>
        </p:txBody>
      </p:sp>
      <p:sp>
        <p:nvSpPr>
          <p:cNvPr id="3084" name="Rectangle 12"/>
          <p:cNvSpPr>
            <a:spLocks noGrp="1" noChangeArrowheads="1"/>
          </p:cNvSpPr>
          <p:nvPr>
            <p:ph type="subTitle" idx="1"/>
          </p:nvPr>
        </p:nvSpPr>
        <p:spPr>
          <a:xfrm>
            <a:off x="566401" y="4653136"/>
            <a:ext cx="10560051" cy="925512"/>
          </a:xfrm>
        </p:spPr>
        <p:txBody>
          <a:bodyPr/>
          <a:lstStyle>
            <a:lvl1pPr marL="0" indent="0">
              <a:buFontTx/>
              <a:buNone/>
              <a:defRPr sz="2000">
                <a:solidFill>
                  <a:schemeClr val="bg1"/>
                </a:solidFill>
              </a:defRPr>
            </a:lvl1pPr>
          </a:lstStyle>
          <a:p>
            <a:pPr lvl="0"/>
            <a:r>
              <a:rPr lang="en-US" altLang="en-US" noProof="0"/>
              <a:t>Click to edit Master subtitle style</a:t>
            </a:r>
            <a:endParaRPr lang="en-GB" altLang="en-US" noProof="0" dirty="0"/>
          </a:p>
        </p:txBody>
      </p:sp>
      <p:sp>
        <p:nvSpPr>
          <p:cNvPr id="27" name="Rectangle 13"/>
          <p:cNvSpPr>
            <a:spLocks noGrp="1" noChangeArrowheads="1"/>
          </p:cNvSpPr>
          <p:nvPr>
            <p:ph type="sldNum" sz="quarter" idx="4"/>
          </p:nvPr>
        </p:nvSpPr>
        <p:spPr bwMode="auto">
          <a:xfrm>
            <a:off x="10704725" y="6237312"/>
            <a:ext cx="9017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1200">
                <a:solidFill>
                  <a:schemeClr val="bg2"/>
                </a:solidFill>
                <a:latin typeface="+mn-lt"/>
              </a:defRPr>
            </a:lvl1pPr>
          </a:lstStyle>
          <a:p>
            <a:fld id="{44C01B32-D1A0-401C-8867-70456BBB1E87}" type="slidenum">
              <a:rPr lang="en-GB" altLang="en-US" smtClean="0"/>
              <a:pPr/>
              <a:t>‹#›</a:t>
            </a:fld>
            <a:endParaRPr lang="en-GB" altLang="en-US" dirty="0"/>
          </a:p>
        </p:txBody>
      </p:sp>
      <p:sp>
        <p:nvSpPr>
          <p:cNvPr id="28" name="TextBox 27"/>
          <p:cNvSpPr txBox="1">
            <a:spLocks noChangeArrowheads="1"/>
          </p:cNvSpPr>
          <p:nvPr userDrawn="1"/>
        </p:nvSpPr>
        <p:spPr bwMode="auto">
          <a:xfrm>
            <a:off x="2571333" y="6574295"/>
            <a:ext cx="902546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r>
              <a:rPr lang="en-GB" altLang="en-US" sz="1400" dirty="0">
                <a:solidFill>
                  <a:schemeClr val="bg1"/>
                </a:solidFill>
                <a:latin typeface="Effra Light" pitchFamily="34" charset="0"/>
              </a:rPr>
              <a:t>LIMITLESS </a:t>
            </a:r>
            <a:r>
              <a:rPr lang="en-GB" altLang="en-US" sz="1400" dirty="0">
                <a:solidFill>
                  <a:schemeClr val="bg1"/>
                </a:solidFill>
                <a:latin typeface="Effra Heavy" pitchFamily="34" charset="0"/>
              </a:rPr>
              <a:t>POTENTIAL</a:t>
            </a:r>
            <a:r>
              <a:rPr lang="en-GB" altLang="en-US" sz="1400" dirty="0">
                <a:solidFill>
                  <a:schemeClr val="bg1"/>
                </a:solidFill>
                <a:latin typeface="Effra Light" pitchFamily="34" charset="0"/>
              </a:rPr>
              <a:t> | LIMITLESS </a:t>
            </a:r>
            <a:r>
              <a:rPr lang="en-GB" altLang="en-US" sz="1400" dirty="0">
                <a:solidFill>
                  <a:schemeClr val="bg1"/>
                </a:solidFill>
                <a:latin typeface="Effra Heavy" pitchFamily="34" charset="0"/>
              </a:rPr>
              <a:t>OPPORTUNITIES</a:t>
            </a:r>
            <a:r>
              <a:rPr lang="en-GB" altLang="en-US" sz="1400" dirty="0">
                <a:solidFill>
                  <a:schemeClr val="bg1"/>
                </a:solidFill>
                <a:latin typeface="Effra Light" pitchFamily="34" charset="0"/>
              </a:rPr>
              <a:t> | LIMITLESS </a:t>
            </a:r>
            <a:r>
              <a:rPr lang="en-GB" altLang="en-US" sz="1400" dirty="0">
                <a:solidFill>
                  <a:schemeClr val="bg1"/>
                </a:solidFill>
                <a:latin typeface="Effra Heavy" pitchFamily="34" charset="0"/>
              </a:rPr>
              <a:t>IMPACT</a:t>
            </a:r>
          </a:p>
        </p:txBody>
      </p:sp>
      <p:pic>
        <p:nvPicPr>
          <p:cNvPr id="32" name="Picture 55"/>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hidden">
          <a:xfrm>
            <a:off x="10033045" y="439672"/>
            <a:ext cx="1579033" cy="384327"/>
          </a:xfrm>
          <a:prstGeom prst="rect">
            <a:avLst/>
          </a:prstGeom>
          <a:noFill/>
          <a:ln>
            <a:noFill/>
          </a:ln>
        </p:spPr>
      </p:pic>
      <p:sp>
        <p:nvSpPr>
          <p:cNvPr id="14" name="Rectangle 11"/>
          <p:cNvSpPr>
            <a:spLocks noGrp="1" noChangeArrowheads="1"/>
          </p:cNvSpPr>
          <p:nvPr>
            <p:ph type="ctrTitle"/>
          </p:nvPr>
        </p:nvSpPr>
        <p:spPr>
          <a:xfrm>
            <a:off x="566400" y="1143000"/>
            <a:ext cx="11040000" cy="919800"/>
          </a:xfrm>
        </p:spPr>
        <p:txBody>
          <a:bodyPr wrap="square"/>
          <a:lstStyle>
            <a:lvl1pPr>
              <a:lnSpc>
                <a:spcPct val="90000"/>
              </a:lnSpc>
              <a:tabLst>
                <a:tab pos="4038600" algn="l"/>
              </a:tabLst>
              <a:defRPr sz="4000" cap="all" baseline="0">
                <a:solidFill>
                  <a:schemeClr val="bg1"/>
                </a:solidFill>
              </a:defRPr>
            </a:lvl1pPr>
          </a:lstStyle>
          <a:p>
            <a:pPr lvl="0"/>
            <a:r>
              <a:rPr lang="en-US" altLang="en-US" noProof="0"/>
              <a:t>Click to edit Master title style</a:t>
            </a:r>
            <a:endParaRPr lang="en-GB" altLang="en-US" noProof="0" dirty="0"/>
          </a:p>
        </p:txBody>
      </p:sp>
      <p:sp>
        <p:nvSpPr>
          <p:cNvPr id="15" name="Text Placeholder 2"/>
          <p:cNvSpPr>
            <a:spLocks noGrp="1"/>
          </p:cNvSpPr>
          <p:nvPr>
            <p:ph type="body" sz="quarter" idx="13" hasCustomPrompt="1"/>
          </p:nvPr>
        </p:nvSpPr>
        <p:spPr>
          <a:xfrm>
            <a:off x="556684" y="0"/>
            <a:ext cx="3811125" cy="867106"/>
          </a:xfrm>
          <a:solidFill>
            <a:schemeClr val="accent1"/>
          </a:solidFill>
        </p:spPr>
        <p:txBody>
          <a:bodyPr wrap="square" lIns="72000" tIns="396000" rIns="72000" bIns="36000">
            <a:spAutoFit/>
          </a:bodyPr>
          <a:lstStyle>
            <a:lvl1pPr marL="0" indent="0">
              <a:buNone/>
              <a:defRPr sz="1400">
                <a:solidFill>
                  <a:schemeClr val="bg1"/>
                </a:solidFill>
                <a:latin typeface="+mj-lt"/>
              </a:defRPr>
            </a:lvl1pPr>
          </a:lstStyle>
          <a:p>
            <a:pPr lvl="0"/>
            <a:r>
              <a:rPr lang="en-US" dirty="0"/>
              <a:t>Unit name here, max 2 line, adjust width of box if required</a:t>
            </a:r>
            <a:endParaRPr lang="en-GB" dirty="0"/>
          </a:p>
        </p:txBody>
      </p:sp>
      <p:sp>
        <p:nvSpPr>
          <p:cNvPr id="16" name="Footer Placeholder 2"/>
          <p:cNvSpPr>
            <a:spLocks noGrp="1"/>
          </p:cNvSpPr>
          <p:nvPr>
            <p:ph type="ftr" sz="quarter" idx="3"/>
          </p:nvPr>
        </p:nvSpPr>
        <p:spPr>
          <a:xfrm>
            <a:off x="4165600" y="6237312"/>
            <a:ext cx="3860800" cy="252000"/>
          </a:xfrm>
          <a:prstGeom prst="rect">
            <a:avLst/>
          </a:prstGeom>
        </p:spPr>
        <p:txBody>
          <a:bodyPr vert="horz" lIns="0" tIns="0" rIns="0" bIns="0" rtlCol="0" anchor="t" anchorCtr="0"/>
          <a:lstStyle>
            <a:lvl1pPr algn="ctr">
              <a:defRPr sz="1200">
                <a:solidFill>
                  <a:schemeClr val="bg2"/>
                </a:solidFill>
                <a:latin typeface="+mn-lt"/>
              </a:defRPr>
            </a:lvl1pPr>
          </a:lstStyle>
          <a:p>
            <a:endParaRPr lang="en-GB" dirty="0"/>
          </a:p>
        </p:txBody>
      </p:sp>
      <p:sp>
        <p:nvSpPr>
          <p:cNvPr id="17" name="Date Placeholder 1"/>
          <p:cNvSpPr>
            <a:spLocks noGrp="1"/>
          </p:cNvSpPr>
          <p:nvPr>
            <p:ph type="dt" sz="half" idx="2"/>
          </p:nvPr>
        </p:nvSpPr>
        <p:spPr>
          <a:xfrm>
            <a:off x="566400" y="6237312"/>
            <a:ext cx="2844800" cy="252000"/>
          </a:xfrm>
          <a:prstGeom prst="rect">
            <a:avLst/>
          </a:prstGeom>
        </p:spPr>
        <p:txBody>
          <a:bodyPr vert="horz" lIns="0" tIns="0" rIns="0" bIns="0" rtlCol="0" anchor="t" anchorCtr="0"/>
          <a:lstStyle>
            <a:lvl1pPr algn="l">
              <a:defRPr sz="1200">
                <a:solidFill>
                  <a:schemeClr val="bg2"/>
                </a:solidFill>
                <a:latin typeface="+mn-lt"/>
              </a:defRPr>
            </a:lvl1pPr>
          </a:lstStyle>
          <a:p>
            <a:endParaRPr lang="en-GB" dirty="0"/>
          </a:p>
        </p:txBody>
      </p:sp>
      <p:sp>
        <p:nvSpPr>
          <p:cNvPr id="19" name="TextBox 18"/>
          <p:cNvSpPr txBox="1"/>
          <p:nvPr userDrawn="1"/>
        </p:nvSpPr>
        <p:spPr>
          <a:xfrm>
            <a:off x="566401" y="6646964"/>
            <a:ext cx="2688299" cy="123111"/>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20000"/>
              </a:spcBef>
              <a:spcAft>
                <a:spcPct val="0"/>
              </a:spcAft>
              <a:buClr>
                <a:srgbClr val="D2002E"/>
              </a:buClr>
              <a:buSzTx/>
              <a:buFont typeface="Arial" charset="0"/>
              <a:buNone/>
              <a:tabLst/>
              <a:defRPr/>
            </a:pPr>
            <a:r>
              <a:rPr kumimoji="0" lang="en-GB" sz="800" b="0" i="0" u="none" strike="noStrike" kern="0" cap="none" spc="0" normalizeH="0" baseline="0" noProof="0" dirty="0">
                <a:ln>
                  <a:noFill/>
                </a:ln>
                <a:solidFill>
                  <a:schemeClr val="bg2"/>
                </a:solidFill>
                <a:effectLst/>
                <a:uLnTx/>
                <a:uFillTx/>
                <a:latin typeface="Effra"/>
              </a:rPr>
              <a:t>Copyright University of Reading</a:t>
            </a:r>
          </a:p>
        </p:txBody>
      </p:sp>
      <p:sp>
        <p:nvSpPr>
          <p:cNvPr id="20" name="Picture Placeholder 7"/>
          <p:cNvSpPr>
            <a:spLocks noGrp="1"/>
          </p:cNvSpPr>
          <p:nvPr>
            <p:ph type="pic" sz="quarter" idx="16" hasCustomPrompt="1"/>
          </p:nvPr>
        </p:nvSpPr>
        <p:spPr>
          <a:xfrm>
            <a:off x="0" y="2286000"/>
            <a:ext cx="12192000" cy="2286000"/>
          </a:xfrm>
        </p:spPr>
        <p:txBody>
          <a:bodyPr/>
          <a:lstStyle>
            <a:lvl1pPr marL="0" indent="0">
              <a:buNone/>
              <a:defRPr sz="1000">
                <a:solidFill>
                  <a:schemeClr val="bg1"/>
                </a:solidFill>
              </a:defRPr>
            </a:lvl1pPr>
          </a:lstStyle>
          <a:p>
            <a:r>
              <a:rPr lang="en-US" dirty="0"/>
              <a:t>Click icon to add picture. Visit www.reading.ac.uk/imagebank for more.</a:t>
            </a:r>
          </a:p>
        </p:txBody>
      </p:sp>
    </p:spTree>
    <p:extLst>
      <p:ext uri="{BB962C8B-B14F-4D97-AF65-F5344CB8AC3E}">
        <p14:creationId xmlns:p14="http://schemas.microsoft.com/office/powerpoint/2010/main" val="3289100756"/>
      </p:ext>
    </p:extLst>
  </p:cSld>
  <p:clrMapOvr>
    <a:masterClrMapping/>
  </p:clrMapOvr>
  <p:transition spd="med">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obj" preserve="1">
  <p:cSld name="Title and Content (Grey)">
    <p:spTree>
      <p:nvGrpSpPr>
        <p:cNvPr id="1" name=""/>
        <p:cNvGrpSpPr/>
        <p:nvPr/>
      </p:nvGrpSpPr>
      <p:grpSpPr>
        <a:xfrm>
          <a:off x="0" y="0"/>
          <a:ext cx="0" cy="0"/>
          <a:chOff x="0" y="0"/>
          <a:chExt cx="0" cy="0"/>
        </a:xfrm>
      </p:grpSpPr>
      <p:sp>
        <p:nvSpPr>
          <p:cNvPr id="5" name="Rectangle 4"/>
          <p:cNvSpPr/>
          <p:nvPr userDrawn="1"/>
        </p:nvSpPr>
        <p:spPr bwMode="hidden">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GB" dirty="0"/>
          </a:p>
        </p:txBody>
      </p:sp>
      <p:sp>
        <p:nvSpPr>
          <p:cNvPr id="3" name="Content Placeholder 2"/>
          <p:cNvSpPr>
            <a:spLocks noGrp="1"/>
          </p:cNvSpPr>
          <p:nvPr>
            <p:ph idx="1"/>
          </p:nvPr>
        </p:nvSpPr>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Slide Number Placeholder 3"/>
          <p:cNvSpPr>
            <a:spLocks noGrp="1"/>
          </p:cNvSpPr>
          <p:nvPr>
            <p:ph type="sldNum" sz="quarter" idx="10"/>
          </p:nvPr>
        </p:nvSpPr>
        <p:spPr>
          <a:xfrm>
            <a:off x="10704725" y="6237312"/>
            <a:ext cx="901700" cy="252000"/>
          </a:xfrm>
          <a:prstGeom prst="rect">
            <a:avLst/>
          </a:prstGeom>
        </p:spPr>
        <p:txBody>
          <a:bodyPr/>
          <a:lstStyle>
            <a:lvl1pPr>
              <a:defRPr>
                <a:solidFill>
                  <a:schemeClr val="bg1"/>
                </a:solidFill>
              </a:defRPr>
            </a:lvl1pPr>
          </a:lstStyle>
          <a:p>
            <a:fld id="{DCF6A46F-80AB-49F3-8C7E-9717ED945456}" type="slidenum">
              <a:rPr lang="en-GB" altLang="en-US" smtClean="0"/>
              <a:pPr/>
              <a:t>‹#›</a:t>
            </a:fld>
            <a:endParaRPr lang="en-GB" altLang="en-US" dirty="0"/>
          </a:p>
        </p:txBody>
      </p:sp>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hidden">
          <a:xfrm>
            <a:off x="10033045" y="438208"/>
            <a:ext cx="1579033"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a:spLocks noChangeArrowheads="1"/>
          </p:cNvSpPr>
          <p:nvPr userDrawn="1"/>
        </p:nvSpPr>
        <p:spPr bwMode="auto">
          <a:xfrm>
            <a:off x="2571333" y="6574295"/>
            <a:ext cx="902546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r>
              <a:rPr lang="en-GB" altLang="en-US" sz="1400" dirty="0">
                <a:solidFill>
                  <a:schemeClr val="bg1"/>
                </a:solidFill>
                <a:latin typeface="Effra Light" pitchFamily="34" charset="0"/>
              </a:rPr>
              <a:t>LIMITLESS </a:t>
            </a:r>
            <a:r>
              <a:rPr lang="en-GB" altLang="en-US" sz="1400" dirty="0">
                <a:solidFill>
                  <a:schemeClr val="bg1"/>
                </a:solidFill>
                <a:latin typeface="Effra Heavy" pitchFamily="34" charset="0"/>
              </a:rPr>
              <a:t>POTENTIAL</a:t>
            </a:r>
            <a:r>
              <a:rPr lang="en-GB" altLang="en-US" sz="1400" dirty="0">
                <a:solidFill>
                  <a:schemeClr val="bg1"/>
                </a:solidFill>
                <a:latin typeface="Effra Light" pitchFamily="34" charset="0"/>
              </a:rPr>
              <a:t> | LIMITLESS </a:t>
            </a:r>
            <a:r>
              <a:rPr lang="en-GB" altLang="en-US" sz="1400" dirty="0">
                <a:solidFill>
                  <a:schemeClr val="bg1"/>
                </a:solidFill>
                <a:latin typeface="Effra Heavy" pitchFamily="34" charset="0"/>
              </a:rPr>
              <a:t>OPPORTUNITIES</a:t>
            </a:r>
            <a:r>
              <a:rPr lang="en-GB" altLang="en-US" sz="1400" dirty="0">
                <a:solidFill>
                  <a:schemeClr val="bg1"/>
                </a:solidFill>
                <a:latin typeface="Effra Light" pitchFamily="34" charset="0"/>
              </a:rPr>
              <a:t> | LIMITLESS </a:t>
            </a:r>
            <a:r>
              <a:rPr lang="en-GB" altLang="en-US" sz="1400" dirty="0">
                <a:solidFill>
                  <a:schemeClr val="bg1"/>
                </a:solidFill>
                <a:latin typeface="Effra Heavy" pitchFamily="34" charset="0"/>
              </a:rPr>
              <a:t>IMPACT</a:t>
            </a:r>
          </a:p>
        </p:txBody>
      </p:sp>
    </p:spTree>
    <p:extLst>
      <p:ext uri="{BB962C8B-B14F-4D97-AF65-F5344CB8AC3E}">
        <p14:creationId xmlns:p14="http://schemas.microsoft.com/office/powerpoint/2010/main" val="546795946"/>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wo column (Grey)">
    <p:spTree>
      <p:nvGrpSpPr>
        <p:cNvPr id="1" name=""/>
        <p:cNvGrpSpPr/>
        <p:nvPr/>
      </p:nvGrpSpPr>
      <p:grpSpPr>
        <a:xfrm>
          <a:off x="0" y="0"/>
          <a:ext cx="0" cy="0"/>
          <a:chOff x="0" y="0"/>
          <a:chExt cx="0" cy="0"/>
        </a:xfrm>
      </p:grpSpPr>
      <p:sp>
        <p:nvSpPr>
          <p:cNvPr id="6" name="Rectangle 5"/>
          <p:cNvSpPr/>
          <p:nvPr userDrawn="1"/>
        </p:nvSpPr>
        <p:spPr bwMode="hidden">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hidden">
          <a:xfrm>
            <a:off x="10033045" y="438208"/>
            <a:ext cx="1579033"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GB" dirty="0"/>
          </a:p>
        </p:txBody>
      </p:sp>
      <p:sp>
        <p:nvSpPr>
          <p:cNvPr id="5" name="Slide Number Placeholder 4"/>
          <p:cNvSpPr>
            <a:spLocks noGrp="1"/>
          </p:cNvSpPr>
          <p:nvPr>
            <p:ph type="sldNum" sz="quarter" idx="10"/>
          </p:nvPr>
        </p:nvSpPr>
        <p:spPr>
          <a:xfrm>
            <a:off x="10704725" y="6237312"/>
            <a:ext cx="901700" cy="252000"/>
          </a:xfrm>
          <a:prstGeom prst="rect">
            <a:avLst/>
          </a:prstGeom>
        </p:spPr>
        <p:txBody>
          <a:bodyPr/>
          <a:lstStyle>
            <a:lvl1pPr>
              <a:defRPr>
                <a:solidFill>
                  <a:schemeClr val="bg1"/>
                </a:solidFill>
              </a:defRPr>
            </a:lvl1pPr>
          </a:lstStyle>
          <a:p>
            <a:fld id="{7D9A8A42-CDD3-483B-A525-DE73108F9D72}" type="slidenum">
              <a:rPr lang="en-GB" altLang="en-US" smtClean="0"/>
              <a:pPr/>
              <a:t>‹#›</a:t>
            </a:fld>
            <a:endParaRPr lang="en-GB" altLang="en-US" dirty="0"/>
          </a:p>
        </p:txBody>
      </p:sp>
      <p:sp>
        <p:nvSpPr>
          <p:cNvPr id="8" name="TextBox 7"/>
          <p:cNvSpPr txBox="1">
            <a:spLocks noChangeArrowheads="1"/>
          </p:cNvSpPr>
          <p:nvPr userDrawn="1"/>
        </p:nvSpPr>
        <p:spPr bwMode="auto">
          <a:xfrm>
            <a:off x="2571333" y="6574295"/>
            <a:ext cx="902546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r>
              <a:rPr lang="en-GB" altLang="en-US" sz="1400" dirty="0">
                <a:solidFill>
                  <a:schemeClr val="bg1"/>
                </a:solidFill>
                <a:latin typeface="Effra Light" pitchFamily="34" charset="0"/>
              </a:rPr>
              <a:t>LIMITLESS </a:t>
            </a:r>
            <a:r>
              <a:rPr lang="en-GB" altLang="en-US" sz="1400" dirty="0">
                <a:solidFill>
                  <a:schemeClr val="bg1"/>
                </a:solidFill>
                <a:latin typeface="Effra Heavy" pitchFamily="34" charset="0"/>
              </a:rPr>
              <a:t>POTENTIAL</a:t>
            </a:r>
            <a:r>
              <a:rPr lang="en-GB" altLang="en-US" sz="1400" dirty="0">
                <a:solidFill>
                  <a:schemeClr val="bg1"/>
                </a:solidFill>
                <a:latin typeface="Effra Light" pitchFamily="34" charset="0"/>
              </a:rPr>
              <a:t> | LIMITLESS </a:t>
            </a:r>
            <a:r>
              <a:rPr lang="en-GB" altLang="en-US" sz="1400" dirty="0">
                <a:solidFill>
                  <a:schemeClr val="bg1"/>
                </a:solidFill>
                <a:latin typeface="Effra Heavy" pitchFamily="34" charset="0"/>
              </a:rPr>
              <a:t>OPPORTUNITIES</a:t>
            </a:r>
            <a:r>
              <a:rPr lang="en-GB" altLang="en-US" sz="1400" dirty="0">
                <a:solidFill>
                  <a:schemeClr val="bg1"/>
                </a:solidFill>
                <a:latin typeface="Effra Light" pitchFamily="34" charset="0"/>
              </a:rPr>
              <a:t> | LIMITLESS </a:t>
            </a:r>
            <a:r>
              <a:rPr lang="en-GB" altLang="en-US" sz="1400" dirty="0">
                <a:solidFill>
                  <a:schemeClr val="bg1"/>
                </a:solidFill>
                <a:latin typeface="Effra Heavy" pitchFamily="34" charset="0"/>
              </a:rPr>
              <a:t>IMPACT</a:t>
            </a:r>
          </a:p>
        </p:txBody>
      </p:sp>
      <p:sp>
        <p:nvSpPr>
          <p:cNvPr id="9" name="Content Placeholder 2"/>
          <p:cNvSpPr>
            <a:spLocks noGrp="1"/>
          </p:cNvSpPr>
          <p:nvPr>
            <p:ph idx="11"/>
          </p:nvPr>
        </p:nvSpPr>
        <p:spPr>
          <a:xfrm>
            <a:off x="566400" y="2214000"/>
            <a:ext cx="5184000" cy="4320000"/>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2"/>
          <p:cNvSpPr>
            <a:spLocks noGrp="1"/>
          </p:cNvSpPr>
          <p:nvPr>
            <p:ph idx="12"/>
          </p:nvPr>
        </p:nvSpPr>
        <p:spPr>
          <a:xfrm>
            <a:off x="6108436" y="2214000"/>
            <a:ext cx="5184000" cy="4320000"/>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988770274"/>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Blank (whit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10704725" y="6237312"/>
            <a:ext cx="901700" cy="252000"/>
          </a:xfrm>
          <a:prstGeom prst="rect">
            <a:avLst/>
          </a:prstGeom>
        </p:spPr>
        <p:txBody>
          <a:bodyPr/>
          <a:lstStyle>
            <a:lvl1pPr>
              <a:defRPr/>
            </a:lvl1pPr>
          </a:lstStyle>
          <a:p>
            <a:fld id="{8CAE96E1-FE19-476C-9CF0-3BB4903735D9}" type="slidenum">
              <a:rPr lang="en-GB" altLang="en-US"/>
              <a:pPr/>
              <a:t>‹#›</a:t>
            </a:fld>
            <a:endParaRPr lang="en-GB" altLang="en-US"/>
          </a:p>
        </p:txBody>
      </p:sp>
      <p:sp>
        <p:nvSpPr>
          <p:cNvPr id="3" name="Rectangle 2"/>
          <p:cNvSpPr/>
          <p:nvPr userDrawn="1"/>
        </p:nvSpPr>
        <p:spPr bwMode="hidden">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a:p>
        </p:txBody>
      </p:sp>
      <p:sp>
        <p:nvSpPr>
          <p:cNvPr id="6" name="Content Placeholder 5"/>
          <p:cNvSpPr>
            <a:spLocks noGrp="1"/>
          </p:cNvSpPr>
          <p:nvPr>
            <p:ph sz="quarter" idx="11"/>
          </p:nvPr>
        </p:nvSpPr>
        <p:spPr>
          <a:xfrm>
            <a:off x="566400" y="476672"/>
            <a:ext cx="11040000" cy="5904656"/>
          </a:xfrm>
        </p:spPr>
        <p:txBody>
          <a:bodyPr/>
          <a:lstStyle>
            <a:lvl1pPr>
              <a:buClr>
                <a:schemeClr val="accent1"/>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778756975"/>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Blank (colour)">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10704725" y="6237312"/>
            <a:ext cx="901700" cy="252000"/>
          </a:xfrm>
          <a:prstGeom prst="rect">
            <a:avLst/>
          </a:prstGeom>
        </p:spPr>
        <p:txBody>
          <a:bodyPr/>
          <a:lstStyle>
            <a:lvl1pPr>
              <a:defRPr/>
            </a:lvl1pPr>
          </a:lstStyle>
          <a:p>
            <a:fld id="{8CAE96E1-FE19-476C-9CF0-3BB4903735D9}" type="slidenum">
              <a:rPr lang="en-GB" altLang="en-US"/>
              <a:pPr/>
              <a:t>‹#›</a:t>
            </a:fld>
            <a:endParaRPr lang="en-GB" altLang="en-US"/>
          </a:p>
        </p:txBody>
      </p:sp>
      <p:sp>
        <p:nvSpPr>
          <p:cNvPr id="3" name="Rectangle 2"/>
          <p:cNvSpPr/>
          <p:nvPr userDrawn="1"/>
        </p:nvSpPr>
        <p:spPr bwMode="hidden">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a:p>
        </p:txBody>
      </p:sp>
      <p:sp>
        <p:nvSpPr>
          <p:cNvPr id="4" name="Content Placeholder 5"/>
          <p:cNvSpPr>
            <a:spLocks noGrp="1"/>
          </p:cNvSpPr>
          <p:nvPr>
            <p:ph sz="quarter" idx="11"/>
          </p:nvPr>
        </p:nvSpPr>
        <p:spPr>
          <a:xfrm>
            <a:off x="566400" y="476672"/>
            <a:ext cx="11040000" cy="5904656"/>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483509036"/>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showMasterPhAnim="0" preserve="1" userDrawn="1">
  <p:cSld name="Section splash (Colour)">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10704725" y="6237312"/>
            <a:ext cx="901700" cy="252000"/>
          </a:xfrm>
          <a:prstGeom prst="rect">
            <a:avLst/>
          </a:prstGeom>
        </p:spPr>
        <p:txBody>
          <a:bodyPr/>
          <a:lstStyle>
            <a:lvl1pPr>
              <a:defRPr>
                <a:solidFill>
                  <a:schemeClr val="bg1"/>
                </a:solidFill>
              </a:defRPr>
            </a:lvl1pPr>
          </a:lstStyle>
          <a:p>
            <a:fld id="{8CAE96E1-FE19-476C-9CF0-3BB4903735D9}" type="slidenum">
              <a:rPr lang="en-GB" altLang="en-US" smtClean="0"/>
              <a:pPr/>
              <a:t>‹#›</a:t>
            </a:fld>
            <a:endParaRPr lang="en-GB" altLang="en-US"/>
          </a:p>
        </p:txBody>
      </p:sp>
      <p:sp>
        <p:nvSpPr>
          <p:cNvPr id="3" name="Rectangle 2"/>
          <p:cNvSpPr/>
          <p:nvPr userDrawn="1"/>
        </p:nvSpPr>
        <p:spPr bwMode="hidden">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a:p>
        </p:txBody>
      </p:sp>
      <p:sp>
        <p:nvSpPr>
          <p:cNvPr id="5" name="TextBox 4"/>
          <p:cNvSpPr txBox="1">
            <a:spLocks noChangeArrowheads="1"/>
          </p:cNvSpPr>
          <p:nvPr userDrawn="1"/>
        </p:nvSpPr>
        <p:spPr bwMode="auto">
          <a:xfrm>
            <a:off x="-336713" y="3841514"/>
            <a:ext cx="13603817"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GB" altLang="en-US" sz="15000" dirty="0">
                <a:solidFill>
                  <a:schemeClr val="bg1"/>
                </a:solidFill>
                <a:latin typeface="+mj-lt"/>
              </a:rPr>
              <a:t>LIMITLESS</a:t>
            </a:r>
          </a:p>
        </p:txBody>
      </p:sp>
      <p:sp>
        <p:nvSpPr>
          <p:cNvPr id="6" name="Picture Placeholder 12"/>
          <p:cNvSpPr>
            <a:spLocks noGrp="1"/>
          </p:cNvSpPr>
          <p:nvPr>
            <p:ph type="pic" sz="quarter" idx="11"/>
          </p:nvPr>
        </p:nvSpPr>
        <p:spPr>
          <a:xfrm>
            <a:off x="0" y="0"/>
            <a:ext cx="12192000" cy="4437112"/>
          </a:xfrm>
          <a:ln>
            <a:noFill/>
          </a:ln>
        </p:spPr>
        <p:txBody>
          <a:bodyPr/>
          <a:lstStyle/>
          <a:p>
            <a:r>
              <a:rPr lang="en-US"/>
              <a:t>Click icon to add picture</a:t>
            </a:r>
            <a:endParaRPr lang="en-GB" dirty="0"/>
          </a:p>
        </p:txBody>
      </p:sp>
      <p:sp>
        <p:nvSpPr>
          <p:cNvPr id="8" name="Text Placeholder 10"/>
          <p:cNvSpPr>
            <a:spLocks noGrp="1"/>
          </p:cNvSpPr>
          <p:nvPr>
            <p:ph type="body" sz="quarter" idx="14" hasCustomPrompt="1"/>
          </p:nvPr>
        </p:nvSpPr>
        <p:spPr>
          <a:xfrm>
            <a:off x="335360" y="3794864"/>
            <a:ext cx="3072000" cy="464400"/>
          </a:xfrm>
          <a:solidFill>
            <a:schemeClr val="bg1"/>
          </a:solidFill>
        </p:spPr>
        <p:txBody>
          <a:bodyPr lIns="90000" tIns="46800" rIns="90000" bIns="46800">
            <a:noAutofit/>
          </a:bodyPr>
          <a:lstStyle>
            <a:lvl1pPr marL="0" indent="0">
              <a:buNone/>
              <a:defRPr sz="2400" cap="all" baseline="0">
                <a:solidFill>
                  <a:schemeClr val="tx1"/>
                </a:solidFill>
                <a:latin typeface="+mj-lt"/>
                <a:cs typeface="AngsanaUPC" panose="02020603050405020304" pitchFamily="18" charset="-34"/>
              </a:defRPr>
            </a:lvl1pPr>
          </a:lstStyle>
          <a:p>
            <a:pPr lvl="0"/>
            <a:r>
              <a:rPr lang="en-US" dirty="0"/>
              <a:t>Education is</a:t>
            </a:r>
            <a:endParaRPr lang="en-GB" dirty="0"/>
          </a:p>
        </p:txBody>
      </p:sp>
      <p:sp>
        <p:nvSpPr>
          <p:cNvPr id="11" name="Text Placeholder 10"/>
          <p:cNvSpPr>
            <a:spLocks noGrp="1"/>
          </p:cNvSpPr>
          <p:nvPr>
            <p:ph type="body" sz="quarter" idx="15" hasCustomPrompt="1"/>
          </p:nvPr>
        </p:nvSpPr>
        <p:spPr>
          <a:xfrm>
            <a:off x="335361" y="5857879"/>
            <a:ext cx="9313035" cy="464400"/>
          </a:xfrm>
          <a:solidFill>
            <a:schemeClr val="bg1"/>
          </a:solidFill>
        </p:spPr>
        <p:txBody>
          <a:bodyPr lIns="90000" tIns="46800" rIns="90000" bIns="46800"/>
          <a:lstStyle>
            <a:lvl1pPr marL="0" indent="0">
              <a:buNone/>
              <a:defRPr sz="2400" cap="all" baseline="0">
                <a:solidFill>
                  <a:schemeClr val="tx1"/>
                </a:solidFill>
                <a:latin typeface="+mj-lt"/>
              </a:defRPr>
            </a:lvl1pPr>
          </a:lstStyle>
          <a:p>
            <a:pPr lvl="0"/>
            <a:r>
              <a:rPr lang="en-US" dirty="0"/>
              <a:t>Make the box longer for longer phrases</a:t>
            </a:r>
            <a:endParaRPr lang="en-GB" dirty="0"/>
          </a:p>
        </p:txBody>
      </p:sp>
    </p:spTree>
    <p:extLst>
      <p:ext uri="{BB962C8B-B14F-4D97-AF65-F5344CB8AC3E}">
        <p14:creationId xmlns:p14="http://schemas.microsoft.com/office/powerpoint/2010/main" val="4262944328"/>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Section splash (Whit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10704725" y="6237312"/>
            <a:ext cx="901700" cy="252000"/>
          </a:xfrm>
          <a:prstGeom prst="rect">
            <a:avLst/>
          </a:prstGeom>
        </p:spPr>
        <p:txBody>
          <a:bodyPr/>
          <a:lstStyle>
            <a:lvl1pPr>
              <a:defRPr/>
            </a:lvl1pPr>
          </a:lstStyle>
          <a:p>
            <a:fld id="{8CAE96E1-FE19-476C-9CF0-3BB4903735D9}" type="slidenum">
              <a:rPr lang="en-GB" altLang="en-US"/>
              <a:pPr/>
              <a:t>‹#›</a:t>
            </a:fld>
            <a:endParaRPr lang="en-GB" altLang="en-US"/>
          </a:p>
        </p:txBody>
      </p:sp>
      <p:sp>
        <p:nvSpPr>
          <p:cNvPr id="3" name="Rectangle 2"/>
          <p:cNvSpPr/>
          <p:nvPr userDrawn="1"/>
        </p:nvSpPr>
        <p:spPr bwMode="hidden">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a:p>
        </p:txBody>
      </p:sp>
      <p:sp>
        <p:nvSpPr>
          <p:cNvPr id="5" name="TextBox 4"/>
          <p:cNvSpPr txBox="1">
            <a:spLocks noChangeArrowheads="1"/>
          </p:cNvSpPr>
          <p:nvPr userDrawn="1"/>
        </p:nvSpPr>
        <p:spPr bwMode="auto">
          <a:xfrm>
            <a:off x="-317497" y="3841514"/>
            <a:ext cx="13603817"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GB" altLang="en-US" sz="15000" dirty="0">
                <a:solidFill>
                  <a:schemeClr val="tx1"/>
                </a:solidFill>
                <a:latin typeface="+mj-lt"/>
              </a:rPr>
              <a:t>LIMITLESS</a:t>
            </a:r>
          </a:p>
        </p:txBody>
      </p:sp>
      <p:sp>
        <p:nvSpPr>
          <p:cNvPr id="6" name="Picture Placeholder 12"/>
          <p:cNvSpPr>
            <a:spLocks noGrp="1"/>
          </p:cNvSpPr>
          <p:nvPr>
            <p:ph type="pic" sz="quarter" idx="11"/>
          </p:nvPr>
        </p:nvSpPr>
        <p:spPr>
          <a:xfrm>
            <a:off x="0" y="0"/>
            <a:ext cx="12192000" cy="4437112"/>
          </a:xfrm>
          <a:ln>
            <a:noFill/>
          </a:ln>
        </p:spPr>
        <p:txBody>
          <a:bodyPr/>
          <a:lstStyle/>
          <a:p>
            <a:r>
              <a:rPr lang="en-US"/>
              <a:t>Click icon to add picture</a:t>
            </a:r>
            <a:endParaRPr lang="en-GB" dirty="0"/>
          </a:p>
        </p:txBody>
      </p:sp>
      <p:sp>
        <p:nvSpPr>
          <p:cNvPr id="11" name="Text Placeholder 10"/>
          <p:cNvSpPr>
            <a:spLocks noGrp="1"/>
          </p:cNvSpPr>
          <p:nvPr>
            <p:ph type="body" sz="quarter" idx="14" hasCustomPrompt="1"/>
          </p:nvPr>
        </p:nvSpPr>
        <p:spPr>
          <a:xfrm>
            <a:off x="335360" y="3794864"/>
            <a:ext cx="3072000" cy="464400"/>
          </a:xfrm>
          <a:solidFill>
            <a:schemeClr val="accent1"/>
          </a:solidFill>
        </p:spPr>
        <p:txBody>
          <a:bodyPr lIns="90000" tIns="46800" rIns="90000" bIns="46800">
            <a:noAutofit/>
          </a:bodyPr>
          <a:lstStyle>
            <a:lvl1pPr marL="0" indent="0">
              <a:buNone/>
              <a:defRPr sz="2400" cap="all" baseline="0">
                <a:solidFill>
                  <a:schemeClr val="bg1"/>
                </a:solidFill>
                <a:latin typeface="+mj-lt"/>
                <a:cs typeface="AngsanaUPC" panose="02020603050405020304" pitchFamily="18" charset="-34"/>
              </a:defRPr>
            </a:lvl1pPr>
          </a:lstStyle>
          <a:p>
            <a:pPr lvl="0"/>
            <a:r>
              <a:rPr lang="en-US" dirty="0"/>
              <a:t>Education is</a:t>
            </a:r>
            <a:endParaRPr lang="en-GB" dirty="0"/>
          </a:p>
        </p:txBody>
      </p:sp>
      <p:sp>
        <p:nvSpPr>
          <p:cNvPr id="12" name="Text Placeholder 10"/>
          <p:cNvSpPr>
            <a:spLocks noGrp="1"/>
          </p:cNvSpPr>
          <p:nvPr>
            <p:ph type="body" sz="quarter" idx="15" hasCustomPrompt="1"/>
          </p:nvPr>
        </p:nvSpPr>
        <p:spPr>
          <a:xfrm>
            <a:off x="335361" y="5857879"/>
            <a:ext cx="9313035" cy="464400"/>
          </a:xfrm>
          <a:solidFill>
            <a:schemeClr val="accent1"/>
          </a:solidFill>
        </p:spPr>
        <p:txBody>
          <a:bodyPr lIns="90000" tIns="46800" rIns="90000" bIns="46800"/>
          <a:lstStyle>
            <a:lvl1pPr marL="0" indent="0">
              <a:buNone/>
              <a:defRPr sz="2400" cap="all" baseline="0">
                <a:solidFill>
                  <a:schemeClr val="bg1"/>
                </a:solidFill>
                <a:latin typeface="+mj-lt"/>
              </a:defRPr>
            </a:lvl1pPr>
          </a:lstStyle>
          <a:p>
            <a:pPr lvl="0"/>
            <a:r>
              <a:rPr lang="en-US" dirty="0"/>
              <a:t>Make the box longer for longer phrases</a:t>
            </a:r>
            <a:endParaRPr lang="en-GB" dirty="0"/>
          </a:p>
        </p:txBody>
      </p:sp>
    </p:spTree>
    <p:extLst>
      <p:ext uri="{BB962C8B-B14F-4D97-AF65-F5344CB8AC3E}">
        <p14:creationId xmlns:p14="http://schemas.microsoft.com/office/powerpoint/2010/main" val="2886411754"/>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Image and subtitle (Colour)">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10704725" y="6237312"/>
            <a:ext cx="901700" cy="252000"/>
          </a:xfrm>
          <a:prstGeom prst="rect">
            <a:avLst/>
          </a:prstGeom>
        </p:spPr>
        <p:txBody>
          <a:bodyPr/>
          <a:lstStyle>
            <a:lvl1pPr>
              <a:defRPr>
                <a:solidFill>
                  <a:schemeClr val="bg1"/>
                </a:solidFill>
              </a:defRPr>
            </a:lvl1pPr>
          </a:lstStyle>
          <a:p>
            <a:fld id="{8CAE96E1-FE19-476C-9CF0-3BB4903735D9}" type="slidenum">
              <a:rPr lang="en-GB" altLang="en-US" smtClean="0"/>
              <a:pPr/>
              <a:t>‹#›</a:t>
            </a:fld>
            <a:endParaRPr lang="en-GB" altLang="en-US"/>
          </a:p>
        </p:txBody>
      </p:sp>
      <p:sp>
        <p:nvSpPr>
          <p:cNvPr id="3" name="Rectangle 2"/>
          <p:cNvSpPr/>
          <p:nvPr userDrawn="1"/>
        </p:nvSpPr>
        <p:spPr bwMode="hidden">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a:p>
        </p:txBody>
      </p:sp>
      <p:sp>
        <p:nvSpPr>
          <p:cNvPr id="6" name="Picture Placeholder 12"/>
          <p:cNvSpPr>
            <a:spLocks noGrp="1"/>
          </p:cNvSpPr>
          <p:nvPr>
            <p:ph type="pic" sz="quarter" idx="11"/>
          </p:nvPr>
        </p:nvSpPr>
        <p:spPr>
          <a:xfrm>
            <a:off x="0" y="3"/>
            <a:ext cx="12192000" cy="5664204"/>
          </a:xfrm>
          <a:solidFill>
            <a:schemeClr val="bg1"/>
          </a:solidFill>
          <a:ln>
            <a:noFill/>
          </a:ln>
        </p:spPr>
        <p:txBody>
          <a:bodyPr/>
          <a:lstStyle/>
          <a:p>
            <a:r>
              <a:rPr lang="en-US"/>
              <a:t>Click icon to add picture</a:t>
            </a:r>
            <a:endParaRPr lang="en-GB" dirty="0"/>
          </a:p>
        </p:txBody>
      </p:sp>
      <p:sp>
        <p:nvSpPr>
          <p:cNvPr id="14" name="Title 1"/>
          <p:cNvSpPr>
            <a:spLocks noGrp="1"/>
          </p:cNvSpPr>
          <p:nvPr>
            <p:ph type="title" hasCustomPrompt="1"/>
          </p:nvPr>
        </p:nvSpPr>
        <p:spPr>
          <a:xfrm>
            <a:off x="335360" y="5785870"/>
            <a:ext cx="11425269" cy="955499"/>
          </a:xfrm>
        </p:spPr>
        <p:txBody>
          <a:bodyPr wrap="square" anchor="t" anchorCtr="0"/>
          <a:lstStyle>
            <a:lvl1pPr>
              <a:lnSpc>
                <a:spcPct val="80000"/>
              </a:lnSpc>
              <a:defRPr sz="3600">
                <a:solidFill>
                  <a:schemeClr val="bg1"/>
                </a:solidFill>
              </a:defRPr>
            </a:lvl1pPr>
          </a:lstStyle>
          <a:p>
            <a:r>
              <a:rPr lang="en-US" dirty="0"/>
              <a:t>Click to edit Master title style on two lines maximum</a:t>
            </a:r>
            <a:endParaRPr lang="en-GB" dirty="0"/>
          </a:p>
        </p:txBody>
      </p:sp>
    </p:spTree>
    <p:extLst>
      <p:ext uri="{BB962C8B-B14F-4D97-AF65-F5344CB8AC3E}">
        <p14:creationId xmlns:p14="http://schemas.microsoft.com/office/powerpoint/2010/main" val="3978094665"/>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Image and subtitle (Grey)">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10704725" y="6237312"/>
            <a:ext cx="901700" cy="252000"/>
          </a:xfrm>
          <a:prstGeom prst="rect">
            <a:avLst/>
          </a:prstGeom>
        </p:spPr>
        <p:txBody>
          <a:bodyPr/>
          <a:lstStyle>
            <a:lvl1pPr>
              <a:defRPr>
                <a:solidFill>
                  <a:schemeClr val="bg1"/>
                </a:solidFill>
              </a:defRPr>
            </a:lvl1pPr>
          </a:lstStyle>
          <a:p>
            <a:fld id="{8CAE96E1-FE19-476C-9CF0-3BB4903735D9}" type="slidenum">
              <a:rPr lang="en-GB" altLang="en-US" smtClean="0"/>
              <a:pPr/>
              <a:t>‹#›</a:t>
            </a:fld>
            <a:endParaRPr lang="en-GB" altLang="en-US"/>
          </a:p>
        </p:txBody>
      </p:sp>
      <p:sp>
        <p:nvSpPr>
          <p:cNvPr id="3" name="Rectangle 2"/>
          <p:cNvSpPr/>
          <p:nvPr userDrawn="1"/>
        </p:nvSpPr>
        <p:spPr bwMode="hidden">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a:p>
        </p:txBody>
      </p:sp>
      <p:sp>
        <p:nvSpPr>
          <p:cNvPr id="6" name="Picture Placeholder 12"/>
          <p:cNvSpPr>
            <a:spLocks noGrp="1"/>
          </p:cNvSpPr>
          <p:nvPr>
            <p:ph type="pic" sz="quarter" idx="11"/>
          </p:nvPr>
        </p:nvSpPr>
        <p:spPr>
          <a:xfrm>
            <a:off x="0" y="3"/>
            <a:ext cx="12192000" cy="5664204"/>
          </a:xfrm>
          <a:solidFill>
            <a:schemeClr val="bg1"/>
          </a:solidFill>
          <a:ln>
            <a:noFill/>
          </a:ln>
        </p:spPr>
        <p:txBody>
          <a:bodyPr/>
          <a:lstStyle/>
          <a:p>
            <a:r>
              <a:rPr lang="en-US"/>
              <a:t>Click icon to add picture</a:t>
            </a:r>
            <a:endParaRPr lang="en-GB" dirty="0"/>
          </a:p>
        </p:txBody>
      </p:sp>
      <p:sp>
        <p:nvSpPr>
          <p:cNvPr id="14" name="Title 1"/>
          <p:cNvSpPr>
            <a:spLocks noGrp="1"/>
          </p:cNvSpPr>
          <p:nvPr>
            <p:ph type="title" hasCustomPrompt="1"/>
          </p:nvPr>
        </p:nvSpPr>
        <p:spPr>
          <a:xfrm>
            <a:off x="335360" y="5785870"/>
            <a:ext cx="11425269" cy="955499"/>
          </a:xfrm>
        </p:spPr>
        <p:txBody>
          <a:bodyPr wrap="square" anchor="t" anchorCtr="0"/>
          <a:lstStyle>
            <a:lvl1pPr>
              <a:lnSpc>
                <a:spcPct val="80000"/>
              </a:lnSpc>
              <a:defRPr sz="3600">
                <a:solidFill>
                  <a:schemeClr val="bg1"/>
                </a:solidFill>
              </a:defRPr>
            </a:lvl1pPr>
          </a:lstStyle>
          <a:p>
            <a:r>
              <a:rPr lang="en-US" dirty="0"/>
              <a:t>Click to edit Master title style on two lines maximum</a:t>
            </a:r>
            <a:endParaRPr lang="en-GB" dirty="0"/>
          </a:p>
        </p:txBody>
      </p:sp>
    </p:spTree>
    <p:extLst>
      <p:ext uri="{BB962C8B-B14F-4D97-AF65-F5344CB8AC3E}">
        <p14:creationId xmlns:p14="http://schemas.microsoft.com/office/powerpoint/2010/main" val="3187016826"/>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showMasterPhAnim="0" preserve="1" userDrawn="1">
  <p:cSld name="Image and subtitle (Whit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10704725" y="6237312"/>
            <a:ext cx="901700" cy="252000"/>
          </a:xfrm>
          <a:prstGeom prst="rect">
            <a:avLst/>
          </a:prstGeom>
        </p:spPr>
        <p:txBody>
          <a:bodyPr/>
          <a:lstStyle>
            <a:lvl1pPr>
              <a:defRPr>
                <a:solidFill>
                  <a:schemeClr val="bg1"/>
                </a:solidFill>
              </a:defRPr>
            </a:lvl1pPr>
          </a:lstStyle>
          <a:p>
            <a:fld id="{8CAE96E1-FE19-476C-9CF0-3BB4903735D9}" type="slidenum">
              <a:rPr lang="en-GB" altLang="en-US" smtClean="0"/>
              <a:pPr/>
              <a:t>‹#›</a:t>
            </a:fld>
            <a:endParaRPr lang="en-GB" altLang="en-US"/>
          </a:p>
        </p:txBody>
      </p:sp>
      <p:sp>
        <p:nvSpPr>
          <p:cNvPr id="3" name="Rectangle 2"/>
          <p:cNvSpPr/>
          <p:nvPr userDrawn="1"/>
        </p:nvSpPr>
        <p:spPr bwMode="hidden">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a:p>
        </p:txBody>
      </p:sp>
      <p:sp>
        <p:nvSpPr>
          <p:cNvPr id="6" name="Picture Placeholder 12"/>
          <p:cNvSpPr>
            <a:spLocks noGrp="1"/>
          </p:cNvSpPr>
          <p:nvPr>
            <p:ph type="pic" sz="quarter" idx="11"/>
          </p:nvPr>
        </p:nvSpPr>
        <p:spPr>
          <a:xfrm>
            <a:off x="0" y="3"/>
            <a:ext cx="12192000" cy="5664204"/>
          </a:xfrm>
          <a:solidFill>
            <a:schemeClr val="bg1"/>
          </a:solidFill>
          <a:ln>
            <a:noFill/>
          </a:ln>
        </p:spPr>
        <p:txBody>
          <a:bodyPr/>
          <a:lstStyle/>
          <a:p>
            <a:r>
              <a:rPr lang="en-US"/>
              <a:t>Click icon to add picture</a:t>
            </a:r>
            <a:endParaRPr lang="en-GB" dirty="0"/>
          </a:p>
        </p:txBody>
      </p:sp>
      <p:sp>
        <p:nvSpPr>
          <p:cNvPr id="9" name="Title 1"/>
          <p:cNvSpPr>
            <a:spLocks noGrp="1"/>
          </p:cNvSpPr>
          <p:nvPr>
            <p:ph type="title" hasCustomPrompt="1"/>
          </p:nvPr>
        </p:nvSpPr>
        <p:spPr>
          <a:xfrm>
            <a:off x="335360" y="5785870"/>
            <a:ext cx="11425269" cy="955499"/>
          </a:xfrm>
        </p:spPr>
        <p:txBody>
          <a:bodyPr wrap="square" anchor="t" anchorCtr="0"/>
          <a:lstStyle>
            <a:lvl1pPr>
              <a:lnSpc>
                <a:spcPct val="80000"/>
              </a:lnSpc>
              <a:defRPr sz="3600">
                <a:solidFill>
                  <a:schemeClr val="accent1"/>
                </a:solidFill>
              </a:defRPr>
            </a:lvl1pPr>
          </a:lstStyle>
          <a:p>
            <a:r>
              <a:rPr lang="en-US" dirty="0"/>
              <a:t>Click to edit Master title style on two lines maximum</a:t>
            </a:r>
            <a:endParaRPr lang="en-GB" dirty="0"/>
          </a:p>
        </p:txBody>
      </p:sp>
    </p:spTree>
    <p:extLst>
      <p:ext uri="{BB962C8B-B14F-4D97-AF65-F5344CB8AC3E}">
        <p14:creationId xmlns:p14="http://schemas.microsoft.com/office/powerpoint/2010/main" val="2325879362"/>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Image and sidebar (Re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10704725" y="6237312"/>
            <a:ext cx="901700" cy="252000"/>
          </a:xfrm>
          <a:prstGeom prst="rect">
            <a:avLst/>
          </a:prstGeom>
        </p:spPr>
        <p:txBody>
          <a:bodyPr/>
          <a:lstStyle>
            <a:lvl1pPr>
              <a:defRPr>
                <a:solidFill>
                  <a:schemeClr val="bg1"/>
                </a:solidFill>
              </a:defRPr>
            </a:lvl1pPr>
          </a:lstStyle>
          <a:p>
            <a:fld id="{8CAE96E1-FE19-476C-9CF0-3BB4903735D9}" type="slidenum">
              <a:rPr lang="en-GB" altLang="en-US" smtClean="0"/>
              <a:pPr/>
              <a:t>‹#›</a:t>
            </a:fld>
            <a:endParaRPr lang="en-GB" altLang="en-US"/>
          </a:p>
        </p:txBody>
      </p:sp>
      <p:sp>
        <p:nvSpPr>
          <p:cNvPr id="6" name="Picture Placeholder 12"/>
          <p:cNvSpPr>
            <a:spLocks noGrp="1"/>
          </p:cNvSpPr>
          <p:nvPr>
            <p:ph type="pic" sz="quarter" idx="11"/>
          </p:nvPr>
        </p:nvSpPr>
        <p:spPr>
          <a:xfrm>
            <a:off x="15" y="3"/>
            <a:ext cx="8127692" cy="6877404"/>
          </a:xfrm>
          <a:solidFill>
            <a:schemeClr val="bg1"/>
          </a:solidFill>
          <a:ln>
            <a:noFill/>
          </a:ln>
        </p:spPr>
        <p:txBody>
          <a:bodyPr/>
          <a:lstStyle/>
          <a:p>
            <a:r>
              <a:rPr lang="en-US"/>
              <a:t>Click icon to add picture</a:t>
            </a:r>
            <a:endParaRPr lang="en-GB" dirty="0"/>
          </a:p>
        </p:txBody>
      </p:sp>
      <p:sp>
        <p:nvSpPr>
          <p:cNvPr id="4" name="Rectangle 3"/>
          <p:cNvSpPr/>
          <p:nvPr userDrawn="1"/>
        </p:nvSpPr>
        <p:spPr bwMode="auto">
          <a:xfrm>
            <a:off x="8127692" y="3"/>
            <a:ext cx="4060800" cy="6877404"/>
          </a:xfrm>
          <a:prstGeom prst="rect">
            <a:avLst/>
          </a:prstGeom>
          <a:solidFill>
            <a:schemeClr val="accent1"/>
          </a:solidFill>
          <a:ln w="38100">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err="1">
              <a:ln>
                <a:noFill/>
              </a:ln>
              <a:solidFill>
                <a:schemeClr val="bg1"/>
              </a:solidFill>
              <a:effectLst/>
              <a:latin typeface="+mn-lt"/>
            </a:endParaRPr>
          </a:p>
        </p:txBody>
      </p:sp>
      <p:sp>
        <p:nvSpPr>
          <p:cNvPr id="8" name="Title 1"/>
          <p:cNvSpPr>
            <a:spLocks noGrp="1"/>
          </p:cNvSpPr>
          <p:nvPr>
            <p:ph type="title"/>
          </p:nvPr>
        </p:nvSpPr>
        <p:spPr>
          <a:xfrm>
            <a:off x="8400256" y="332656"/>
            <a:ext cx="3456384" cy="1730144"/>
          </a:xfrm>
        </p:spPr>
        <p:txBody>
          <a:bodyPr wrap="square"/>
          <a:lstStyle>
            <a:lvl1pPr>
              <a:lnSpc>
                <a:spcPct val="80000"/>
              </a:lnSpc>
              <a:defRPr sz="3200">
                <a:solidFill>
                  <a:schemeClr val="bg1"/>
                </a:solidFill>
              </a:defRPr>
            </a:lvl1pPr>
          </a:lstStyle>
          <a:p>
            <a:r>
              <a:rPr lang="en-US"/>
              <a:t>Click to edit Master title style</a:t>
            </a:r>
            <a:endParaRPr lang="en-GB" dirty="0"/>
          </a:p>
        </p:txBody>
      </p:sp>
      <p:sp>
        <p:nvSpPr>
          <p:cNvPr id="9" name="Content Placeholder 2"/>
          <p:cNvSpPr>
            <a:spLocks noGrp="1"/>
          </p:cNvSpPr>
          <p:nvPr>
            <p:ph idx="1"/>
          </p:nvPr>
        </p:nvSpPr>
        <p:spPr>
          <a:xfrm>
            <a:off x="8400256" y="2214000"/>
            <a:ext cx="3456384" cy="3960000"/>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611520498"/>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showMasterPhAnim="0" preserve="1" userDrawn="1">
  <p:cSld name="Image and sidebar (Grey)">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10704725" y="6237312"/>
            <a:ext cx="901700" cy="252000"/>
          </a:xfrm>
          <a:prstGeom prst="rect">
            <a:avLst/>
          </a:prstGeom>
        </p:spPr>
        <p:txBody>
          <a:bodyPr/>
          <a:lstStyle>
            <a:lvl1pPr>
              <a:defRPr>
                <a:solidFill>
                  <a:schemeClr val="bg1"/>
                </a:solidFill>
              </a:defRPr>
            </a:lvl1pPr>
          </a:lstStyle>
          <a:p>
            <a:fld id="{8CAE96E1-FE19-476C-9CF0-3BB4903735D9}" type="slidenum">
              <a:rPr lang="en-GB" altLang="en-US" smtClean="0"/>
              <a:pPr/>
              <a:t>‹#›</a:t>
            </a:fld>
            <a:endParaRPr lang="en-GB" altLang="en-US"/>
          </a:p>
        </p:txBody>
      </p:sp>
      <p:sp>
        <p:nvSpPr>
          <p:cNvPr id="6" name="Picture Placeholder 12"/>
          <p:cNvSpPr>
            <a:spLocks noGrp="1"/>
          </p:cNvSpPr>
          <p:nvPr>
            <p:ph type="pic" sz="quarter" idx="11"/>
          </p:nvPr>
        </p:nvSpPr>
        <p:spPr>
          <a:xfrm>
            <a:off x="15" y="3"/>
            <a:ext cx="8127692" cy="6877404"/>
          </a:xfrm>
          <a:solidFill>
            <a:schemeClr val="bg1"/>
          </a:solidFill>
          <a:ln>
            <a:noFill/>
          </a:ln>
        </p:spPr>
        <p:txBody>
          <a:bodyPr/>
          <a:lstStyle/>
          <a:p>
            <a:r>
              <a:rPr lang="en-US"/>
              <a:t>Click icon to add picture</a:t>
            </a:r>
            <a:endParaRPr lang="en-GB" dirty="0"/>
          </a:p>
        </p:txBody>
      </p:sp>
      <p:sp>
        <p:nvSpPr>
          <p:cNvPr id="4" name="Rectangle 3"/>
          <p:cNvSpPr/>
          <p:nvPr userDrawn="1"/>
        </p:nvSpPr>
        <p:spPr bwMode="auto">
          <a:xfrm>
            <a:off x="8127692" y="3"/>
            <a:ext cx="4060800" cy="6877404"/>
          </a:xfrm>
          <a:prstGeom prst="rect">
            <a:avLst/>
          </a:prstGeom>
          <a:solidFill>
            <a:schemeClr val="tx1"/>
          </a:solidFill>
          <a:ln w="38100">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err="1">
              <a:ln>
                <a:noFill/>
              </a:ln>
              <a:solidFill>
                <a:schemeClr val="bg1"/>
              </a:solidFill>
              <a:effectLst/>
              <a:latin typeface="+mn-lt"/>
            </a:endParaRPr>
          </a:p>
        </p:txBody>
      </p:sp>
      <p:sp>
        <p:nvSpPr>
          <p:cNvPr id="8" name="Title 1"/>
          <p:cNvSpPr>
            <a:spLocks noGrp="1"/>
          </p:cNvSpPr>
          <p:nvPr>
            <p:ph type="title"/>
          </p:nvPr>
        </p:nvSpPr>
        <p:spPr>
          <a:xfrm>
            <a:off x="8400256" y="332656"/>
            <a:ext cx="3456384" cy="1730144"/>
          </a:xfrm>
        </p:spPr>
        <p:txBody>
          <a:bodyPr wrap="square"/>
          <a:lstStyle>
            <a:lvl1pPr>
              <a:lnSpc>
                <a:spcPct val="80000"/>
              </a:lnSpc>
              <a:defRPr sz="3200">
                <a:solidFill>
                  <a:schemeClr val="bg1"/>
                </a:solidFill>
              </a:defRPr>
            </a:lvl1pPr>
          </a:lstStyle>
          <a:p>
            <a:r>
              <a:rPr lang="en-US"/>
              <a:t>Click to edit Master title style</a:t>
            </a:r>
            <a:endParaRPr lang="en-GB" dirty="0"/>
          </a:p>
        </p:txBody>
      </p:sp>
      <p:sp>
        <p:nvSpPr>
          <p:cNvPr id="9" name="Content Placeholder 2"/>
          <p:cNvSpPr>
            <a:spLocks noGrp="1"/>
          </p:cNvSpPr>
          <p:nvPr>
            <p:ph idx="1"/>
          </p:nvPr>
        </p:nvSpPr>
        <p:spPr>
          <a:xfrm>
            <a:off x="8400256" y="2214000"/>
            <a:ext cx="3456384" cy="3960000"/>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560439650"/>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Image and sidebar (Whit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10704725" y="6237312"/>
            <a:ext cx="901700" cy="252000"/>
          </a:xfrm>
          <a:prstGeom prst="rect">
            <a:avLst/>
          </a:prstGeom>
        </p:spPr>
        <p:txBody>
          <a:bodyPr/>
          <a:lstStyle>
            <a:lvl1pPr>
              <a:defRPr>
                <a:solidFill>
                  <a:schemeClr val="bg1"/>
                </a:solidFill>
              </a:defRPr>
            </a:lvl1pPr>
          </a:lstStyle>
          <a:p>
            <a:fld id="{8CAE96E1-FE19-476C-9CF0-3BB4903735D9}" type="slidenum">
              <a:rPr lang="en-GB" altLang="en-US" smtClean="0"/>
              <a:pPr/>
              <a:t>‹#›</a:t>
            </a:fld>
            <a:endParaRPr lang="en-GB" altLang="en-US"/>
          </a:p>
        </p:txBody>
      </p:sp>
      <p:sp>
        <p:nvSpPr>
          <p:cNvPr id="6" name="Picture Placeholder 12"/>
          <p:cNvSpPr>
            <a:spLocks noGrp="1"/>
          </p:cNvSpPr>
          <p:nvPr>
            <p:ph type="pic" sz="quarter" idx="11"/>
          </p:nvPr>
        </p:nvSpPr>
        <p:spPr>
          <a:xfrm>
            <a:off x="15" y="3"/>
            <a:ext cx="8127692" cy="6877404"/>
          </a:xfrm>
          <a:solidFill>
            <a:schemeClr val="bg1"/>
          </a:solidFill>
          <a:ln>
            <a:noFill/>
          </a:ln>
        </p:spPr>
        <p:txBody>
          <a:bodyPr/>
          <a:lstStyle/>
          <a:p>
            <a:r>
              <a:rPr lang="en-US"/>
              <a:t>Click icon to add picture</a:t>
            </a:r>
            <a:endParaRPr lang="en-GB" dirty="0"/>
          </a:p>
        </p:txBody>
      </p:sp>
      <p:sp>
        <p:nvSpPr>
          <p:cNvPr id="4" name="Rectangle 3"/>
          <p:cNvSpPr/>
          <p:nvPr userDrawn="1"/>
        </p:nvSpPr>
        <p:spPr bwMode="auto">
          <a:xfrm>
            <a:off x="8127692" y="3"/>
            <a:ext cx="4060800" cy="6877404"/>
          </a:xfrm>
          <a:prstGeom prst="rect">
            <a:avLst/>
          </a:prstGeom>
          <a:solidFill>
            <a:schemeClr val="bg1"/>
          </a:solidFill>
          <a:ln w="38100">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err="1">
              <a:ln>
                <a:noFill/>
              </a:ln>
              <a:solidFill>
                <a:schemeClr val="bg1"/>
              </a:solidFill>
              <a:effectLst/>
              <a:latin typeface="+mn-lt"/>
            </a:endParaRPr>
          </a:p>
        </p:txBody>
      </p:sp>
      <p:sp>
        <p:nvSpPr>
          <p:cNvPr id="8" name="Title 1"/>
          <p:cNvSpPr>
            <a:spLocks noGrp="1"/>
          </p:cNvSpPr>
          <p:nvPr>
            <p:ph type="title"/>
          </p:nvPr>
        </p:nvSpPr>
        <p:spPr>
          <a:xfrm>
            <a:off x="8400256" y="332656"/>
            <a:ext cx="3456384" cy="1730144"/>
          </a:xfrm>
        </p:spPr>
        <p:txBody>
          <a:bodyPr wrap="square"/>
          <a:lstStyle>
            <a:lvl1pPr>
              <a:lnSpc>
                <a:spcPct val="80000"/>
              </a:lnSpc>
              <a:defRPr sz="3200">
                <a:solidFill>
                  <a:schemeClr val="accent1"/>
                </a:solidFill>
              </a:defRPr>
            </a:lvl1pPr>
          </a:lstStyle>
          <a:p>
            <a:r>
              <a:rPr lang="en-US"/>
              <a:t>Click to edit Master title style</a:t>
            </a:r>
            <a:endParaRPr lang="en-GB" dirty="0"/>
          </a:p>
        </p:txBody>
      </p:sp>
      <p:sp>
        <p:nvSpPr>
          <p:cNvPr id="9" name="Content Placeholder 2"/>
          <p:cNvSpPr>
            <a:spLocks noGrp="1"/>
          </p:cNvSpPr>
          <p:nvPr>
            <p:ph idx="1"/>
          </p:nvPr>
        </p:nvSpPr>
        <p:spPr>
          <a:xfrm>
            <a:off x="8400256" y="2214000"/>
            <a:ext cx="3456384" cy="3960000"/>
          </a:xfrm>
        </p:spPr>
        <p:txBody>
          <a:bodyPr/>
          <a:lstStyle>
            <a:lvl1pPr marL="180000" marR="0" indent="-180000" algn="l" defTabSz="914400" rtl="0" eaLnBrk="1" fontAlgn="base" latinLnBrk="0" hangingPunct="1">
              <a:lnSpc>
                <a:spcPct val="100000"/>
              </a:lnSpc>
              <a:spcBef>
                <a:spcPct val="20000"/>
              </a:spcBef>
              <a:spcAft>
                <a:spcPct val="0"/>
              </a:spcAft>
              <a:buClr>
                <a:schemeClr val="accent1"/>
              </a:buClr>
              <a:buSzTx/>
              <a:buFont typeface="Arial" charset="0"/>
              <a:buChar char="•"/>
              <a:tabLst/>
              <a:defRPr>
                <a:solidFill>
                  <a:schemeClr val="tx2"/>
                </a:solidFill>
              </a:defRPr>
            </a:lvl1pPr>
            <a:lvl2pPr marL="540000" marR="0" indent="-180000" algn="l" defTabSz="914400" rtl="0" eaLnBrk="1" fontAlgn="base" latinLnBrk="0" hangingPunct="1">
              <a:lnSpc>
                <a:spcPct val="100000"/>
              </a:lnSpc>
              <a:spcBef>
                <a:spcPct val="20000"/>
              </a:spcBef>
              <a:spcAft>
                <a:spcPct val="0"/>
              </a:spcAft>
              <a:buClr>
                <a:srgbClr val="63656A"/>
              </a:buClr>
              <a:buSzTx/>
              <a:buFont typeface="Effra" panose="020B0603020203020204" pitchFamily="34" charset="0"/>
              <a:buChar char="•"/>
              <a:tabLst/>
              <a:defRPr>
                <a:solidFill>
                  <a:schemeClr val="tx2"/>
                </a:solidFill>
              </a:defRPr>
            </a:lvl2pPr>
            <a:lvl3pPr marL="90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a:solidFill>
                  <a:schemeClr val="tx2"/>
                </a:solidFill>
              </a:defRPr>
            </a:lvl3pPr>
            <a:lvl4pPr marL="126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gt;"/>
              <a:tabLst/>
              <a:defRPr>
                <a:solidFill>
                  <a:schemeClr val="tx2"/>
                </a:solidFill>
              </a:defRPr>
            </a:lvl4pPr>
            <a:lvl5pPr marL="162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a:solidFill>
                  <a:schemeClr val="tx2"/>
                </a:solidFill>
              </a:defRPr>
            </a:lvl5pPr>
          </a:lstStyle>
          <a:p>
            <a:pPr marL="180000" marR="0" lvl="0" indent="-180000" algn="l" defTabSz="914400" rtl="0" eaLnBrk="1" fontAlgn="base" latinLnBrk="0" hangingPunct="1">
              <a:lnSpc>
                <a:spcPct val="100000"/>
              </a:lnSpc>
              <a:spcBef>
                <a:spcPct val="20000"/>
              </a:spcBef>
              <a:spcAft>
                <a:spcPct val="0"/>
              </a:spcAft>
              <a:buClr>
                <a:srgbClr val="D2002E"/>
              </a:buClr>
              <a:buSzTx/>
              <a:buFont typeface="Arial" charset="0"/>
              <a:buChar char="•"/>
              <a:tabLst/>
              <a:defRPr/>
            </a:pPr>
            <a:r>
              <a:rPr kumimoji="0" lang="en-US" sz="2000" b="0" i="0" u="none" strike="noStrike" kern="0" cap="none" spc="0" normalizeH="0" baseline="0" noProof="0">
                <a:ln>
                  <a:noFill/>
                </a:ln>
                <a:solidFill>
                  <a:srgbClr val="000000"/>
                </a:solidFill>
                <a:effectLst/>
                <a:uLnTx/>
                <a:uFillTx/>
                <a:latin typeface="+mn-lt"/>
              </a:rPr>
              <a:t>Click to edit Master text styles</a:t>
            </a:r>
          </a:p>
          <a:p>
            <a:pPr marL="180000" marR="0" lvl="1" indent="-180000" algn="l" defTabSz="914400" rtl="0" eaLnBrk="1" fontAlgn="base" latinLnBrk="0" hangingPunct="1">
              <a:lnSpc>
                <a:spcPct val="100000"/>
              </a:lnSpc>
              <a:spcBef>
                <a:spcPct val="20000"/>
              </a:spcBef>
              <a:spcAft>
                <a:spcPct val="0"/>
              </a:spcAft>
              <a:buClr>
                <a:srgbClr val="D2002E"/>
              </a:buClr>
              <a:buSzTx/>
              <a:buFont typeface="Arial" charset="0"/>
              <a:buChar char="•"/>
              <a:tabLst/>
              <a:defRPr/>
            </a:pPr>
            <a:r>
              <a:rPr kumimoji="0" lang="en-US" sz="2000" b="0" i="0" u="none" strike="noStrike" kern="0" cap="none" spc="0" normalizeH="0" baseline="0" noProof="0">
                <a:ln>
                  <a:noFill/>
                </a:ln>
                <a:solidFill>
                  <a:srgbClr val="000000"/>
                </a:solidFill>
                <a:effectLst/>
                <a:uLnTx/>
                <a:uFillTx/>
                <a:latin typeface="+mn-lt"/>
              </a:rPr>
              <a:t>Second level</a:t>
            </a:r>
          </a:p>
          <a:p>
            <a:pPr marL="180000" marR="0" lvl="2" indent="-180000" algn="l" defTabSz="914400" rtl="0" eaLnBrk="1" fontAlgn="base" latinLnBrk="0" hangingPunct="1">
              <a:lnSpc>
                <a:spcPct val="100000"/>
              </a:lnSpc>
              <a:spcBef>
                <a:spcPct val="20000"/>
              </a:spcBef>
              <a:spcAft>
                <a:spcPct val="0"/>
              </a:spcAft>
              <a:buClr>
                <a:srgbClr val="D2002E"/>
              </a:buClr>
              <a:buSzTx/>
              <a:buFont typeface="Arial" charset="0"/>
              <a:buChar char="•"/>
              <a:tabLst/>
              <a:defRPr/>
            </a:pPr>
            <a:r>
              <a:rPr kumimoji="0" lang="en-US" sz="2000" b="0" i="0" u="none" strike="noStrike" kern="0" cap="none" spc="0" normalizeH="0" baseline="0" noProof="0">
                <a:ln>
                  <a:noFill/>
                </a:ln>
                <a:solidFill>
                  <a:srgbClr val="000000"/>
                </a:solidFill>
                <a:effectLst/>
                <a:uLnTx/>
                <a:uFillTx/>
                <a:latin typeface="+mn-lt"/>
              </a:rPr>
              <a:t>Third level</a:t>
            </a:r>
          </a:p>
          <a:p>
            <a:pPr marL="180000" marR="0" lvl="3" indent="-180000" algn="l" defTabSz="914400" rtl="0" eaLnBrk="1" fontAlgn="base" latinLnBrk="0" hangingPunct="1">
              <a:lnSpc>
                <a:spcPct val="100000"/>
              </a:lnSpc>
              <a:spcBef>
                <a:spcPct val="20000"/>
              </a:spcBef>
              <a:spcAft>
                <a:spcPct val="0"/>
              </a:spcAft>
              <a:buClr>
                <a:srgbClr val="D2002E"/>
              </a:buClr>
              <a:buSzTx/>
              <a:buFont typeface="Arial" charset="0"/>
              <a:buChar char="•"/>
              <a:tabLst/>
              <a:defRPr/>
            </a:pPr>
            <a:r>
              <a:rPr kumimoji="0" lang="en-US" sz="2000" b="0" i="0" u="none" strike="noStrike" kern="0" cap="none" spc="0" normalizeH="0" baseline="0" noProof="0">
                <a:ln>
                  <a:noFill/>
                </a:ln>
                <a:solidFill>
                  <a:srgbClr val="000000"/>
                </a:solidFill>
                <a:effectLst/>
                <a:uLnTx/>
                <a:uFillTx/>
                <a:latin typeface="+mn-lt"/>
              </a:rPr>
              <a:t>Fourth level</a:t>
            </a:r>
          </a:p>
          <a:p>
            <a:pPr marL="180000" marR="0" lvl="4" indent="-180000" algn="l" defTabSz="914400" rtl="0" eaLnBrk="1" fontAlgn="base" latinLnBrk="0" hangingPunct="1">
              <a:lnSpc>
                <a:spcPct val="100000"/>
              </a:lnSpc>
              <a:spcBef>
                <a:spcPct val="20000"/>
              </a:spcBef>
              <a:spcAft>
                <a:spcPct val="0"/>
              </a:spcAft>
              <a:buClr>
                <a:srgbClr val="D2002E"/>
              </a:buClr>
              <a:buSzTx/>
              <a:buFont typeface="Arial" charset="0"/>
              <a:buChar char="•"/>
              <a:tabLst/>
              <a:defRPr/>
            </a:pPr>
            <a:r>
              <a:rPr kumimoji="0" lang="en-US" sz="2000" b="0" i="0" u="none" strike="noStrike" kern="0" cap="none" spc="0" normalizeH="0" baseline="0" noProof="0">
                <a:ln>
                  <a:noFill/>
                </a:ln>
                <a:solidFill>
                  <a:srgbClr val="000000"/>
                </a:solidFill>
                <a:effectLst/>
                <a:uLnTx/>
                <a:uFillTx/>
                <a:latin typeface="+mn-lt"/>
              </a:rPr>
              <a:t>Fifth level</a:t>
            </a:r>
            <a:endParaRPr kumimoji="0" lang="en-GB" sz="2000" b="0" i="0" u="none" strike="noStrike" kern="0" cap="none" spc="0" normalizeH="0" baseline="0" noProof="0" dirty="0">
              <a:ln>
                <a:noFill/>
              </a:ln>
              <a:solidFill>
                <a:srgbClr val="000000"/>
              </a:solidFill>
              <a:effectLst/>
              <a:uLnTx/>
              <a:uFillTx/>
              <a:latin typeface="+mn-lt"/>
            </a:endParaRPr>
          </a:p>
        </p:txBody>
      </p:sp>
    </p:spTree>
    <p:extLst>
      <p:ext uri="{BB962C8B-B14F-4D97-AF65-F5344CB8AC3E}">
        <p14:creationId xmlns:p14="http://schemas.microsoft.com/office/powerpoint/2010/main" val="4083870666"/>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metable (Colour)">
    <p:spTree>
      <p:nvGrpSpPr>
        <p:cNvPr id="1" name=""/>
        <p:cNvGrpSpPr/>
        <p:nvPr/>
      </p:nvGrpSpPr>
      <p:grpSpPr>
        <a:xfrm>
          <a:off x="0" y="0"/>
          <a:ext cx="0" cy="0"/>
          <a:chOff x="0" y="0"/>
          <a:chExt cx="0" cy="0"/>
        </a:xfrm>
      </p:grpSpPr>
      <p:sp>
        <p:nvSpPr>
          <p:cNvPr id="3" name="Rectangle 2"/>
          <p:cNvSpPr/>
          <p:nvPr userDrawn="1"/>
        </p:nvSpPr>
        <p:spPr bwMode="hidden">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a:p>
        </p:txBody>
      </p:sp>
      <p:sp>
        <p:nvSpPr>
          <p:cNvPr id="7" name="Rectangle 6"/>
          <p:cNvSpPr/>
          <p:nvPr userDrawn="1"/>
        </p:nvSpPr>
        <p:spPr bwMode="auto">
          <a:xfrm>
            <a:off x="0" y="1196752"/>
            <a:ext cx="12192000" cy="5661248"/>
          </a:xfrm>
          <a:prstGeom prst="rect">
            <a:avLst/>
          </a:prstGeom>
          <a:solidFill>
            <a:schemeClr val="bg1"/>
          </a:solidFill>
          <a:ln w="38100">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err="1">
              <a:ln>
                <a:noFill/>
              </a:ln>
              <a:solidFill>
                <a:schemeClr val="bg1"/>
              </a:solidFill>
              <a:effectLst/>
              <a:latin typeface="+mn-lt"/>
            </a:endParaRPr>
          </a:p>
        </p:txBody>
      </p:sp>
      <p:sp>
        <p:nvSpPr>
          <p:cNvPr id="14" name="Title 1"/>
          <p:cNvSpPr>
            <a:spLocks noGrp="1"/>
          </p:cNvSpPr>
          <p:nvPr>
            <p:ph type="title" hasCustomPrompt="1"/>
          </p:nvPr>
        </p:nvSpPr>
        <p:spPr>
          <a:xfrm>
            <a:off x="335360" y="188642"/>
            <a:ext cx="11425269" cy="955499"/>
          </a:xfrm>
        </p:spPr>
        <p:txBody>
          <a:bodyPr wrap="square" anchor="b" anchorCtr="0"/>
          <a:lstStyle>
            <a:lvl1pPr>
              <a:lnSpc>
                <a:spcPct val="80000"/>
              </a:lnSpc>
              <a:defRPr sz="3600" baseline="0">
                <a:solidFill>
                  <a:schemeClr val="bg1"/>
                </a:solidFill>
              </a:defRPr>
            </a:lvl1pPr>
          </a:lstStyle>
          <a:p>
            <a:r>
              <a:rPr lang="en-US" dirty="0"/>
              <a:t>Timetable (suggest three columns – event, Location, time)</a:t>
            </a:r>
            <a:endParaRPr lang="en-GB" dirty="0"/>
          </a:p>
        </p:txBody>
      </p:sp>
      <p:sp>
        <p:nvSpPr>
          <p:cNvPr id="5" name="Table Placeholder 4"/>
          <p:cNvSpPr>
            <a:spLocks noGrp="1"/>
          </p:cNvSpPr>
          <p:nvPr>
            <p:ph type="tbl" sz="quarter" idx="11"/>
          </p:nvPr>
        </p:nvSpPr>
        <p:spPr>
          <a:xfrm>
            <a:off x="335360" y="1484785"/>
            <a:ext cx="11425269" cy="5134187"/>
          </a:xfrm>
        </p:spPr>
        <p:txBody>
          <a:bodyPr/>
          <a:lstStyle/>
          <a:p>
            <a:r>
              <a:rPr lang="en-US"/>
              <a:t>Click icon to add table</a:t>
            </a:r>
            <a:endParaRPr lang="en-GB"/>
          </a:p>
        </p:txBody>
      </p:sp>
    </p:spTree>
    <p:extLst>
      <p:ext uri="{BB962C8B-B14F-4D97-AF65-F5344CB8AC3E}">
        <p14:creationId xmlns:p14="http://schemas.microsoft.com/office/powerpoint/2010/main" val="3993129787"/>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metable (Grey)">
    <p:spTree>
      <p:nvGrpSpPr>
        <p:cNvPr id="1" name=""/>
        <p:cNvGrpSpPr/>
        <p:nvPr/>
      </p:nvGrpSpPr>
      <p:grpSpPr>
        <a:xfrm>
          <a:off x="0" y="0"/>
          <a:ext cx="0" cy="0"/>
          <a:chOff x="0" y="0"/>
          <a:chExt cx="0" cy="0"/>
        </a:xfrm>
      </p:grpSpPr>
      <p:sp>
        <p:nvSpPr>
          <p:cNvPr id="3" name="Rectangle 2"/>
          <p:cNvSpPr/>
          <p:nvPr userDrawn="1"/>
        </p:nvSpPr>
        <p:spPr bwMode="hidden">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a:p>
        </p:txBody>
      </p:sp>
      <p:sp>
        <p:nvSpPr>
          <p:cNvPr id="7" name="Rectangle 6"/>
          <p:cNvSpPr/>
          <p:nvPr userDrawn="1"/>
        </p:nvSpPr>
        <p:spPr bwMode="auto">
          <a:xfrm>
            <a:off x="0" y="1196752"/>
            <a:ext cx="12192000" cy="5661248"/>
          </a:xfrm>
          <a:prstGeom prst="rect">
            <a:avLst/>
          </a:prstGeom>
          <a:solidFill>
            <a:schemeClr val="bg1"/>
          </a:solidFill>
          <a:ln w="38100">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err="1">
              <a:ln>
                <a:noFill/>
              </a:ln>
              <a:solidFill>
                <a:schemeClr val="bg1"/>
              </a:solidFill>
              <a:effectLst/>
              <a:latin typeface="+mn-lt"/>
            </a:endParaRPr>
          </a:p>
        </p:txBody>
      </p:sp>
      <p:sp>
        <p:nvSpPr>
          <p:cNvPr id="14" name="Title 1"/>
          <p:cNvSpPr>
            <a:spLocks noGrp="1"/>
          </p:cNvSpPr>
          <p:nvPr>
            <p:ph type="title" hasCustomPrompt="1"/>
          </p:nvPr>
        </p:nvSpPr>
        <p:spPr>
          <a:xfrm>
            <a:off x="335360" y="188642"/>
            <a:ext cx="11425269" cy="955499"/>
          </a:xfrm>
        </p:spPr>
        <p:txBody>
          <a:bodyPr wrap="square" anchor="b" anchorCtr="0"/>
          <a:lstStyle>
            <a:lvl1pPr>
              <a:lnSpc>
                <a:spcPct val="80000"/>
              </a:lnSpc>
              <a:defRPr sz="3600" baseline="0">
                <a:solidFill>
                  <a:schemeClr val="bg1"/>
                </a:solidFill>
              </a:defRPr>
            </a:lvl1pPr>
          </a:lstStyle>
          <a:p>
            <a:r>
              <a:rPr lang="en-US" dirty="0"/>
              <a:t>Timetable (suggest three columns – event, Location, time)</a:t>
            </a:r>
            <a:endParaRPr lang="en-GB" dirty="0"/>
          </a:p>
        </p:txBody>
      </p:sp>
      <p:sp>
        <p:nvSpPr>
          <p:cNvPr id="5" name="Table Placeholder 4"/>
          <p:cNvSpPr>
            <a:spLocks noGrp="1"/>
          </p:cNvSpPr>
          <p:nvPr>
            <p:ph type="tbl" sz="quarter" idx="11"/>
          </p:nvPr>
        </p:nvSpPr>
        <p:spPr>
          <a:xfrm>
            <a:off x="335360" y="1484785"/>
            <a:ext cx="11425269" cy="5134187"/>
          </a:xfrm>
        </p:spPr>
        <p:txBody>
          <a:bodyPr/>
          <a:lstStyle/>
          <a:p>
            <a:r>
              <a:rPr lang="en-US"/>
              <a:t>Click icon to add table</a:t>
            </a:r>
            <a:endParaRPr lang="en-GB"/>
          </a:p>
        </p:txBody>
      </p:sp>
    </p:spTree>
    <p:extLst>
      <p:ext uri="{BB962C8B-B14F-4D97-AF65-F5344CB8AC3E}">
        <p14:creationId xmlns:p14="http://schemas.microsoft.com/office/powerpoint/2010/main" val="1226933982"/>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metable (White)">
    <p:spTree>
      <p:nvGrpSpPr>
        <p:cNvPr id="1" name=""/>
        <p:cNvGrpSpPr/>
        <p:nvPr/>
      </p:nvGrpSpPr>
      <p:grpSpPr>
        <a:xfrm>
          <a:off x="0" y="0"/>
          <a:ext cx="0" cy="0"/>
          <a:chOff x="0" y="0"/>
          <a:chExt cx="0" cy="0"/>
        </a:xfrm>
      </p:grpSpPr>
      <p:sp>
        <p:nvSpPr>
          <p:cNvPr id="3" name="Rectangle 2"/>
          <p:cNvSpPr/>
          <p:nvPr userDrawn="1"/>
        </p:nvSpPr>
        <p:spPr bwMode="hidden">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800"/>
          </a:p>
        </p:txBody>
      </p:sp>
      <p:sp>
        <p:nvSpPr>
          <p:cNvPr id="7" name="Rectangle 6"/>
          <p:cNvSpPr/>
          <p:nvPr userDrawn="1"/>
        </p:nvSpPr>
        <p:spPr bwMode="auto">
          <a:xfrm>
            <a:off x="0" y="1196752"/>
            <a:ext cx="12192000" cy="5661248"/>
          </a:xfrm>
          <a:prstGeom prst="rect">
            <a:avLst/>
          </a:prstGeom>
          <a:solidFill>
            <a:schemeClr val="bg1"/>
          </a:solidFill>
          <a:ln w="38100">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err="1">
              <a:ln>
                <a:noFill/>
              </a:ln>
              <a:solidFill>
                <a:schemeClr val="bg1"/>
              </a:solidFill>
              <a:effectLst/>
              <a:latin typeface="+mn-lt"/>
            </a:endParaRPr>
          </a:p>
        </p:txBody>
      </p:sp>
      <p:sp>
        <p:nvSpPr>
          <p:cNvPr id="14" name="Title 1"/>
          <p:cNvSpPr>
            <a:spLocks noGrp="1"/>
          </p:cNvSpPr>
          <p:nvPr>
            <p:ph type="title" hasCustomPrompt="1"/>
          </p:nvPr>
        </p:nvSpPr>
        <p:spPr>
          <a:xfrm>
            <a:off x="335360" y="188642"/>
            <a:ext cx="11425269" cy="955499"/>
          </a:xfrm>
        </p:spPr>
        <p:txBody>
          <a:bodyPr wrap="square" anchor="b" anchorCtr="0"/>
          <a:lstStyle>
            <a:lvl1pPr>
              <a:lnSpc>
                <a:spcPct val="80000"/>
              </a:lnSpc>
              <a:defRPr sz="3600" baseline="0">
                <a:solidFill>
                  <a:schemeClr val="accent1"/>
                </a:solidFill>
              </a:defRPr>
            </a:lvl1pPr>
          </a:lstStyle>
          <a:p>
            <a:r>
              <a:rPr lang="en-US" dirty="0"/>
              <a:t>Timetable (suggest three columns – event, Location, time)</a:t>
            </a:r>
            <a:endParaRPr lang="en-GB" dirty="0"/>
          </a:p>
        </p:txBody>
      </p:sp>
      <p:sp>
        <p:nvSpPr>
          <p:cNvPr id="5" name="Table Placeholder 4"/>
          <p:cNvSpPr>
            <a:spLocks noGrp="1"/>
          </p:cNvSpPr>
          <p:nvPr>
            <p:ph type="tbl" sz="quarter" idx="11"/>
          </p:nvPr>
        </p:nvSpPr>
        <p:spPr>
          <a:xfrm>
            <a:off x="335360" y="1484785"/>
            <a:ext cx="11425269" cy="5134187"/>
          </a:xfrm>
        </p:spPr>
        <p:txBody>
          <a:bodyPr/>
          <a:lstStyle/>
          <a:p>
            <a:r>
              <a:rPr lang="en-US"/>
              <a:t>Click icon to add table</a:t>
            </a:r>
            <a:endParaRPr lang="en-GB"/>
          </a:p>
        </p:txBody>
      </p:sp>
    </p:spTree>
    <p:extLst>
      <p:ext uri="{BB962C8B-B14F-4D97-AF65-F5344CB8AC3E}">
        <p14:creationId xmlns:p14="http://schemas.microsoft.com/office/powerpoint/2010/main" val="311488535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image" Target="../media/image1.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image" Target="../media/image3.png"/><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theme" Target="../theme/theme3.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slideLayout" Target="../slideLayouts/slideLayout58.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slideLayout" Target="../slideLayouts/slideLayout76.xml"/><Relationship Id="rId3" Type="http://schemas.openxmlformats.org/officeDocument/2006/relationships/slideLayout" Target="../slideLayouts/slideLayout61.xml"/><Relationship Id="rId21" Type="http://schemas.openxmlformats.org/officeDocument/2006/relationships/image" Target="../media/image2.png"/><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image" Target="../media/image1.png"/><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19" Type="http://schemas.openxmlformats.org/officeDocument/2006/relationships/theme" Target="../theme/theme4.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735B9E-E0DC-49A4-B01F-0C73BC0697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AB9ECE8-B577-42F3-8551-4E1CEDF85B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2857DA-DC4C-4B46-BDB3-DACEC2D29B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513351-7152-4688-94A6-197AC2C83708}" type="datetimeFigureOut">
              <a:rPr lang="en-GB" smtClean="0"/>
              <a:t>09/01/2021</a:t>
            </a:fld>
            <a:endParaRPr lang="en-GB"/>
          </a:p>
        </p:txBody>
      </p:sp>
      <p:sp>
        <p:nvSpPr>
          <p:cNvPr id="5" name="Footer Placeholder 4">
            <a:extLst>
              <a:ext uri="{FF2B5EF4-FFF2-40B4-BE49-F238E27FC236}">
                <a16:creationId xmlns:a16="http://schemas.microsoft.com/office/drawing/2014/main" id="{C540C808-57B3-4F37-ABD0-00F5339305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94E24B5-4A88-4AF6-81F9-35BF7E301A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176F46-CC6D-4F6F-9FEE-8658A02D3DEF}" type="slidenum">
              <a:rPr lang="en-GB" smtClean="0"/>
              <a:t>‹#›</a:t>
            </a:fld>
            <a:endParaRPr lang="en-GB"/>
          </a:p>
        </p:txBody>
      </p:sp>
    </p:spTree>
    <p:extLst>
      <p:ext uri="{BB962C8B-B14F-4D97-AF65-F5344CB8AC3E}">
        <p14:creationId xmlns:p14="http://schemas.microsoft.com/office/powerpoint/2010/main" val="31302526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77" name="Picture 53" descr="Device-black"/>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0033010" y="438159"/>
            <a:ext cx="1579033" cy="387351"/>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566400" y="1234800"/>
            <a:ext cx="11040000" cy="82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b" anchorCtr="0" compatLnSpc="1">
            <a:prstTxWarp prst="textNoShape">
              <a:avLst/>
            </a:prstTxWarp>
          </a:bodyPr>
          <a:lstStyle/>
          <a:p>
            <a:pPr lvl="0"/>
            <a:r>
              <a:rPr lang="en-US" altLang="en-US"/>
              <a:t>Click to edit Master title style</a:t>
            </a:r>
            <a:endParaRPr lang="en-GB" altLang="en-US" dirty="0"/>
          </a:p>
        </p:txBody>
      </p:sp>
      <p:sp>
        <p:nvSpPr>
          <p:cNvPr id="1027" name="Rectangle 3"/>
          <p:cNvSpPr>
            <a:spLocks noGrp="1" noChangeArrowheads="1"/>
          </p:cNvSpPr>
          <p:nvPr>
            <p:ph type="body" idx="1"/>
          </p:nvPr>
        </p:nvSpPr>
        <p:spPr bwMode="auto">
          <a:xfrm>
            <a:off x="566400" y="2214000"/>
            <a:ext cx="11040000" cy="39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37" name="Rectangle 13"/>
          <p:cNvSpPr>
            <a:spLocks noGrp="1" noChangeArrowheads="1"/>
          </p:cNvSpPr>
          <p:nvPr>
            <p:ph type="sldNum" sz="quarter" idx="4"/>
          </p:nvPr>
        </p:nvSpPr>
        <p:spPr bwMode="auto">
          <a:xfrm>
            <a:off x="10704723" y="6237312"/>
            <a:ext cx="9017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1600">
                <a:solidFill>
                  <a:schemeClr val="tx1"/>
                </a:solidFill>
                <a:latin typeface="+mn-lt"/>
              </a:defRPr>
            </a:lvl1pPr>
          </a:lstStyle>
          <a:p>
            <a:pPr defTabSz="1219170" fontAlgn="base">
              <a:spcBef>
                <a:spcPct val="0"/>
              </a:spcBef>
              <a:spcAft>
                <a:spcPct val="0"/>
              </a:spcAft>
            </a:pPr>
            <a:fld id="{44C01B32-D1A0-401C-8867-70456BBB1E87}" type="slidenum">
              <a:rPr lang="en-GB" altLang="en-US" smtClean="0">
                <a:solidFill>
                  <a:srgbClr val="50535A"/>
                </a:solidFill>
              </a:rPr>
              <a:pPr defTabSz="1219170" fontAlgn="base">
                <a:spcBef>
                  <a:spcPct val="0"/>
                </a:spcBef>
                <a:spcAft>
                  <a:spcPct val="0"/>
                </a:spcAft>
              </a:pPr>
              <a:t>‹#›</a:t>
            </a:fld>
            <a:endParaRPr lang="en-GB" altLang="en-US" dirty="0">
              <a:solidFill>
                <a:srgbClr val="50535A"/>
              </a:solidFill>
            </a:endParaRPr>
          </a:p>
        </p:txBody>
      </p:sp>
      <p:pic>
        <p:nvPicPr>
          <p:cNvPr id="1074" name="Picture 50" descr="Device-wine"/>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hidden">
          <a:xfrm>
            <a:off x="10033010" y="438165"/>
            <a:ext cx="1579033" cy="385763"/>
          </a:xfrm>
          <a:prstGeom prst="rect">
            <a:avLst/>
          </a:prstGeom>
          <a:solidFill>
            <a:schemeClr val="accent1"/>
          </a:solidFill>
        </p:spPr>
      </p:pic>
      <p:pic>
        <p:nvPicPr>
          <p:cNvPr id="1079" name="Picture 55" descr="Device-white"/>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hidden">
          <a:xfrm>
            <a:off x="10033010" y="438159"/>
            <a:ext cx="1579033" cy="3873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853251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Lst>
  <p:transition>
    <p:fade/>
  </p:transition>
  <p:hf hdr="0" ftr="0" dt="0"/>
  <p:txStyles>
    <p:titleStyle>
      <a:lvl1pPr algn="l" rtl="0" eaLnBrk="1" fontAlgn="base" hangingPunct="1">
        <a:spcBef>
          <a:spcPct val="0"/>
        </a:spcBef>
        <a:spcAft>
          <a:spcPct val="0"/>
        </a:spcAft>
        <a:defRPr sz="5333" b="1" cap="all" baseline="0">
          <a:solidFill>
            <a:schemeClr val="accent1"/>
          </a:solidFill>
          <a:latin typeface="+mj-lt"/>
          <a:ea typeface="+mj-ea"/>
          <a:cs typeface="+mj-cs"/>
        </a:defRPr>
      </a:lvl1pPr>
      <a:lvl2pPr algn="l" rtl="0" eaLnBrk="1" fontAlgn="base" hangingPunct="1">
        <a:spcBef>
          <a:spcPct val="0"/>
        </a:spcBef>
        <a:spcAft>
          <a:spcPct val="0"/>
        </a:spcAft>
        <a:defRPr sz="4800">
          <a:solidFill>
            <a:schemeClr val="tx2"/>
          </a:solidFill>
          <a:latin typeface="+mn-lt"/>
        </a:defRPr>
      </a:lvl2pPr>
      <a:lvl3pPr algn="l" rtl="0" eaLnBrk="1" fontAlgn="base" hangingPunct="1">
        <a:spcBef>
          <a:spcPct val="0"/>
        </a:spcBef>
        <a:spcAft>
          <a:spcPct val="0"/>
        </a:spcAft>
        <a:defRPr sz="4800">
          <a:solidFill>
            <a:schemeClr val="tx2"/>
          </a:solidFill>
          <a:latin typeface="+mn-lt"/>
        </a:defRPr>
      </a:lvl3pPr>
      <a:lvl4pPr algn="l" rtl="0" eaLnBrk="1" fontAlgn="base" hangingPunct="1">
        <a:spcBef>
          <a:spcPct val="0"/>
        </a:spcBef>
        <a:spcAft>
          <a:spcPct val="0"/>
        </a:spcAft>
        <a:defRPr sz="4800">
          <a:solidFill>
            <a:schemeClr val="tx2"/>
          </a:solidFill>
          <a:latin typeface="+mn-lt"/>
        </a:defRPr>
      </a:lvl4pPr>
      <a:lvl5pPr algn="l" rtl="0" eaLnBrk="1" fontAlgn="base" hangingPunct="1">
        <a:spcBef>
          <a:spcPct val="0"/>
        </a:spcBef>
        <a:spcAft>
          <a:spcPct val="0"/>
        </a:spcAft>
        <a:defRPr sz="4800">
          <a:solidFill>
            <a:schemeClr val="tx2"/>
          </a:solidFill>
          <a:latin typeface="+mn-lt"/>
        </a:defRPr>
      </a:lvl5pPr>
      <a:lvl6pPr marL="609585" algn="l" rtl="0" eaLnBrk="1" fontAlgn="base" hangingPunct="1">
        <a:spcBef>
          <a:spcPct val="0"/>
        </a:spcBef>
        <a:spcAft>
          <a:spcPct val="0"/>
        </a:spcAft>
        <a:defRPr sz="4800">
          <a:solidFill>
            <a:schemeClr val="tx2"/>
          </a:solidFill>
          <a:latin typeface="+mn-lt"/>
        </a:defRPr>
      </a:lvl6pPr>
      <a:lvl7pPr marL="1219170" algn="l" rtl="0" eaLnBrk="1" fontAlgn="base" hangingPunct="1">
        <a:spcBef>
          <a:spcPct val="0"/>
        </a:spcBef>
        <a:spcAft>
          <a:spcPct val="0"/>
        </a:spcAft>
        <a:defRPr sz="4800">
          <a:solidFill>
            <a:schemeClr val="tx2"/>
          </a:solidFill>
          <a:latin typeface="+mn-lt"/>
        </a:defRPr>
      </a:lvl7pPr>
      <a:lvl8pPr marL="1828754" algn="l" rtl="0" eaLnBrk="1" fontAlgn="base" hangingPunct="1">
        <a:spcBef>
          <a:spcPct val="0"/>
        </a:spcBef>
        <a:spcAft>
          <a:spcPct val="0"/>
        </a:spcAft>
        <a:defRPr sz="4800">
          <a:solidFill>
            <a:schemeClr val="tx2"/>
          </a:solidFill>
          <a:latin typeface="+mn-lt"/>
        </a:defRPr>
      </a:lvl8pPr>
      <a:lvl9pPr marL="2438339" algn="l" rtl="0" eaLnBrk="1" fontAlgn="base" hangingPunct="1">
        <a:spcBef>
          <a:spcPct val="0"/>
        </a:spcBef>
        <a:spcAft>
          <a:spcPct val="0"/>
        </a:spcAft>
        <a:defRPr sz="4800">
          <a:solidFill>
            <a:schemeClr val="tx2"/>
          </a:solidFill>
          <a:latin typeface="+mn-lt"/>
        </a:defRPr>
      </a:lvl9pPr>
    </p:titleStyle>
    <p:bodyStyle>
      <a:lvl1pPr marL="239994" marR="0" indent="-239994" algn="l" defTabSz="1219170" rtl="0" eaLnBrk="1" fontAlgn="base" latinLnBrk="0" hangingPunct="1">
        <a:lnSpc>
          <a:spcPct val="100000"/>
        </a:lnSpc>
        <a:spcBef>
          <a:spcPct val="20000"/>
        </a:spcBef>
        <a:spcAft>
          <a:spcPct val="0"/>
        </a:spcAft>
        <a:buClr>
          <a:schemeClr val="accent1"/>
        </a:buClr>
        <a:buSzTx/>
        <a:buFont typeface="Arial" charset="0"/>
        <a:buChar char="•"/>
        <a:tabLst/>
        <a:defRPr sz="2667" baseline="0">
          <a:solidFill>
            <a:schemeClr val="tx2"/>
          </a:solidFill>
          <a:latin typeface="+mn-lt"/>
          <a:ea typeface="+mn-ea"/>
          <a:cs typeface="+mn-cs"/>
        </a:defRPr>
      </a:lvl1pPr>
      <a:lvl2pPr marL="719982" marR="0" indent="-239994" algn="l" defTabSz="1219170" rtl="0" eaLnBrk="1" fontAlgn="base" latinLnBrk="0" hangingPunct="1">
        <a:lnSpc>
          <a:spcPct val="100000"/>
        </a:lnSpc>
        <a:spcBef>
          <a:spcPct val="20000"/>
        </a:spcBef>
        <a:spcAft>
          <a:spcPct val="0"/>
        </a:spcAft>
        <a:buClr>
          <a:srgbClr val="63656A"/>
        </a:buClr>
        <a:buSzTx/>
        <a:buFont typeface="Effra" panose="020B0603020203020204" pitchFamily="34" charset="0"/>
        <a:buChar char="•"/>
        <a:tabLst/>
        <a:defRPr sz="2667" baseline="0">
          <a:solidFill>
            <a:schemeClr val="tx2"/>
          </a:solidFill>
          <a:latin typeface="+mn-lt"/>
        </a:defRPr>
      </a:lvl2pPr>
      <a:lvl3pPr marL="1199970" marR="0" indent="-239994" algn="l" defTabSz="1219170" rtl="0" eaLnBrk="1" fontAlgn="base" latinLnBrk="0" hangingPunct="1">
        <a:lnSpc>
          <a:spcPct val="100000"/>
        </a:lnSpc>
        <a:spcBef>
          <a:spcPct val="20000"/>
        </a:spcBef>
        <a:spcAft>
          <a:spcPct val="0"/>
        </a:spcAft>
        <a:buClrTx/>
        <a:buSzTx/>
        <a:buFont typeface="Effra" panose="020B0603020203020204" pitchFamily="34" charset="0"/>
        <a:buChar char="•"/>
        <a:tabLst/>
        <a:defRPr sz="2667" baseline="0">
          <a:solidFill>
            <a:schemeClr val="tx2"/>
          </a:solidFill>
          <a:latin typeface="+mn-lt"/>
        </a:defRPr>
      </a:lvl3pPr>
      <a:lvl4pPr marL="1679958" marR="0" indent="-239994" algn="l" defTabSz="1219170" rtl="0" eaLnBrk="1" fontAlgn="base" latinLnBrk="0" hangingPunct="1">
        <a:lnSpc>
          <a:spcPct val="100000"/>
        </a:lnSpc>
        <a:spcBef>
          <a:spcPct val="20000"/>
        </a:spcBef>
        <a:spcAft>
          <a:spcPct val="0"/>
        </a:spcAft>
        <a:buClrTx/>
        <a:buSzTx/>
        <a:buFont typeface="Effra" panose="020B0603020203020204" pitchFamily="34" charset="0"/>
        <a:buChar char="&gt;"/>
        <a:tabLst/>
        <a:defRPr sz="2667" baseline="0">
          <a:solidFill>
            <a:schemeClr val="tx2"/>
          </a:solidFill>
          <a:latin typeface="+mn-lt"/>
        </a:defRPr>
      </a:lvl4pPr>
      <a:lvl5pPr marL="2159946" marR="0" indent="-239994" algn="l" defTabSz="1219170" rtl="0" eaLnBrk="1" fontAlgn="base" latinLnBrk="0" hangingPunct="1">
        <a:lnSpc>
          <a:spcPct val="100000"/>
        </a:lnSpc>
        <a:spcBef>
          <a:spcPct val="20000"/>
        </a:spcBef>
        <a:spcAft>
          <a:spcPct val="0"/>
        </a:spcAft>
        <a:buClrTx/>
        <a:buSzTx/>
        <a:buFont typeface="Effra" panose="020B0603020203020204" pitchFamily="34" charset="0"/>
        <a:buChar char="-"/>
        <a:tabLst/>
        <a:defRPr sz="2667" baseline="0">
          <a:solidFill>
            <a:schemeClr val="tx2"/>
          </a:solidFill>
          <a:latin typeface="+mn-lt"/>
        </a:defRPr>
      </a:lvl5pPr>
      <a:lvl6pPr marL="3352716" indent="-304792" algn="l" rtl="0" eaLnBrk="1" fontAlgn="base" hangingPunct="1">
        <a:lnSpc>
          <a:spcPct val="110000"/>
        </a:lnSpc>
        <a:spcBef>
          <a:spcPct val="10000"/>
        </a:spcBef>
        <a:spcAft>
          <a:spcPct val="0"/>
        </a:spcAft>
        <a:buClr>
          <a:schemeClr val="tx2"/>
        </a:buClr>
        <a:buFont typeface="Effra" pitchFamily="2" charset="0"/>
        <a:buChar char="»"/>
        <a:defRPr sz="2667">
          <a:solidFill>
            <a:schemeClr val="tx1"/>
          </a:solidFill>
          <a:latin typeface="+mn-lt"/>
        </a:defRPr>
      </a:lvl6pPr>
      <a:lvl7pPr marL="3962301" indent="-304792" algn="l" rtl="0" eaLnBrk="1" fontAlgn="base" hangingPunct="1">
        <a:lnSpc>
          <a:spcPct val="110000"/>
        </a:lnSpc>
        <a:spcBef>
          <a:spcPct val="10000"/>
        </a:spcBef>
        <a:spcAft>
          <a:spcPct val="0"/>
        </a:spcAft>
        <a:buClr>
          <a:schemeClr val="tx2"/>
        </a:buClr>
        <a:buFont typeface="Effra" pitchFamily="2" charset="0"/>
        <a:buChar char="»"/>
        <a:defRPr sz="2667">
          <a:solidFill>
            <a:schemeClr val="tx1"/>
          </a:solidFill>
          <a:latin typeface="+mn-lt"/>
        </a:defRPr>
      </a:lvl7pPr>
      <a:lvl8pPr marL="4571886" indent="-304792" algn="l" rtl="0" eaLnBrk="1" fontAlgn="base" hangingPunct="1">
        <a:lnSpc>
          <a:spcPct val="110000"/>
        </a:lnSpc>
        <a:spcBef>
          <a:spcPct val="10000"/>
        </a:spcBef>
        <a:spcAft>
          <a:spcPct val="0"/>
        </a:spcAft>
        <a:buClr>
          <a:schemeClr val="tx2"/>
        </a:buClr>
        <a:buFont typeface="Effra" pitchFamily="2" charset="0"/>
        <a:buChar char="»"/>
        <a:defRPr sz="2667">
          <a:solidFill>
            <a:schemeClr val="tx1"/>
          </a:solidFill>
          <a:latin typeface="+mn-lt"/>
        </a:defRPr>
      </a:lvl8pPr>
      <a:lvl9pPr marL="5181470" indent="-304792" algn="l" rtl="0" eaLnBrk="1" fontAlgn="base" hangingPunct="1">
        <a:lnSpc>
          <a:spcPct val="110000"/>
        </a:lnSpc>
        <a:spcBef>
          <a:spcPct val="10000"/>
        </a:spcBef>
        <a:spcAft>
          <a:spcPct val="0"/>
        </a:spcAft>
        <a:buClr>
          <a:schemeClr val="tx2"/>
        </a:buClr>
        <a:buFont typeface="Effra" pitchFamily="2" charset="0"/>
        <a:buChar char="»"/>
        <a:defRPr sz="2667">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3" name="MO_MASTER_black_mono_for_light_backg_RBG.png"/>
          <p:cNvPicPr>
            <a:picLocks noChangeAspect="1"/>
          </p:cNvPicPr>
          <p:nvPr/>
        </p:nvPicPr>
        <p:blipFill>
          <a:blip r:embed="rId30" cstate="print"/>
          <a:stretch>
            <a:fillRect/>
          </a:stretch>
        </p:blipFill>
        <p:spPr>
          <a:xfrm>
            <a:off x="87553" y="53900"/>
            <a:ext cx="2407524" cy="754979"/>
          </a:xfrm>
          <a:prstGeom prst="rect">
            <a:avLst/>
          </a:prstGeom>
          <a:ln w="12700">
            <a:miter lim="400000"/>
          </a:ln>
        </p:spPr>
      </p:pic>
      <p:sp>
        <p:nvSpPr>
          <p:cNvPr id="4" name="Footer Placeholder 5"/>
          <p:cNvSpPr>
            <a:spLocks noGrp="1"/>
          </p:cNvSpPr>
          <p:nvPr>
            <p:ph type="ftr" sz="quarter" idx="3"/>
          </p:nvPr>
        </p:nvSpPr>
        <p:spPr>
          <a:xfrm>
            <a:off x="0" y="6309521"/>
            <a:ext cx="12192000" cy="548481"/>
          </a:xfrm>
          <a:prstGeom prst="rect">
            <a:avLst/>
          </a:prstGeom>
          <a:solidFill>
            <a:schemeClr val="bg1"/>
          </a:solidFill>
        </p:spPr>
        <p:txBody>
          <a:bodyPr vert="horz" lIns="252000" tIns="36000" rIns="68580" bIns="27000" rtlCol="0" anchor="ctr"/>
          <a:lstStyle>
            <a:lvl1pPr algn="l" defTabSz="292093" hangingPunct="0">
              <a:defRPr sz="1067">
                <a:solidFill>
                  <a:schemeClr val="tx1"/>
                </a:solidFill>
                <a:latin typeface="+mn-lt"/>
              </a:defRPr>
            </a:lvl1pPr>
          </a:lstStyle>
          <a:p>
            <a:r>
              <a:rPr lang="en-GB" kern="0" dirty="0">
                <a:solidFill>
                  <a:srgbClr val="2A2A2A"/>
                </a:solidFill>
                <a:sym typeface="Helvetica Light"/>
              </a:rPr>
              <a:t>www.metoffice.gov.uk																									             	       © Crown Copyright 2017, Met Office</a:t>
            </a:r>
          </a:p>
        </p:txBody>
      </p:sp>
      <p:sp>
        <p:nvSpPr>
          <p:cNvPr id="5" name="Title Placeholder 4"/>
          <p:cNvSpPr>
            <a:spLocks noGrp="1"/>
          </p:cNvSpPr>
          <p:nvPr>
            <p:ph type="title"/>
          </p:nvPr>
        </p:nvSpPr>
        <p:spPr>
          <a:xfrm>
            <a:off x="263525" y="1386377"/>
            <a:ext cx="11250000" cy="830997"/>
          </a:xfrm>
          <a:prstGeom prst="rect">
            <a:avLst/>
          </a:prstGeom>
        </p:spPr>
        <p:txBody>
          <a:bodyPr vert="horz" wrap="square" lIns="68580" tIns="34290" rIns="68580" bIns="34290" rtlCol="0" anchor="t" anchorCtr="0">
            <a:spAutoFit/>
          </a:bodyPr>
          <a:lstStyle/>
          <a:p>
            <a:r>
              <a:rPr lang="en-US"/>
              <a:t>Click to edit Master title style</a:t>
            </a:r>
            <a:endParaRPr lang="en-GB" dirty="0"/>
          </a:p>
        </p:txBody>
      </p:sp>
      <p:sp>
        <p:nvSpPr>
          <p:cNvPr id="2" name="Text Placeholder 1"/>
          <p:cNvSpPr>
            <a:spLocks noGrp="1"/>
          </p:cNvSpPr>
          <p:nvPr>
            <p:ph type="body" idx="1"/>
          </p:nvPr>
        </p:nvSpPr>
        <p:spPr>
          <a:xfrm>
            <a:off x="263526" y="2348708"/>
            <a:ext cx="5400676" cy="3605813"/>
          </a:xfrm>
          <a:prstGeom prst="rect">
            <a:avLst/>
          </a:prstGeom>
        </p:spPr>
        <p:txBody>
          <a:bodyPr vert="horz" lIns="68580" tIns="34290" rIns="68580" bIns="34290" rtlCol="0">
            <a:noAutofit/>
          </a:bodyPr>
          <a:lstStyle/>
          <a:p>
            <a:pPr lvl="0"/>
            <a:r>
              <a:rPr lang="en-US" dirty="0"/>
              <a:t>Edit Master text styles</a:t>
            </a:r>
          </a:p>
          <a:p>
            <a:pPr lvl="1"/>
            <a:r>
              <a:rPr lang="en-US" dirty="0"/>
              <a:t>Second level</a:t>
            </a:r>
          </a:p>
          <a:p>
            <a:pPr lvl="5"/>
            <a:r>
              <a:rPr lang="en-US" dirty="0"/>
              <a:t>Third level</a:t>
            </a:r>
          </a:p>
          <a:p>
            <a:pPr lvl="6"/>
            <a:r>
              <a:rPr lang="en-US" dirty="0"/>
              <a:t>Fourth level</a:t>
            </a:r>
          </a:p>
          <a:p>
            <a:pPr lvl="7"/>
            <a:r>
              <a:rPr lang="en-US" dirty="0"/>
              <a:t>Fifth level</a:t>
            </a:r>
            <a:endParaRPr lang="en-GB" dirty="0"/>
          </a:p>
        </p:txBody>
      </p:sp>
    </p:spTree>
    <p:extLst>
      <p:ext uri="{BB962C8B-B14F-4D97-AF65-F5344CB8AC3E}">
        <p14:creationId xmlns:p14="http://schemas.microsoft.com/office/powerpoint/2010/main" val="2675977226"/>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 id="2147483726" r:id="rId20"/>
    <p:sldLayoutId id="2147483727" r:id="rId21"/>
    <p:sldLayoutId id="2147483728" r:id="rId22"/>
    <p:sldLayoutId id="2147483729" r:id="rId23"/>
    <p:sldLayoutId id="2147483730" r:id="rId24"/>
    <p:sldLayoutId id="2147483731" r:id="rId25"/>
    <p:sldLayoutId id="2147483732" r:id="rId26"/>
    <p:sldLayoutId id="2147483733" r:id="rId27"/>
    <p:sldLayoutId id="2147483734" r:id="rId2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marR="0" indent="0" algn="l" defTabSz="292093" rtl="0" eaLnBrk="1" latinLnBrk="0" hangingPunct="1">
        <a:lnSpc>
          <a:spcPct val="100000"/>
        </a:lnSpc>
        <a:spcBef>
          <a:spcPts val="0"/>
        </a:spcBef>
        <a:spcAft>
          <a:spcPts val="0"/>
        </a:spcAft>
        <a:buClrTx/>
        <a:buSzTx/>
        <a:buFontTx/>
        <a:buNone/>
        <a:tabLst/>
        <a:defRPr sz="4800" b="0" i="0" u="none" strike="noStrike" cap="none" spc="0" baseline="0">
          <a:ln>
            <a:noFill/>
          </a:ln>
          <a:solidFill>
            <a:schemeClr val="tx1"/>
          </a:solidFill>
          <a:uFillTx/>
          <a:latin typeface="+mj-lt"/>
          <a:ea typeface="+mn-ea"/>
          <a:cs typeface="+mn-cs"/>
          <a:sym typeface="Helvetica Light"/>
        </a:defRPr>
      </a:lvl1pPr>
      <a:lvl2pPr marL="0" marR="0" indent="114297" algn="ctr" defTabSz="292093"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2pPr>
      <a:lvl3pPr marL="0" marR="0" indent="228594" algn="ctr" defTabSz="292093"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3pPr>
      <a:lvl4pPr marL="0" marR="0" indent="342891" algn="ctr" defTabSz="292093"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4pPr>
      <a:lvl5pPr marL="0" marR="0" indent="457189" algn="ctr" defTabSz="292093"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5pPr>
      <a:lvl6pPr marL="0" marR="0" indent="571486" algn="ctr" defTabSz="292093"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6pPr>
      <a:lvl7pPr marL="0" marR="0" indent="685783" algn="ctr" defTabSz="292093"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7pPr>
      <a:lvl8pPr marL="0" marR="0" indent="800080" algn="ctr" defTabSz="292093"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8pPr>
      <a:lvl9pPr marL="0" marR="0" indent="914377" algn="ctr" defTabSz="292093"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9pPr>
    </p:titleStyle>
    <p:bodyStyle>
      <a:lvl1pPr marL="0" marR="0" indent="0" algn="l" defTabSz="292093" rtl="0" eaLnBrk="1" latinLnBrk="0" hangingPunct="1">
        <a:lnSpc>
          <a:spcPct val="100000"/>
        </a:lnSpc>
        <a:spcBef>
          <a:spcPts val="1051"/>
        </a:spcBef>
        <a:spcAft>
          <a:spcPts val="0"/>
        </a:spcAft>
        <a:buClrTx/>
        <a:buSzPct val="75000"/>
        <a:buFontTx/>
        <a:buNone/>
        <a:tabLst/>
        <a:defRPr sz="2000" b="0" i="0" u="none" strike="noStrike" cap="none" spc="0" baseline="0">
          <a:ln>
            <a:noFill/>
          </a:ln>
          <a:solidFill>
            <a:schemeClr val="tx1"/>
          </a:solidFill>
          <a:uFillTx/>
          <a:latin typeface="+mj-lt"/>
          <a:ea typeface="+mn-ea"/>
          <a:cs typeface="+mn-cs"/>
          <a:sym typeface="Helvetica Light"/>
        </a:defRPr>
      </a:lvl1pPr>
      <a:lvl2pPr marL="239994" marR="0" indent="-239994" algn="l" defTabSz="292093" rtl="0" eaLnBrk="1" latinLnBrk="0" hangingPunct="1">
        <a:lnSpc>
          <a:spcPct val="100000"/>
        </a:lnSpc>
        <a:spcBef>
          <a:spcPts val="800"/>
        </a:spcBef>
        <a:spcAft>
          <a:spcPts val="800"/>
        </a:spcAft>
        <a:buClrTx/>
        <a:buSzPct val="75000"/>
        <a:buFont typeface="Arial" panose="020B0604020202020204" pitchFamily="34" charset="0"/>
        <a:buChar char="•"/>
        <a:tabLst/>
        <a:defRPr sz="2133" b="0" i="0" u="none" strike="noStrike" cap="none" spc="0" baseline="0">
          <a:ln>
            <a:noFill/>
          </a:ln>
          <a:solidFill>
            <a:schemeClr val="tx1"/>
          </a:solidFill>
          <a:uFillTx/>
          <a:latin typeface="+mn-lt"/>
          <a:ea typeface="+mn-ea"/>
          <a:cs typeface="+mn-cs"/>
          <a:sym typeface="Helvetica Light"/>
        </a:defRPr>
      </a:lvl2pPr>
      <a:lvl3pPr marL="380990" marR="0" indent="-380990" algn="l" defTabSz="292093" rtl="0" eaLnBrk="1" latinLnBrk="0" hangingPunct="1">
        <a:lnSpc>
          <a:spcPct val="100000"/>
        </a:lnSpc>
        <a:spcBef>
          <a:spcPts val="1051"/>
        </a:spcBef>
        <a:spcAft>
          <a:spcPts val="0"/>
        </a:spcAft>
        <a:buClrTx/>
        <a:buSzPct val="75000"/>
        <a:buFont typeface="Arial" panose="020B0604020202020204" pitchFamily="34" charset="0"/>
        <a:buChar char="•"/>
        <a:tabLst/>
        <a:defRPr sz="2000" b="0" i="0" u="none" strike="noStrike" cap="none" spc="0" baseline="0">
          <a:ln>
            <a:noFill/>
          </a:ln>
          <a:solidFill>
            <a:schemeClr val="tx1"/>
          </a:solidFill>
          <a:uFillTx/>
          <a:latin typeface="+mn-lt"/>
          <a:ea typeface="+mn-ea"/>
          <a:cs typeface="+mn-cs"/>
          <a:sym typeface="Helvetica Light"/>
        </a:defRPr>
      </a:lvl3pPr>
      <a:lvl4pPr marL="381890" marR="0" indent="-380990" algn="l" defTabSz="89998" rtl="0" eaLnBrk="1" latinLnBrk="0" hangingPunct="1">
        <a:lnSpc>
          <a:spcPct val="100000"/>
        </a:lnSpc>
        <a:spcBef>
          <a:spcPts val="1051"/>
        </a:spcBef>
        <a:spcAft>
          <a:spcPts val="0"/>
        </a:spcAft>
        <a:buClr>
          <a:schemeClr val="tx1"/>
        </a:buClr>
        <a:buSzPct val="75000"/>
        <a:buFont typeface="Arial" panose="020B0604020202020204" pitchFamily="34" charset="0"/>
        <a:buChar char="•"/>
        <a:tabLst>
          <a:tab pos="89998" algn="l"/>
        </a:tabLst>
        <a:defRPr sz="2000" b="0" i="0" u="none" strike="noStrike" cap="none" spc="0" baseline="0">
          <a:ln>
            <a:noFill/>
          </a:ln>
          <a:solidFill>
            <a:schemeClr val="tx1"/>
          </a:solidFill>
          <a:uFillTx/>
          <a:latin typeface="+mn-lt"/>
          <a:ea typeface="+mn-ea"/>
          <a:cs typeface="+mn-cs"/>
          <a:sym typeface="Helvetica Light"/>
        </a:defRPr>
      </a:lvl4pPr>
      <a:lvl5pPr marL="380990" marR="0" indent="-380990" algn="l" defTabSz="292093" rtl="0" eaLnBrk="1" latinLnBrk="0" hangingPunct="1">
        <a:lnSpc>
          <a:spcPct val="100000"/>
        </a:lnSpc>
        <a:spcBef>
          <a:spcPts val="2100"/>
        </a:spcBef>
        <a:spcAft>
          <a:spcPts val="0"/>
        </a:spcAft>
        <a:buClrTx/>
        <a:buSzPct val="75000"/>
        <a:buFont typeface="Arial" panose="020B0604020202020204" pitchFamily="34" charset="0"/>
        <a:buChar char="•"/>
        <a:tabLst/>
        <a:defRPr sz="2000" b="0" i="0" u="none" strike="noStrike" cap="none" spc="0" baseline="0">
          <a:ln>
            <a:noFill/>
          </a:ln>
          <a:solidFill>
            <a:schemeClr val="tx1"/>
          </a:solidFill>
          <a:uFillTx/>
          <a:latin typeface="+mn-lt"/>
          <a:ea typeface="+mn-ea"/>
          <a:cs typeface="+mn-cs"/>
          <a:sym typeface="Helvetica Light"/>
        </a:defRPr>
      </a:lvl5pPr>
      <a:lvl6pPr marL="719982" marR="0" indent="-239994" algn="l" defTabSz="292093" rtl="0" eaLnBrk="1" latinLnBrk="0" hangingPunct="1">
        <a:lnSpc>
          <a:spcPct val="100000"/>
        </a:lnSpc>
        <a:spcBef>
          <a:spcPts val="0"/>
        </a:spcBef>
        <a:spcAft>
          <a:spcPts val="0"/>
        </a:spcAft>
        <a:buClrTx/>
        <a:buSzPct val="75000"/>
        <a:buFontTx/>
        <a:buChar char="•"/>
        <a:tabLst/>
        <a:defRPr sz="2133" b="0" i="0" u="none" strike="noStrike" cap="none" spc="0" baseline="0">
          <a:ln>
            <a:noFill/>
          </a:ln>
          <a:solidFill>
            <a:srgbClr val="000000"/>
          </a:solidFill>
          <a:uFillTx/>
          <a:latin typeface="+mn-lt"/>
          <a:ea typeface="+mn-ea"/>
          <a:cs typeface="+mn-cs"/>
          <a:sym typeface="Helvetica Light"/>
        </a:defRPr>
      </a:lvl6pPr>
      <a:lvl7pPr marL="1199970" marR="0" indent="-239994" algn="l" defTabSz="292093" rtl="0" eaLnBrk="1" latinLnBrk="0" hangingPunct="1">
        <a:lnSpc>
          <a:spcPct val="100000"/>
        </a:lnSpc>
        <a:spcBef>
          <a:spcPts val="800"/>
        </a:spcBef>
        <a:spcAft>
          <a:spcPts val="800"/>
        </a:spcAft>
        <a:buClrTx/>
        <a:buSzPct val="75000"/>
        <a:buFontTx/>
        <a:buChar char="•"/>
        <a:tabLst/>
        <a:defRPr sz="2133" b="0" i="0" u="none" strike="noStrike" cap="none" spc="0" baseline="0">
          <a:ln>
            <a:noFill/>
          </a:ln>
          <a:solidFill>
            <a:srgbClr val="000000"/>
          </a:solidFill>
          <a:uFillTx/>
          <a:latin typeface="+mn-lt"/>
          <a:ea typeface="+mn-ea"/>
          <a:cs typeface="+mn-cs"/>
          <a:sym typeface="Helvetica Light"/>
        </a:defRPr>
      </a:lvl7pPr>
      <a:lvl8pPr marL="1679958" marR="0" indent="-239994" algn="l" defTabSz="292093" rtl="0" eaLnBrk="1" latinLnBrk="0" hangingPunct="1">
        <a:lnSpc>
          <a:spcPct val="100000"/>
        </a:lnSpc>
        <a:spcBef>
          <a:spcPts val="800"/>
        </a:spcBef>
        <a:spcAft>
          <a:spcPts val="800"/>
        </a:spcAft>
        <a:buClrTx/>
        <a:buSzPct val="75000"/>
        <a:buFontTx/>
        <a:buChar char="•"/>
        <a:tabLst/>
        <a:defRPr sz="2133" b="0" i="0" u="none" strike="noStrike" cap="none" spc="0" baseline="0">
          <a:ln>
            <a:noFill/>
          </a:ln>
          <a:solidFill>
            <a:srgbClr val="000000"/>
          </a:solidFill>
          <a:uFillTx/>
          <a:latin typeface="+mn-lt"/>
          <a:ea typeface="+mn-ea"/>
          <a:cs typeface="+mn-cs"/>
          <a:sym typeface="Helvetica Light"/>
        </a:defRPr>
      </a:lvl8pPr>
      <a:lvl9pPr marL="2086629" marR="0" indent="-308674" algn="l" defTabSz="292093" rtl="0" eaLnBrk="1" latinLnBrk="0" hangingPunct="1">
        <a:lnSpc>
          <a:spcPct val="100000"/>
        </a:lnSpc>
        <a:spcBef>
          <a:spcPts val="2100"/>
        </a:spcBef>
        <a:spcAft>
          <a:spcPts val="0"/>
        </a:spcAft>
        <a:buClrTx/>
        <a:buSzPct val="75000"/>
        <a:buFontTx/>
        <a:buChar char="•"/>
        <a:tabLst/>
        <a:defRPr sz="2533"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292093"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1pPr>
      <a:lvl2pPr marL="0" marR="0" indent="114297" algn="ctr" defTabSz="292093"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2pPr>
      <a:lvl3pPr marL="0" marR="0" indent="228594" algn="ctr" defTabSz="292093"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3pPr>
      <a:lvl4pPr marL="0" marR="0" indent="342891" algn="ctr" defTabSz="292093"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4pPr>
      <a:lvl5pPr marL="0" marR="0" indent="457189" algn="ctr" defTabSz="292093"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5pPr>
      <a:lvl6pPr marL="0" marR="0" indent="571486" algn="ctr" defTabSz="292093"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6pPr>
      <a:lvl7pPr marL="0" marR="0" indent="685783" algn="ctr" defTabSz="292093"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7pPr>
      <a:lvl8pPr marL="0" marR="0" indent="800080" algn="ctr" defTabSz="292093"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8pPr>
      <a:lvl9pPr marL="0" marR="0" indent="914377" algn="ctr" defTabSz="292093"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9pPr>
    </p:otherStyle>
  </p:txStyles>
  <p:extLst>
    <p:ext uri="{27BBF7A9-308A-43DC-89C8-2F10F3537804}">
      <p15:sldGuideLst xmlns:p15="http://schemas.microsoft.com/office/powerpoint/2012/main">
        <p15:guide id="4" pos="332">
          <p15:clr>
            <a:srgbClr val="F26B43"/>
          </p15:clr>
        </p15:guide>
        <p15:guide id="5" pos="423">
          <p15:clr>
            <a:srgbClr val="F26B43"/>
          </p15:clr>
        </p15:guide>
        <p15:guide id="14" pos="14507">
          <p15:clr>
            <a:srgbClr val="F26B43"/>
          </p15:clr>
        </p15:guide>
        <p15:guide id="15" orient="horz" pos="7949">
          <p15:clr>
            <a:srgbClr val="F26B43"/>
          </p15:clr>
        </p15:guide>
        <p15:guide id="16" orient="horz" pos="7518">
          <p15:clr>
            <a:srgbClr val="F26B43"/>
          </p15:clr>
        </p15:guide>
        <p15:guide id="17" orient="horz" pos="1735">
          <p15:clr>
            <a:srgbClr val="F26B43"/>
          </p15:clr>
        </p15:guide>
        <p15:guide id="18" orient="horz" pos="2959">
          <p15:clr>
            <a:srgbClr val="F26B43"/>
          </p15:clr>
        </p15:guide>
        <p15:guide id="19" orient="horz" pos="2506">
          <p15:clr>
            <a:srgbClr val="F26B43"/>
          </p15:clr>
        </p15:guide>
        <p15:guide id="20" pos="4664">
          <p15:clr>
            <a:srgbClr val="F26B43"/>
          </p15:clr>
        </p15:guide>
        <p15:guide id="21" pos="9585">
          <p15:clr>
            <a:srgbClr val="F26B43"/>
          </p15:clr>
        </p15:guide>
        <p15:guide id="22" pos="5231">
          <p15:clr>
            <a:srgbClr val="F26B43"/>
          </p15:clr>
        </p15:guide>
        <p15:guide id="23" pos="10152">
          <p15:clr>
            <a:srgbClr val="F26B43"/>
          </p15:clr>
        </p15:guide>
        <p15:guide id="24" pos="7136">
          <p15:clr>
            <a:srgbClr val="F26B43"/>
          </p15:clr>
        </p15:guide>
        <p15:guide id="25" pos="76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77" name="Picture 53" descr="Device-black"/>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0033045" y="438160"/>
            <a:ext cx="1579033" cy="387351"/>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566400" y="1234800"/>
            <a:ext cx="11040000" cy="82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b" anchorCtr="0" compatLnSpc="1">
            <a:prstTxWarp prst="textNoShape">
              <a:avLst/>
            </a:prstTxWarp>
          </a:bodyPr>
          <a:lstStyle/>
          <a:p>
            <a:pPr lvl="0"/>
            <a:r>
              <a:rPr lang="en-US" altLang="en-US"/>
              <a:t>Click to edit Master title style</a:t>
            </a:r>
            <a:endParaRPr lang="en-GB" altLang="en-US" dirty="0"/>
          </a:p>
        </p:txBody>
      </p:sp>
      <p:sp>
        <p:nvSpPr>
          <p:cNvPr id="1027" name="Rectangle 3"/>
          <p:cNvSpPr>
            <a:spLocks noGrp="1" noChangeArrowheads="1"/>
          </p:cNvSpPr>
          <p:nvPr>
            <p:ph type="body" idx="1"/>
          </p:nvPr>
        </p:nvSpPr>
        <p:spPr bwMode="auto">
          <a:xfrm>
            <a:off x="566400" y="2214000"/>
            <a:ext cx="11040000" cy="39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1074" name="Picture 50" descr="Device-wine"/>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hidden">
          <a:xfrm>
            <a:off x="10033045" y="438198"/>
            <a:ext cx="1579033" cy="385763"/>
          </a:xfrm>
          <a:prstGeom prst="rect">
            <a:avLst/>
          </a:prstGeom>
          <a:solidFill>
            <a:schemeClr val="accent1"/>
          </a:solidFill>
        </p:spPr>
      </p:pic>
      <p:pic>
        <p:nvPicPr>
          <p:cNvPr id="1079" name="Picture 55" descr="Device-white"/>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hidden">
          <a:xfrm>
            <a:off x="10033045" y="438160"/>
            <a:ext cx="1579033" cy="3873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a:spLocks noChangeArrowheads="1"/>
          </p:cNvSpPr>
          <p:nvPr/>
        </p:nvSpPr>
        <p:spPr bwMode="auto">
          <a:xfrm>
            <a:off x="2571333" y="6574295"/>
            <a:ext cx="902546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r>
              <a:rPr lang="en-GB" altLang="en-US" sz="1400" dirty="0">
                <a:solidFill>
                  <a:schemeClr val="tx1"/>
                </a:solidFill>
                <a:latin typeface="Effra Light" pitchFamily="34" charset="0"/>
              </a:rPr>
              <a:t>LIMITLESS </a:t>
            </a:r>
            <a:r>
              <a:rPr lang="en-GB" altLang="en-US" sz="1400" dirty="0">
                <a:solidFill>
                  <a:schemeClr val="tx1"/>
                </a:solidFill>
                <a:latin typeface="Effra Heavy" pitchFamily="34" charset="0"/>
              </a:rPr>
              <a:t>POTENTIAL</a:t>
            </a:r>
            <a:r>
              <a:rPr lang="en-GB" altLang="en-US" sz="1400" dirty="0">
                <a:solidFill>
                  <a:schemeClr val="tx1"/>
                </a:solidFill>
                <a:latin typeface="Effra Light" pitchFamily="34" charset="0"/>
              </a:rPr>
              <a:t> | LIMITLESS </a:t>
            </a:r>
            <a:r>
              <a:rPr lang="en-GB" altLang="en-US" sz="1400" dirty="0">
                <a:solidFill>
                  <a:schemeClr val="tx1"/>
                </a:solidFill>
                <a:latin typeface="Effra Heavy" pitchFamily="34" charset="0"/>
              </a:rPr>
              <a:t>OPPORTUNITIES</a:t>
            </a:r>
            <a:r>
              <a:rPr lang="en-GB" altLang="en-US" sz="1400" dirty="0">
                <a:solidFill>
                  <a:schemeClr val="tx1"/>
                </a:solidFill>
                <a:latin typeface="Effra Light" pitchFamily="34" charset="0"/>
              </a:rPr>
              <a:t> | LIMITLESS </a:t>
            </a:r>
            <a:r>
              <a:rPr lang="en-GB" altLang="en-US" sz="1400" dirty="0">
                <a:solidFill>
                  <a:schemeClr val="tx1"/>
                </a:solidFill>
                <a:latin typeface="Effra Heavy" pitchFamily="34" charset="0"/>
              </a:rPr>
              <a:t>IMPACT</a:t>
            </a:r>
          </a:p>
        </p:txBody>
      </p:sp>
    </p:spTree>
    <p:extLst>
      <p:ext uri="{BB962C8B-B14F-4D97-AF65-F5344CB8AC3E}">
        <p14:creationId xmlns:p14="http://schemas.microsoft.com/office/powerpoint/2010/main" val="2906250231"/>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 id="2147483768" r:id="rId18"/>
  </p:sldLayoutIdLst>
  <p:transition>
    <p:fade/>
  </p:transition>
  <p:hf sldNum="0" hdr="0" ftr="0" dt="0"/>
  <p:txStyles>
    <p:titleStyle>
      <a:lvl1pPr algn="l" rtl="0" eaLnBrk="1" fontAlgn="base" hangingPunct="1">
        <a:spcBef>
          <a:spcPct val="0"/>
        </a:spcBef>
        <a:spcAft>
          <a:spcPct val="0"/>
        </a:spcAft>
        <a:defRPr sz="4000" b="1" cap="all" baseline="0">
          <a:solidFill>
            <a:schemeClr val="accent1"/>
          </a:solidFill>
          <a:latin typeface="+mj-lt"/>
          <a:ea typeface="+mj-ea"/>
          <a:cs typeface="+mj-cs"/>
        </a:defRPr>
      </a:lvl1pPr>
      <a:lvl2pPr algn="l" rtl="0" eaLnBrk="1" fontAlgn="base" hangingPunct="1">
        <a:spcBef>
          <a:spcPct val="0"/>
        </a:spcBef>
        <a:spcAft>
          <a:spcPct val="0"/>
        </a:spcAft>
        <a:defRPr sz="3600">
          <a:solidFill>
            <a:schemeClr val="tx2"/>
          </a:solidFill>
          <a:latin typeface="+mn-lt"/>
        </a:defRPr>
      </a:lvl2pPr>
      <a:lvl3pPr algn="l" rtl="0" eaLnBrk="1" fontAlgn="base" hangingPunct="1">
        <a:spcBef>
          <a:spcPct val="0"/>
        </a:spcBef>
        <a:spcAft>
          <a:spcPct val="0"/>
        </a:spcAft>
        <a:defRPr sz="3600">
          <a:solidFill>
            <a:schemeClr val="tx2"/>
          </a:solidFill>
          <a:latin typeface="+mn-lt"/>
        </a:defRPr>
      </a:lvl3pPr>
      <a:lvl4pPr algn="l" rtl="0" eaLnBrk="1" fontAlgn="base" hangingPunct="1">
        <a:spcBef>
          <a:spcPct val="0"/>
        </a:spcBef>
        <a:spcAft>
          <a:spcPct val="0"/>
        </a:spcAft>
        <a:defRPr sz="3600">
          <a:solidFill>
            <a:schemeClr val="tx2"/>
          </a:solidFill>
          <a:latin typeface="+mn-lt"/>
        </a:defRPr>
      </a:lvl4pPr>
      <a:lvl5pPr algn="l" rtl="0" eaLnBrk="1" fontAlgn="base" hangingPunct="1">
        <a:spcBef>
          <a:spcPct val="0"/>
        </a:spcBef>
        <a:spcAft>
          <a:spcPct val="0"/>
        </a:spcAft>
        <a:defRPr sz="3600">
          <a:solidFill>
            <a:schemeClr val="tx2"/>
          </a:solidFill>
          <a:latin typeface="+mn-lt"/>
        </a:defRPr>
      </a:lvl5pPr>
      <a:lvl6pPr marL="457200" algn="l" rtl="0" eaLnBrk="1" fontAlgn="base" hangingPunct="1">
        <a:spcBef>
          <a:spcPct val="0"/>
        </a:spcBef>
        <a:spcAft>
          <a:spcPct val="0"/>
        </a:spcAft>
        <a:defRPr sz="3600">
          <a:solidFill>
            <a:schemeClr val="tx2"/>
          </a:solidFill>
          <a:latin typeface="+mn-lt"/>
        </a:defRPr>
      </a:lvl6pPr>
      <a:lvl7pPr marL="914400" algn="l" rtl="0" eaLnBrk="1" fontAlgn="base" hangingPunct="1">
        <a:spcBef>
          <a:spcPct val="0"/>
        </a:spcBef>
        <a:spcAft>
          <a:spcPct val="0"/>
        </a:spcAft>
        <a:defRPr sz="3600">
          <a:solidFill>
            <a:schemeClr val="tx2"/>
          </a:solidFill>
          <a:latin typeface="+mn-lt"/>
        </a:defRPr>
      </a:lvl7pPr>
      <a:lvl8pPr marL="1371600" algn="l" rtl="0" eaLnBrk="1" fontAlgn="base" hangingPunct="1">
        <a:spcBef>
          <a:spcPct val="0"/>
        </a:spcBef>
        <a:spcAft>
          <a:spcPct val="0"/>
        </a:spcAft>
        <a:defRPr sz="3600">
          <a:solidFill>
            <a:schemeClr val="tx2"/>
          </a:solidFill>
          <a:latin typeface="+mn-lt"/>
        </a:defRPr>
      </a:lvl8pPr>
      <a:lvl9pPr marL="1828800" algn="l" rtl="0" eaLnBrk="1" fontAlgn="base" hangingPunct="1">
        <a:spcBef>
          <a:spcPct val="0"/>
        </a:spcBef>
        <a:spcAft>
          <a:spcPct val="0"/>
        </a:spcAft>
        <a:defRPr sz="3600">
          <a:solidFill>
            <a:schemeClr val="tx2"/>
          </a:solidFill>
          <a:latin typeface="+mn-lt"/>
        </a:defRPr>
      </a:lvl9pPr>
    </p:titleStyle>
    <p:bodyStyle>
      <a:lvl1pPr marL="180000" marR="0" indent="-180000" algn="l" defTabSz="914400" rtl="0" eaLnBrk="1" fontAlgn="base" latinLnBrk="0" hangingPunct="1">
        <a:lnSpc>
          <a:spcPct val="100000"/>
        </a:lnSpc>
        <a:spcBef>
          <a:spcPct val="20000"/>
        </a:spcBef>
        <a:spcAft>
          <a:spcPct val="0"/>
        </a:spcAft>
        <a:buClr>
          <a:schemeClr val="accent1"/>
        </a:buClr>
        <a:buSzTx/>
        <a:buFont typeface="Arial" charset="0"/>
        <a:buChar char="•"/>
        <a:tabLst/>
        <a:defRPr sz="2000" baseline="0">
          <a:solidFill>
            <a:schemeClr val="tx2"/>
          </a:solidFill>
          <a:latin typeface="+mn-lt"/>
          <a:ea typeface="+mn-ea"/>
          <a:cs typeface="+mn-cs"/>
        </a:defRPr>
      </a:lvl1pPr>
      <a:lvl2pPr marL="540000" marR="0" indent="-180000" algn="l" defTabSz="914400" rtl="0" eaLnBrk="1" fontAlgn="base" latinLnBrk="0" hangingPunct="1">
        <a:lnSpc>
          <a:spcPct val="100000"/>
        </a:lnSpc>
        <a:spcBef>
          <a:spcPct val="20000"/>
        </a:spcBef>
        <a:spcAft>
          <a:spcPct val="0"/>
        </a:spcAft>
        <a:buClr>
          <a:srgbClr val="63656A"/>
        </a:buClr>
        <a:buSzTx/>
        <a:buFont typeface="Effra" panose="020B0603020203020204" pitchFamily="34" charset="0"/>
        <a:buChar char="•"/>
        <a:tabLst/>
        <a:defRPr sz="2000" baseline="0">
          <a:solidFill>
            <a:schemeClr val="tx2"/>
          </a:solidFill>
          <a:latin typeface="+mn-lt"/>
        </a:defRPr>
      </a:lvl2pPr>
      <a:lvl3pPr marL="90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sz="2000" baseline="0">
          <a:solidFill>
            <a:schemeClr val="tx2"/>
          </a:solidFill>
          <a:latin typeface="+mn-lt"/>
        </a:defRPr>
      </a:lvl3pPr>
      <a:lvl4pPr marL="126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gt;"/>
        <a:tabLst/>
        <a:defRPr sz="2000" baseline="0">
          <a:solidFill>
            <a:schemeClr val="tx2"/>
          </a:solidFill>
          <a:latin typeface="+mn-lt"/>
        </a:defRPr>
      </a:lvl4pPr>
      <a:lvl5pPr marL="162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sz="2000" baseline="0">
          <a:solidFill>
            <a:schemeClr val="tx2"/>
          </a:solidFill>
          <a:latin typeface="+mn-lt"/>
        </a:defRPr>
      </a:lvl5pPr>
      <a:lvl6pPr marL="25146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6pPr>
      <a:lvl7pPr marL="29718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7pPr>
      <a:lvl8pPr marL="34290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8pPr>
      <a:lvl9pPr marL="38862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733" cap="none" dirty="0">
                <a:solidFill>
                  <a:srgbClr val="FFFFFF"/>
                </a:solidFill>
              </a:rPr>
              <a:t>Blended online and on campus teaching 2020 in Meteorology at the University of Reading (UK)</a:t>
            </a:r>
            <a:endParaRPr lang="en-GB" sz="3733" cap="none" dirty="0"/>
          </a:p>
        </p:txBody>
      </p:sp>
      <p:sp>
        <p:nvSpPr>
          <p:cNvPr id="3" name="Subtitle 2"/>
          <p:cNvSpPr>
            <a:spLocks noGrp="1"/>
          </p:cNvSpPr>
          <p:nvPr>
            <p:ph type="subTitle" idx="1"/>
          </p:nvPr>
        </p:nvSpPr>
        <p:spPr>
          <a:xfrm>
            <a:off x="566400" y="5002454"/>
            <a:ext cx="11482261" cy="1152128"/>
          </a:xfrm>
        </p:spPr>
        <p:txBody>
          <a:bodyPr/>
          <a:lstStyle/>
          <a:p>
            <a:r>
              <a:rPr lang="en-GB" sz="2400" b="1" i="1" dirty="0"/>
              <a:t>John Methven</a:t>
            </a:r>
            <a:r>
              <a:rPr lang="en-GB" sz="2400" i="1" dirty="0"/>
              <a:t>, Hilary Weller &amp; Andrew Charlton-Perez</a:t>
            </a:r>
            <a:r>
              <a:rPr lang="en-GB" sz="2400" dirty="0"/>
              <a:t>, Department of Meteorology</a:t>
            </a:r>
          </a:p>
          <a:p>
            <a:r>
              <a:rPr lang="en-GB" sz="2400" i="1" dirty="0"/>
              <a:t>Ben Cosh &amp; Karen Poulter</a:t>
            </a:r>
            <a:r>
              <a:rPr lang="en-GB" sz="2400" dirty="0"/>
              <a:t>, School of Mathematical, Physical and Computational Sciences</a:t>
            </a:r>
          </a:p>
        </p:txBody>
      </p:sp>
      <p:sp>
        <p:nvSpPr>
          <p:cNvPr id="4" name="Slide Number Placeholder 3"/>
          <p:cNvSpPr>
            <a:spLocks noGrp="1"/>
          </p:cNvSpPr>
          <p:nvPr>
            <p:ph type="sldNum" sz="quarter" idx="4"/>
          </p:nvPr>
        </p:nvSpPr>
        <p:spPr/>
        <p:txBody>
          <a:bodyPr/>
          <a:lstStyle/>
          <a:p>
            <a:pPr defTabSz="914377"/>
            <a:fld id="{44C01B32-D1A0-401C-8867-70456BBB1E87}" type="slidenum">
              <a:rPr lang="en-GB" altLang="en-US">
                <a:solidFill>
                  <a:srgbClr val="E0E0E1"/>
                </a:solidFill>
                <a:latin typeface="Effra"/>
              </a:rPr>
              <a:pPr defTabSz="914377"/>
              <a:t>1</a:t>
            </a:fld>
            <a:endParaRPr lang="en-GB" altLang="en-US" dirty="0">
              <a:solidFill>
                <a:srgbClr val="E0E0E1"/>
              </a:solidFill>
              <a:latin typeface="Effra"/>
            </a:endParaRPr>
          </a:p>
        </p:txBody>
      </p:sp>
      <p:sp>
        <p:nvSpPr>
          <p:cNvPr id="5" name="Text Placeholder 4"/>
          <p:cNvSpPr>
            <a:spLocks noGrp="1"/>
          </p:cNvSpPr>
          <p:nvPr>
            <p:ph type="body" sz="quarter" idx="13"/>
          </p:nvPr>
        </p:nvSpPr>
        <p:spPr>
          <a:xfrm>
            <a:off x="556684" y="0"/>
            <a:ext cx="3811125" cy="723542"/>
          </a:xfrm>
        </p:spPr>
        <p:txBody>
          <a:bodyPr/>
          <a:lstStyle/>
          <a:p>
            <a:r>
              <a:rPr lang="en-GB" dirty="0"/>
              <a:t>Department of Meteorology</a:t>
            </a:r>
          </a:p>
        </p:txBody>
      </p:sp>
      <p:pic>
        <p:nvPicPr>
          <p:cNvPr id="10" name="Picture 9" descr="A large group of people posing for a photo&#10;&#10;Description automatically generated with medium confidence">
            <a:extLst>
              <a:ext uri="{FF2B5EF4-FFF2-40B4-BE49-F238E27FC236}">
                <a16:creationId xmlns:a16="http://schemas.microsoft.com/office/drawing/2014/main" id="{EC832551-4FF1-4151-867F-0D7FA3932097}"/>
              </a:ext>
            </a:extLst>
          </p:cNvPr>
          <p:cNvPicPr>
            <a:picLocks noChangeAspect="1"/>
          </p:cNvPicPr>
          <p:nvPr/>
        </p:nvPicPr>
        <p:blipFill rotWithShape="1">
          <a:blip r:embed="rId2">
            <a:extLst>
              <a:ext uri="{28A0092B-C50C-407E-A947-70E740481C1C}">
                <a14:useLocalDpi xmlns:a14="http://schemas.microsoft.com/office/drawing/2010/main" val="0"/>
              </a:ext>
            </a:extLst>
          </a:blip>
          <a:srcRect l="-674" t="29613" r="1" b="28163"/>
          <a:stretch/>
        </p:blipFill>
        <p:spPr>
          <a:xfrm>
            <a:off x="-82192" y="2266597"/>
            <a:ext cx="12274192" cy="2428693"/>
          </a:xfrm>
          <a:prstGeom prst="rect">
            <a:avLst/>
          </a:prstGeom>
        </p:spPr>
      </p:pic>
    </p:spTree>
    <p:extLst>
      <p:ext uri="{BB962C8B-B14F-4D97-AF65-F5344CB8AC3E}">
        <p14:creationId xmlns:p14="http://schemas.microsoft.com/office/powerpoint/2010/main" val="128365624"/>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5FD4A-BFCE-4476-8147-69A5EEDEC7FD}"/>
              </a:ext>
            </a:extLst>
          </p:cNvPr>
          <p:cNvSpPr>
            <a:spLocks noGrp="1"/>
          </p:cNvSpPr>
          <p:nvPr>
            <p:ph type="title"/>
          </p:nvPr>
        </p:nvSpPr>
        <p:spPr>
          <a:xfrm>
            <a:off x="838200" y="365126"/>
            <a:ext cx="10515600" cy="744484"/>
          </a:xfrm>
        </p:spPr>
        <p:txBody>
          <a:bodyPr>
            <a:normAutofit/>
          </a:bodyPr>
          <a:lstStyle/>
          <a:p>
            <a:r>
              <a:rPr lang="en-GB" sz="3600" b="1" dirty="0"/>
              <a:t>Using online learning environments @Reading</a:t>
            </a:r>
          </a:p>
        </p:txBody>
      </p:sp>
      <p:sp>
        <p:nvSpPr>
          <p:cNvPr id="3" name="Content Placeholder 2">
            <a:extLst>
              <a:ext uri="{FF2B5EF4-FFF2-40B4-BE49-F238E27FC236}">
                <a16:creationId xmlns:a16="http://schemas.microsoft.com/office/drawing/2014/main" id="{056F6D91-6D7A-4698-B8AF-0DE7A103E094}"/>
              </a:ext>
            </a:extLst>
          </p:cNvPr>
          <p:cNvSpPr>
            <a:spLocks noGrp="1"/>
          </p:cNvSpPr>
          <p:nvPr>
            <p:ph idx="1"/>
          </p:nvPr>
        </p:nvSpPr>
        <p:spPr>
          <a:xfrm>
            <a:off x="838199" y="1428108"/>
            <a:ext cx="10515601" cy="5064765"/>
          </a:xfrm>
        </p:spPr>
        <p:txBody>
          <a:bodyPr>
            <a:normAutofit lnSpcReduction="10000"/>
          </a:bodyPr>
          <a:lstStyle/>
          <a:p>
            <a:pPr marL="0" indent="0">
              <a:lnSpc>
                <a:spcPct val="107000"/>
              </a:lnSpc>
              <a:spcBef>
                <a:spcPts val="200"/>
              </a:spcBef>
              <a:buNone/>
            </a:pPr>
            <a:r>
              <a:rPr lang="en-GB" sz="32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Long standing </a:t>
            </a:r>
            <a:r>
              <a:rPr lang="en-GB" sz="3200" b="1"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rPr>
              <a:t>p</a:t>
            </a:r>
            <a:r>
              <a:rPr lang="en-GB" sz="32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ractices </a:t>
            </a:r>
            <a:r>
              <a:rPr lang="en-GB" sz="3200" b="1"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rPr>
              <a:t>b</a:t>
            </a:r>
            <a:r>
              <a:rPr lang="en-GB" sz="32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efore 2020 (using </a:t>
            </a:r>
            <a:r>
              <a:rPr lang="en-GB" sz="3200" b="1" i="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Blackboard</a:t>
            </a:r>
            <a:r>
              <a:rPr lang="en-GB" sz="3200" b="1" i="1"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rPr>
              <a:t> Learn</a:t>
            </a:r>
            <a:r>
              <a:rPr lang="en-GB" sz="32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a:t>
            </a:r>
          </a:p>
          <a:p>
            <a:pPr marL="342900" lvl="0" indent="-342900">
              <a:lnSpc>
                <a:spcPct val="107000"/>
              </a:lnSpc>
              <a:buFont typeface="Symbol" panose="05050102010706020507" pitchFamily="18" charset="2"/>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All lecture notes and coursework assignments online</a:t>
            </a:r>
          </a:p>
          <a:p>
            <a:pPr marL="342900" lvl="0" indent="-342900">
              <a:lnSpc>
                <a:spcPct val="107000"/>
              </a:lnSpc>
              <a:buFont typeface="Symbol" panose="05050102010706020507" pitchFamily="18" charset="2"/>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Electronic hand in, marking and feedback</a:t>
            </a:r>
          </a:p>
          <a:p>
            <a:pPr marL="342900" lvl="0" indent="-342900">
              <a:lnSpc>
                <a:spcPct val="107000"/>
              </a:lnSpc>
              <a:buFont typeface="Symbol" panose="05050102010706020507" pitchFamily="18" charset="2"/>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Some use of flipped classroom and recordings of lectures</a:t>
            </a:r>
          </a:p>
          <a:p>
            <a:pPr marL="342900" lvl="0" indent="-342900">
              <a:lnSpc>
                <a:spcPct val="107000"/>
              </a:lnSpc>
              <a:buFont typeface="Symbol" panose="05050102010706020507" pitchFamily="18" charset="2"/>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Some use of discussion boards and other interaction online</a:t>
            </a:r>
          </a:p>
          <a:p>
            <a:pPr marL="342900" lvl="0" indent="-342900">
              <a:lnSpc>
                <a:spcPct val="107000"/>
              </a:lnSpc>
              <a:spcAft>
                <a:spcPts val="800"/>
              </a:spcAft>
              <a:buFont typeface="Symbol" panose="05050102010706020507" pitchFamily="18" charset="2"/>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Some use of online quizzes</a:t>
            </a:r>
          </a:p>
          <a:p>
            <a:pPr marL="0" indent="0">
              <a:lnSpc>
                <a:spcPct val="107000"/>
              </a:lnSpc>
              <a:spcBef>
                <a:spcPts val="200"/>
              </a:spcBef>
              <a:buNone/>
            </a:pPr>
            <a:r>
              <a:rPr lang="en-GB" sz="32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Recent developments in response to COVID pandemic</a:t>
            </a:r>
          </a:p>
          <a:p>
            <a:pPr marL="342900" lvl="0" indent="-342900">
              <a:lnSpc>
                <a:spcPct val="107000"/>
              </a:lnSpc>
              <a:buFont typeface="Symbol" panose="05050102010706020507" pitchFamily="18" charset="2"/>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Mid-March 2020: all teaching moved online: lectures</a:t>
            </a:r>
            <a:r>
              <a:rPr lang="en-GB" sz="2400" dirty="0">
                <a:latin typeface="Calibri" panose="020F0502020204030204" pitchFamily="34" charset="0"/>
                <a:ea typeface="Calibri" panose="020F0502020204030204" pitchFamily="34" charset="0"/>
                <a:cs typeface="Times New Roman" panose="02020603050405020304" pitchFamily="18" charset="0"/>
              </a:rPr>
              <a:t> + </a:t>
            </a:r>
            <a:r>
              <a:rPr lang="en-GB" sz="2400" dirty="0">
                <a:effectLst/>
                <a:latin typeface="Calibri" panose="020F0502020204030204" pitchFamily="34" charset="0"/>
                <a:ea typeface="Calibri" panose="020F0502020204030204" pitchFamily="34" charset="0"/>
                <a:cs typeface="Times New Roman" panose="02020603050405020304" pitchFamily="18" charset="0"/>
              </a:rPr>
              <a:t>workshops + supervision</a:t>
            </a:r>
          </a:p>
          <a:p>
            <a:pPr marL="342900" lvl="0" indent="-342900">
              <a:lnSpc>
                <a:spcPct val="107000"/>
              </a:lnSpc>
              <a:spcAft>
                <a:spcPts val="800"/>
              </a:spcAft>
              <a:buFont typeface="Symbol" panose="05050102010706020507" pitchFamily="18" charset="2"/>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From October 2020: blended online/on campus teaching with students in many time zones.</a:t>
            </a:r>
          </a:p>
          <a:p>
            <a:pPr marL="0" indent="0">
              <a:buNone/>
            </a:pPr>
            <a:endParaRPr lang="en-GB" sz="2400" dirty="0">
              <a:sym typeface="Symbol" panose="05050102010706020507" pitchFamily="18" charset="2"/>
            </a:endParaRPr>
          </a:p>
        </p:txBody>
      </p:sp>
    </p:spTree>
    <p:extLst>
      <p:ext uri="{BB962C8B-B14F-4D97-AF65-F5344CB8AC3E}">
        <p14:creationId xmlns:p14="http://schemas.microsoft.com/office/powerpoint/2010/main" val="2684760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5FD4A-BFCE-4476-8147-69A5EEDEC7FD}"/>
              </a:ext>
            </a:extLst>
          </p:cNvPr>
          <p:cNvSpPr>
            <a:spLocks noGrp="1"/>
          </p:cNvSpPr>
          <p:nvPr>
            <p:ph type="title"/>
          </p:nvPr>
        </p:nvSpPr>
        <p:spPr>
          <a:xfrm>
            <a:off x="838200" y="365126"/>
            <a:ext cx="10515600" cy="744484"/>
          </a:xfrm>
        </p:spPr>
        <p:txBody>
          <a:bodyPr>
            <a:normAutofit/>
          </a:bodyPr>
          <a:lstStyle/>
          <a:p>
            <a:r>
              <a:rPr lang="en-GB" sz="3600" b="1" dirty="0"/>
              <a:t>Blended online/on campus teaching</a:t>
            </a:r>
          </a:p>
        </p:txBody>
      </p:sp>
      <p:sp>
        <p:nvSpPr>
          <p:cNvPr id="3" name="Content Placeholder 2">
            <a:extLst>
              <a:ext uri="{FF2B5EF4-FFF2-40B4-BE49-F238E27FC236}">
                <a16:creationId xmlns:a16="http://schemas.microsoft.com/office/drawing/2014/main" id="{056F6D91-6D7A-4698-B8AF-0DE7A103E094}"/>
              </a:ext>
            </a:extLst>
          </p:cNvPr>
          <p:cNvSpPr>
            <a:spLocks noGrp="1"/>
          </p:cNvSpPr>
          <p:nvPr>
            <p:ph idx="1"/>
          </p:nvPr>
        </p:nvSpPr>
        <p:spPr>
          <a:xfrm>
            <a:off x="838200" y="1253450"/>
            <a:ext cx="10515600" cy="5476123"/>
          </a:xfrm>
        </p:spPr>
        <p:txBody>
          <a:bodyPr>
            <a:normAutofit fontScale="85000" lnSpcReduction="20000"/>
          </a:bodyPr>
          <a:lstStyle/>
          <a:p>
            <a:pPr marL="0" indent="0">
              <a:lnSpc>
                <a:spcPct val="107000"/>
              </a:lnSpc>
              <a:spcBef>
                <a:spcPts val="200"/>
              </a:spcBef>
              <a:buNone/>
            </a:pPr>
            <a:r>
              <a:rPr lang="en-GB" sz="3300" b="1"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rPr>
              <a:t>Asynchronous components</a:t>
            </a:r>
            <a:endParaRPr lang="en-GB" sz="33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dirty="0">
                <a:effectLst/>
                <a:latin typeface="Calibri" panose="020F0502020204030204" pitchFamily="34" charset="0"/>
                <a:ea typeface="Calibri" panose="020F0502020204030204" pitchFamily="34" charset="0"/>
                <a:cs typeface="Times New Roman" panose="02020603050405020304" pitchFamily="18" charset="0"/>
              </a:rPr>
              <a:t>All learning material online</a:t>
            </a:r>
          </a:p>
          <a:p>
            <a:pPr marL="342900" lvl="0" indent="-342900">
              <a:lnSpc>
                <a:spcPct val="107000"/>
              </a:lnSpc>
              <a:buFont typeface="Symbol" panose="05050102010706020507" pitchFamily="18" charset="2"/>
              <a:buChar char=""/>
            </a:pPr>
            <a:r>
              <a:rPr lang="en-GB" dirty="0">
                <a:effectLst/>
                <a:latin typeface="Calibri" panose="020F0502020204030204" pitchFamily="34" charset="0"/>
                <a:ea typeface="Calibri" panose="020F0502020204030204" pitchFamily="34" charset="0"/>
                <a:cs typeface="Times New Roman" panose="02020603050405020304" pitchFamily="18" charset="0"/>
              </a:rPr>
              <a:t>Short videos and screencasts to accompany notes (replacing lectures)</a:t>
            </a:r>
          </a:p>
          <a:p>
            <a:pPr marL="742950" lvl="1" indent="-285750">
              <a:lnSpc>
                <a:spcPct val="107000"/>
              </a:lnSpc>
              <a:buFont typeface="Symbol" panose="05050102010706020507" pitchFamily="18" charset="2"/>
              <a:buChar char=""/>
            </a:pPr>
            <a:r>
              <a:rPr lang="en-GB" i="1" dirty="0">
                <a:latin typeface="Calibri" panose="020F0502020204030204" pitchFamily="34" charset="0"/>
                <a:ea typeface="Calibri" panose="020F0502020204030204" pitchFamily="34" charset="0"/>
                <a:cs typeface="Times New Roman" panose="02020603050405020304" pitchFamily="18" charset="0"/>
              </a:rPr>
              <a:t>Accessibility:</a:t>
            </a:r>
            <a:r>
              <a:rPr lang="en-GB" dirty="0">
                <a:latin typeface="Calibri" panose="020F0502020204030204" pitchFamily="34" charset="0"/>
                <a:ea typeface="Calibri" panose="020F0502020204030204" pitchFamily="34" charset="0"/>
                <a:cs typeface="Times New Roman" panose="02020603050405020304" pitchFamily="18" charset="0"/>
              </a:rPr>
              <a:t> Video transcripts and alt-text + captions on images in notes</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Symbol" panose="05050102010706020507" pitchFamily="18" charset="2"/>
              <a:buChar char=""/>
            </a:pPr>
            <a:r>
              <a:rPr lang="en-GB" dirty="0">
                <a:effectLst/>
                <a:latin typeface="Calibri" panose="020F0502020204030204" pitchFamily="34" charset="0"/>
                <a:ea typeface="Calibri" panose="020F0502020204030204" pitchFamily="34" charset="0"/>
                <a:cs typeface="Times New Roman" panose="02020603050405020304" pitchFamily="18" charset="0"/>
              </a:rPr>
              <a:t>Can be watched online (via </a:t>
            </a:r>
            <a:r>
              <a:rPr lang="en-GB" i="1" dirty="0">
                <a:effectLst/>
                <a:latin typeface="Calibri" panose="020F0502020204030204" pitchFamily="34" charset="0"/>
                <a:ea typeface="Calibri" panose="020F0502020204030204" pitchFamily="34" charset="0"/>
                <a:cs typeface="Times New Roman" panose="02020603050405020304" pitchFamily="18" charset="0"/>
              </a:rPr>
              <a:t>Streams </a:t>
            </a:r>
            <a:r>
              <a:rPr lang="en-GB" dirty="0">
                <a:effectLst/>
                <a:latin typeface="Calibri" panose="020F0502020204030204" pitchFamily="34" charset="0"/>
                <a:ea typeface="Calibri" panose="020F0502020204030204" pitchFamily="34" charset="0"/>
                <a:cs typeface="Times New Roman" panose="02020603050405020304" pitchFamily="18" charset="0"/>
              </a:rPr>
              <a:t>platform) or downloaded</a:t>
            </a:r>
          </a:p>
          <a:p>
            <a:pPr marL="742950" lvl="1" indent="-285750">
              <a:lnSpc>
                <a:spcPct val="107000"/>
              </a:lnSpc>
              <a:buFont typeface="Symbol" panose="05050102010706020507" pitchFamily="18" charset="2"/>
              <a:buChar char=""/>
            </a:pPr>
            <a:r>
              <a:rPr lang="en-GB" dirty="0">
                <a:effectLst/>
                <a:latin typeface="Calibri" panose="020F0502020204030204" pitchFamily="34" charset="0"/>
                <a:ea typeface="Calibri" panose="020F0502020204030204" pitchFamily="34" charset="0"/>
                <a:cs typeface="Times New Roman" panose="02020603050405020304" pitchFamily="18" charset="0"/>
              </a:rPr>
              <a:t>Available globally (</a:t>
            </a:r>
            <a:r>
              <a:rPr lang="en-GB" dirty="0">
                <a:latin typeface="Calibri" panose="020F0502020204030204" pitchFamily="34" charset="0"/>
                <a:ea typeface="Calibri" panose="020F0502020204030204" pitchFamily="34" charset="0"/>
                <a:cs typeface="Times New Roman" panose="02020603050405020304" pitchFamily="18" charset="0"/>
              </a:rPr>
              <a:t>software systems usable in all countries)</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Symbol" panose="05050102010706020507" pitchFamily="18" charset="2"/>
              <a:buChar char=""/>
            </a:pPr>
            <a:r>
              <a:rPr lang="en-GB" dirty="0">
                <a:effectLst/>
                <a:latin typeface="Calibri" panose="020F0502020204030204" pitchFamily="34" charset="0"/>
                <a:ea typeface="Calibri" panose="020F0502020204030204" pitchFamily="34" charset="0"/>
                <a:cs typeface="Times New Roman" panose="02020603050405020304" pitchFamily="18" charset="0"/>
              </a:rPr>
              <a:t>Videos of laboratory (e</a:t>
            </a:r>
            <a:r>
              <a:rPr lang="en-GB" dirty="0">
                <a:latin typeface="Calibri" panose="020F0502020204030204" pitchFamily="34" charset="0"/>
                <a:ea typeface="Calibri" panose="020F0502020204030204" pitchFamily="34" charset="0"/>
                <a:cs typeface="Times New Roman" panose="02020603050405020304" pitchFamily="18" charset="0"/>
              </a:rPr>
              <a:t>.</a:t>
            </a:r>
            <a:r>
              <a:rPr lang="en-GB" dirty="0">
                <a:effectLst/>
                <a:latin typeface="Calibri" panose="020F0502020204030204" pitchFamily="34" charset="0"/>
                <a:ea typeface="Calibri" panose="020F0502020204030204" pitchFamily="34" charset="0"/>
                <a:cs typeface="Times New Roman" panose="02020603050405020304" pitchFamily="18" charset="0"/>
              </a:rPr>
              <a:t>g. </a:t>
            </a:r>
            <a:r>
              <a:rPr lang="en-GB" dirty="0">
                <a:latin typeface="Calibri" panose="020F0502020204030204" pitchFamily="34" charset="0"/>
                <a:ea typeface="Calibri" panose="020F0502020204030204" pitchFamily="34" charset="0"/>
                <a:cs typeface="Times New Roman" panose="02020603050405020304" pitchFamily="18" charset="0"/>
              </a:rPr>
              <a:t>f</a:t>
            </a:r>
            <a:r>
              <a:rPr lang="en-GB" dirty="0">
                <a:effectLst/>
                <a:latin typeface="Calibri" panose="020F0502020204030204" pitchFamily="34" charset="0"/>
                <a:ea typeface="Calibri" panose="020F0502020204030204" pitchFamily="34" charset="0"/>
                <a:cs typeface="Times New Roman" panose="02020603050405020304" pitchFamily="18" charset="0"/>
              </a:rPr>
              <a:t>luids) experiments with accompanying assignments</a:t>
            </a:r>
          </a:p>
          <a:p>
            <a:pPr marL="342900" lvl="0" indent="-342900">
              <a:lnSpc>
                <a:spcPct val="107000"/>
              </a:lnSpc>
              <a:spcAft>
                <a:spcPts val="1200"/>
              </a:spcAft>
              <a:buFont typeface="Symbol" panose="05050102010706020507" pitchFamily="18" charset="2"/>
              <a:buChar char=""/>
            </a:pPr>
            <a:r>
              <a:rPr lang="en-GB" dirty="0">
                <a:effectLst/>
                <a:latin typeface="Calibri" panose="020F0502020204030204" pitchFamily="34" charset="0"/>
                <a:ea typeface="Calibri" panose="020F0502020204030204" pitchFamily="34" charset="0"/>
                <a:cs typeface="Times New Roman" panose="02020603050405020304" pitchFamily="18" charset="0"/>
              </a:rPr>
              <a:t>Online quizzes and guided discussion boards</a:t>
            </a:r>
          </a:p>
          <a:p>
            <a:pPr marL="0" indent="0">
              <a:lnSpc>
                <a:spcPct val="107000"/>
              </a:lnSpc>
              <a:spcAft>
                <a:spcPts val="600"/>
              </a:spcAft>
              <a:buNone/>
            </a:pPr>
            <a:r>
              <a:rPr lang="en-GB" sz="3300" b="1"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rPr>
              <a:t>Interactive (live) components</a:t>
            </a:r>
            <a:endParaRPr lang="en-GB" sz="33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dirty="0">
                <a:latin typeface="Calibri" panose="020F0502020204030204" pitchFamily="34" charset="0"/>
                <a:ea typeface="Calibri" panose="020F0502020204030204" pitchFamily="34" charset="0"/>
                <a:cs typeface="Times New Roman" panose="02020603050405020304" pitchFamily="18" charset="0"/>
              </a:rPr>
              <a:t>S</a:t>
            </a:r>
            <a:r>
              <a:rPr lang="en-GB" dirty="0">
                <a:effectLst/>
                <a:latin typeface="Calibri" panose="020F0502020204030204" pitchFamily="34" charset="0"/>
                <a:ea typeface="Calibri" panose="020F0502020204030204" pitchFamily="34" charset="0"/>
                <a:cs typeface="Times New Roman" panose="02020603050405020304" pitchFamily="18" charset="0"/>
              </a:rPr>
              <a:t>tudents have choice of joining online or on campus</a:t>
            </a:r>
          </a:p>
          <a:p>
            <a:pPr marL="742950" lvl="1" indent="-285750">
              <a:lnSpc>
                <a:spcPct val="107000"/>
              </a:lnSpc>
              <a:buFont typeface="Symbol" panose="05050102010706020507" pitchFamily="18" charset="2"/>
              <a:buChar char=""/>
            </a:pPr>
            <a:r>
              <a:rPr lang="en-GB" sz="2400" dirty="0">
                <a:latin typeface="Calibri" panose="020F0502020204030204" pitchFamily="34" charset="0"/>
                <a:ea typeface="Calibri" panose="020F0502020204030204" pitchFamily="34" charset="0"/>
                <a:cs typeface="Times New Roman" panose="02020603050405020304" pitchFamily="18" charset="0"/>
              </a:rPr>
              <a:t>Workshops: including quizzes to test understanding of pre-recorded lecture material</a:t>
            </a:r>
          </a:p>
          <a:p>
            <a:pPr marL="742950" lvl="1" indent="-285750">
              <a:lnSpc>
                <a:spcPct val="107000"/>
              </a:lnSpc>
              <a:buFont typeface="Symbol" panose="05050102010706020507" pitchFamily="18" charset="2"/>
              <a:buChar char=""/>
            </a:pPr>
            <a:r>
              <a:rPr lang="en-GB" dirty="0">
                <a:effectLst/>
                <a:latin typeface="Calibri" panose="020F0502020204030204" pitchFamily="34" charset="0"/>
                <a:ea typeface="Calibri" panose="020F0502020204030204" pitchFamily="34" charset="0"/>
                <a:cs typeface="Times New Roman" panose="02020603050405020304" pitchFamily="18" charset="0"/>
              </a:rPr>
              <a:t>Home labs: instruments sent to students at home</a:t>
            </a:r>
          </a:p>
          <a:p>
            <a:pPr marL="742950" lvl="1" indent="-285750">
              <a:lnSpc>
                <a:spcPct val="107000"/>
              </a:lnSpc>
              <a:buFont typeface="Symbol" panose="05050102010706020507" pitchFamily="18" charset="2"/>
              <a:buChar char=""/>
            </a:pPr>
            <a:r>
              <a:rPr lang="en-GB" dirty="0">
                <a:effectLst/>
                <a:latin typeface="Calibri" panose="020F0502020204030204" pitchFamily="34" charset="0"/>
                <a:ea typeface="Calibri" panose="020F0502020204030204" pitchFamily="34" charset="0"/>
                <a:cs typeface="Times New Roman" panose="02020603050405020304" pitchFamily="18" charset="0"/>
              </a:rPr>
              <a:t>Interactive computing labs: simultaneously online and on campus</a:t>
            </a:r>
          </a:p>
          <a:p>
            <a:pPr marL="742950" lvl="1" indent="-285750">
              <a:lnSpc>
                <a:spcPct val="107000"/>
              </a:lnSpc>
              <a:buFont typeface="Symbol" panose="05050102010706020507" pitchFamily="18" charset="2"/>
              <a:buChar char=""/>
            </a:pP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Symbol" panose="05050102010706020507" pitchFamily="18" charset="2"/>
              <a:buChar char=""/>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2400" dirty="0">
              <a:sym typeface="Symbol" panose="05050102010706020507" pitchFamily="18" charset="2"/>
            </a:endParaRPr>
          </a:p>
        </p:txBody>
      </p:sp>
    </p:spTree>
    <p:extLst>
      <p:ext uri="{BB962C8B-B14F-4D97-AF65-F5344CB8AC3E}">
        <p14:creationId xmlns:p14="http://schemas.microsoft.com/office/powerpoint/2010/main" val="2770611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5FD4A-BFCE-4476-8147-69A5EEDEC7FD}"/>
              </a:ext>
            </a:extLst>
          </p:cNvPr>
          <p:cNvSpPr>
            <a:spLocks noGrp="1"/>
          </p:cNvSpPr>
          <p:nvPr>
            <p:ph type="title"/>
          </p:nvPr>
        </p:nvSpPr>
        <p:spPr>
          <a:xfrm>
            <a:off x="838200" y="365126"/>
            <a:ext cx="10515600" cy="744484"/>
          </a:xfrm>
        </p:spPr>
        <p:txBody>
          <a:bodyPr>
            <a:normAutofit/>
          </a:bodyPr>
          <a:lstStyle/>
          <a:p>
            <a:r>
              <a:rPr lang="en-GB" sz="3600" b="1" dirty="0"/>
              <a:t>Blended online/on campus teaching</a:t>
            </a:r>
          </a:p>
        </p:txBody>
      </p:sp>
      <p:sp>
        <p:nvSpPr>
          <p:cNvPr id="3" name="Content Placeholder 2">
            <a:extLst>
              <a:ext uri="{FF2B5EF4-FFF2-40B4-BE49-F238E27FC236}">
                <a16:creationId xmlns:a16="http://schemas.microsoft.com/office/drawing/2014/main" id="{056F6D91-6D7A-4698-B8AF-0DE7A103E094}"/>
              </a:ext>
            </a:extLst>
          </p:cNvPr>
          <p:cNvSpPr>
            <a:spLocks noGrp="1"/>
          </p:cNvSpPr>
          <p:nvPr>
            <p:ph idx="1"/>
          </p:nvPr>
        </p:nvSpPr>
        <p:spPr>
          <a:xfrm>
            <a:off x="838200" y="1253450"/>
            <a:ext cx="10515600" cy="5476123"/>
          </a:xfrm>
        </p:spPr>
        <p:txBody>
          <a:bodyPr>
            <a:normAutofit fontScale="77500" lnSpcReduction="20000"/>
          </a:bodyPr>
          <a:lstStyle/>
          <a:p>
            <a:pPr marL="0" indent="0">
              <a:lnSpc>
                <a:spcPct val="107000"/>
              </a:lnSpc>
              <a:spcBef>
                <a:spcPts val="200"/>
              </a:spcBef>
              <a:buNone/>
            </a:pPr>
            <a:r>
              <a:rPr lang="en-GB" sz="33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Student feedback from autumn 2020</a:t>
            </a:r>
          </a:p>
          <a:p>
            <a:pPr marL="342900" lvl="0" indent="-342900">
              <a:lnSpc>
                <a:spcPct val="107000"/>
              </a:lnSpc>
              <a:buFont typeface="Symbol" panose="05050102010706020507" pitchFamily="18" charset="2"/>
              <a:buChar char=""/>
            </a:pPr>
            <a:r>
              <a:rPr lang="en-GB" sz="2400" dirty="0">
                <a:latin typeface="Calibri" panose="020F0502020204030204" pitchFamily="34" charset="0"/>
                <a:ea typeface="Calibri" panose="020F0502020204030204" pitchFamily="34" charset="0"/>
                <a:cs typeface="Times New Roman" panose="02020603050405020304" pitchFamily="18" charset="0"/>
              </a:rPr>
              <a:t>Very positive about interactive sessions blending online &amp; on campus.</a:t>
            </a:r>
          </a:p>
          <a:p>
            <a:pPr marL="342900" lvl="0" indent="-342900">
              <a:lnSpc>
                <a:spcPct val="107000"/>
              </a:lnSpc>
              <a:buFont typeface="Symbol" panose="05050102010706020507" pitchFamily="18" charset="2"/>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In</a:t>
            </a:r>
            <a:r>
              <a:rPr lang="en-GB" sz="2400" dirty="0">
                <a:latin typeface="Calibri" panose="020F0502020204030204" pitchFamily="34" charset="0"/>
                <a:ea typeface="Calibri" panose="020F0502020204030204" pitchFamily="34" charset="0"/>
                <a:cs typeface="Times New Roman" panose="02020603050405020304" pitchFamily="18" charset="0"/>
              </a:rPr>
              <a:t>struction via mix of all-cohort discussion led by lecturer and small group breakout rooms is well received. </a:t>
            </a:r>
            <a:r>
              <a:rPr lang="en-GB" sz="2400" i="1" dirty="0">
                <a:latin typeface="Calibri" panose="020F0502020204030204" pitchFamily="34" charset="0"/>
                <a:ea typeface="Calibri" panose="020F0502020204030204" pitchFamily="34" charset="0"/>
                <a:cs typeface="Times New Roman" panose="02020603050405020304" pitchFamily="18" charset="0"/>
              </a:rPr>
              <a:t>Breakouts can include people who are local and in another country.</a:t>
            </a:r>
          </a:p>
          <a:p>
            <a:pPr marL="342900" lvl="0" indent="-342900">
              <a:lnSpc>
                <a:spcPct val="107000"/>
              </a:lnSpc>
              <a:spcAft>
                <a:spcPts val="1200"/>
              </a:spcAft>
              <a:buFont typeface="Symbol" panose="05050102010706020507" pitchFamily="18" charset="2"/>
              <a:buChar char=""/>
            </a:pPr>
            <a:r>
              <a:rPr lang="en-GB" sz="2400" dirty="0">
                <a:latin typeface="Calibri" panose="020F0502020204030204" pitchFamily="34" charset="0"/>
                <a:ea typeface="Calibri" panose="020F0502020204030204" pitchFamily="34" charset="0"/>
                <a:cs typeface="Times New Roman" panose="02020603050405020304" pitchFamily="18" charset="0"/>
              </a:rPr>
              <a:t>Students have been able to follow and complete modules and the assessment.</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600"/>
              </a:spcAft>
              <a:buNone/>
            </a:pPr>
            <a:r>
              <a:rPr lang="en-GB" sz="3300" b="1" dirty="0">
                <a:solidFill>
                  <a:srgbClr val="2F5496"/>
                </a:solidFill>
                <a:latin typeface="Calibri Light" panose="020F0302020204030204" pitchFamily="34" charset="0"/>
                <a:ea typeface="Calibri" panose="020F0502020204030204" pitchFamily="34" charset="0"/>
                <a:cs typeface="Times New Roman" panose="02020603050405020304" pitchFamily="18" charset="0"/>
              </a:rPr>
              <a:t>Instructor</a:t>
            </a:r>
            <a:r>
              <a:rPr lang="en-GB" sz="3300" b="1" dirty="0">
                <a:solidFill>
                  <a:srgbClr val="2F5496"/>
                </a:solidFill>
                <a:effectLst/>
                <a:latin typeface="Calibri Light" panose="020F0302020204030204" pitchFamily="34" charset="0"/>
                <a:ea typeface="Calibri" panose="020F0502020204030204" pitchFamily="34" charset="0"/>
                <a:cs typeface="Times New Roman" panose="02020603050405020304" pitchFamily="18" charset="0"/>
              </a:rPr>
              <a:t> learning points</a:t>
            </a:r>
            <a:endParaRPr lang="en-GB" sz="33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2400" dirty="0">
                <a:latin typeface="Calibri" panose="020F0502020204030204" pitchFamily="34" charset="0"/>
                <a:ea typeface="Calibri" panose="020F0502020204030204" pitchFamily="34" charset="0"/>
                <a:cs typeface="Times New Roman" panose="02020603050405020304" pitchFamily="18" charset="0"/>
              </a:rPr>
              <a:t>Instructor needs strong and reliable internet connection to run session: keeping camera on and sharing screen when necessary. Excellent voice transmission.</a:t>
            </a:r>
          </a:p>
          <a:p>
            <a:pPr marL="342900" lvl="0" indent="-342900">
              <a:lnSpc>
                <a:spcPct val="107000"/>
              </a:lnSpc>
              <a:buFont typeface="Symbol" panose="05050102010706020507" pitchFamily="18" charset="2"/>
              <a:buChar char=""/>
            </a:pPr>
            <a:r>
              <a:rPr lang="en-GB" sz="2400" dirty="0">
                <a:latin typeface="Calibri" panose="020F0502020204030204" pitchFamily="34" charset="0"/>
                <a:ea typeface="Calibri" panose="020F0502020204030204" pitchFamily="34" charset="0"/>
                <a:cs typeface="Times New Roman" panose="02020603050405020304" pitchFamily="18" charset="0"/>
              </a:rPr>
              <a:t>Students have varying internet connections: </a:t>
            </a:r>
            <a:r>
              <a:rPr lang="en-GB" sz="2400" i="1" dirty="0">
                <a:latin typeface="Calibri" panose="020F0502020204030204" pitchFamily="34" charset="0"/>
                <a:ea typeface="Calibri" panose="020F0502020204030204" pitchFamily="34" charset="0"/>
                <a:cs typeface="Times New Roman" panose="02020603050405020304" pitchFamily="18" charset="0"/>
              </a:rPr>
              <a:t>chat in breakout rooms is very effective </a:t>
            </a:r>
            <a:r>
              <a:rPr lang="en-GB" sz="2400" dirty="0">
                <a:latin typeface="Calibri" panose="020F0502020204030204" pitchFamily="34" charset="0"/>
                <a:ea typeface="Calibri" panose="020F0502020204030204" pitchFamily="34" charset="0"/>
                <a:cs typeface="Times New Roman" panose="02020603050405020304" pitchFamily="18" charset="0"/>
              </a:rPr>
              <a:t>for those with poor voice connections or microphone quality.</a:t>
            </a:r>
          </a:p>
          <a:p>
            <a:pPr marL="342900" lvl="0" indent="-342900">
              <a:lnSpc>
                <a:spcPct val="107000"/>
              </a:lnSpc>
              <a:buFont typeface="Symbol" panose="05050102010706020507" pitchFamily="18" charset="2"/>
              <a:buChar char=""/>
            </a:pPr>
            <a:r>
              <a:rPr lang="en-GB" sz="2400" dirty="0">
                <a:latin typeface="Calibri" panose="020F0502020204030204" pitchFamily="34" charset="0"/>
                <a:ea typeface="Calibri" panose="020F0502020204030204" pitchFamily="34" charset="0"/>
                <a:cs typeface="Times New Roman" panose="02020603050405020304" pitchFamily="18" charset="0"/>
              </a:rPr>
              <a:t>Camera is good to have on when student speaking, but generally off due to bandwidth issues (at student end). </a:t>
            </a:r>
            <a:r>
              <a:rPr lang="en-GB" sz="2400" i="1" dirty="0">
                <a:latin typeface="Calibri" panose="020F0502020204030204" pitchFamily="34" charset="0"/>
                <a:ea typeface="Calibri" panose="020F0502020204030204" pitchFamily="34" charset="0"/>
                <a:cs typeface="Times New Roman" panose="02020603050405020304" pitchFamily="18" charset="0"/>
              </a:rPr>
              <a:t>Interaction between people in different countries was effective, without delay.</a:t>
            </a:r>
          </a:p>
          <a:p>
            <a:pPr marL="342900" lvl="0" indent="-342900">
              <a:lnSpc>
                <a:spcPct val="107000"/>
              </a:lnSpc>
              <a:buFont typeface="Symbol" panose="05050102010706020507" pitchFamily="18" charset="2"/>
              <a:buChar char=""/>
            </a:pPr>
            <a:r>
              <a:rPr lang="en-GB" sz="2400" i="1" dirty="0">
                <a:effectLst/>
                <a:latin typeface="Calibri" panose="020F0502020204030204" pitchFamily="34" charset="0"/>
                <a:ea typeface="Calibri" panose="020F0502020204030204" pitchFamily="34" charset="0"/>
                <a:cs typeface="Times New Roman" panose="02020603050405020304" pitchFamily="18" charset="0"/>
              </a:rPr>
              <a:t>All students were able to share their screen </a:t>
            </a:r>
            <a:r>
              <a:rPr lang="en-GB" sz="2400" dirty="0">
                <a:effectLst/>
                <a:latin typeface="Calibri" panose="020F0502020204030204" pitchFamily="34" charset="0"/>
                <a:ea typeface="Calibri" panose="020F0502020204030204" pitchFamily="34" charset="0"/>
                <a:cs typeface="Times New Roman" panose="02020603050405020304" pitchFamily="18" charset="0"/>
              </a:rPr>
              <a:t>(e.g., Python editor) even if cannot use camera.</a:t>
            </a:r>
          </a:p>
          <a:p>
            <a:pPr marL="342900" lvl="0" indent="-342900">
              <a:lnSpc>
                <a:spcPct val="107000"/>
              </a:lnSpc>
              <a:buFont typeface="Symbol" panose="05050102010706020507" pitchFamily="18" charset="2"/>
              <a:buChar char=""/>
            </a:pPr>
            <a:r>
              <a:rPr lang="en-GB" sz="2400" dirty="0">
                <a:latin typeface="Calibri" panose="020F0502020204030204" pitchFamily="34" charset="0"/>
                <a:ea typeface="Calibri" panose="020F0502020204030204" pitchFamily="34" charset="0"/>
                <a:cs typeface="Times New Roman" panose="02020603050405020304" pitchFamily="18" charset="0"/>
              </a:rPr>
              <a:t>Views of pre-recorded video (lectures) dropped markedly over term, while interactive session attendance was near 100%. </a:t>
            </a:r>
            <a:r>
              <a:rPr lang="en-GB" sz="2400" i="1" dirty="0">
                <a:latin typeface="Calibri" panose="020F0502020204030204" pitchFamily="34" charset="0"/>
                <a:ea typeface="Calibri" panose="020F0502020204030204" pitchFamily="34" charset="0"/>
                <a:cs typeface="Times New Roman" panose="02020603050405020304" pitchFamily="18" charset="0"/>
              </a:rPr>
              <a:t>Harder to engage students with recorded material.</a:t>
            </a:r>
            <a:endParaRPr lang="en-GB" sz="2800" i="1"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Symbol" panose="05050102010706020507" pitchFamily="18" charset="2"/>
              <a:buChar char=""/>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2400" dirty="0">
              <a:sym typeface="Symbol" panose="05050102010706020507" pitchFamily="18" charset="2"/>
            </a:endParaRPr>
          </a:p>
        </p:txBody>
      </p:sp>
    </p:spTree>
    <p:extLst>
      <p:ext uri="{BB962C8B-B14F-4D97-AF65-F5344CB8AC3E}">
        <p14:creationId xmlns:p14="http://schemas.microsoft.com/office/powerpoint/2010/main" val="1548308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5FD4A-BFCE-4476-8147-69A5EEDEC7FD}"/>
              </a:ext>
            </a:extLst>
          </p:cNvPr>
          <p:cNvSpPr>
            <a:spLocks noGrp="1"/>
          </p:cNvSpPr>
          <p:nvPr>
            <p:ph type="title"/>
          </p:nvPr>
        </p:nvSpPr>
        <p:spPr>
          <a:xfrm>
            <a:off x="838200" y="365126"/>
            <a:ext cx="10515600" cy="744484"/>
          </a:xfrm>
        </p:spPr>
        <p:txBody>
          <a:bodyPr>
            <a:normAutofit/>
          </a:bodyPr>
          <a:lstStyle/>
          <a:p>
            <a:r>
              <a:rPr lang="en-GB" sz="3600" b="1" dirty="0"/>
              <a:t>What students seek from university courses</a:t>
            </a:r>
          </a:p>
        </p:txBody>
      </p:sp>
      <p:sp>
        <p:nvSpPr>
          <p:cNvPr id="3" name="Content Placeholder 2">
            <a:extLst>
              <a:ext uri="{FF2B5EF4-FFF2-40B4-BE49-F238E27FC236}">
                <a16:creationId xmlns:a16="http://schemas.microsoft.com/office/drawing/2014/main" id="{056F6D91-6D7A-4698-B8AF-0DE7A103E094}"/>
              </a:ext>
            </a:extLst>
          </p:cNvPr>
          <p:cNvSpPr>
            <a:spLocks noGrp="1"/>
          </p:cNvSpPr>
          <p:nvPr>
            <p:ph idx="1"/>
          </p:nvPr>
        </p:nvSpPr>
        <p:spPr>
          <a:xfrm>
            <a:off x="838200" y="1428108"/>
            <a:ext cx="10515600" cy="5064765"/>
          </a:xfrm>
        </p:spPr>
        <p:txBody>
          <a:bodyPr>
            <a:normAutofit fontScale="92500" lnSpcReduction="10000"/>
          </a:bodyPr>
          <a:lstStyle/>
          <a:p>
            <a:pPr marL="0" indent="0">
              <a:lnSpc>
                <a:spcPct val="107000"/>
              </a:lnSpc>
              <a:spcBef>
                <a:spcPts val="200"/>
              </a:spcBef>
              <a:buNone/>
            </a:pPr>
            <a:r>
              <a:rPr lang="en-GB"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Training through a research-intensive university</a:t>
            </a:r>
          </a:p>
          <a:p>
            <a:pPr marL="342900" lvl="0" indent="-342900">
              <a:lnSpc>
                <a:spcPct val="107000"/>
              </a:lnSpc>
              <a:buFont typeface="Symbol" panose="05050102010706020507" pitchFamily="18"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Expect up-to-dat</a:t>
            </a:r>
            <a:r>
              <a:rPr lang="en-GB" sz="2000" dirty="0">
                <a:latin typeface="Calibri" panose="020F0502020204030204" pitchFamily="34" charset="0"/>
                <a:ea typeface="Calibri" panose="020F0502020204030204" pitchFamily="34" charset="0"/>
                <a:cs typeface="Times New Roman" panose="02020603050405020304" pitchFamily="18" charset="0"/>
              </a:rPr>
              <a:t>e training material informed by latest international research</a:t>
            </a:r>
          </a:p>
          <a:p>
            <a:pPr marL="342900" lvl="0" indent="-342900">
              <a:lnSpc>
                <a:spcPct val="107000"/>
              </a:lnSpc>
              <a:buFont typeface="Symbol" panose="05050102010706020507" pitchFamily="18"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Enjoy </a:t>
            </a:r>
            <a:r>
              <a:rPr lang="en-GB" sz="2000" dirty="0">
                <a:latin typeface="Calibri" panose="020F0502020204030204" pitchFamily="34" charset="0"/>
                <a:ea typeface="Calibri" panose="020F0502020204030204" pitchFamily="34" charset="0"/>
                <a:cs typeface="Times New Roman" panose="02020603050405020304" pitchFamily="18" charset="0"/>
              </a:rPr>
              <a:t>personal connection between research of the lecturer and the taught material</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Interaction with and access to leaders in their field – perhaps their future career trajectory</a:t>
            </a:r>
          </a:p>
          <a:p>
            <a:pPr marL="342900" lvl="0" indent="-342900">
              <a:lnSpc>
                <a:spcPct val="107000"/>
              </a:lnSpc>
              <a:spcAft>
                <a:spcPts val="1200"/>
              </a:spcAft>
              <a:buFont typeface="Symbol" panose="05050102010706020507" pitchFamily="18"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Obtain q</a:t>
            </a:r>
            <a:r>
              <a:rPr lang="en-GB" sz="2000" dirty="0">
                <a:effectLst/>
                <a:latin typeface="Calibri" panose="020F0502020204030204" pitchFamily="34" charset="0"/>
                <a:ea typeface="Calibri" panose="020F0502020204030204" pitchFamily="34" charset="0"/>
                <a:cs typeface="Times New Roman" panose="02020603050405020304" pitchFamily="18" charset="0"/>
              </a:rPr>
              <a:t>ualification valued by employers</a:t>
            </a:r>
          </a:p>
          <a:p>
            <a:pPr marL="0" indent="0">
              <a:lnSpc>
                <a:spcPct val="107000"/>
              </a:lnSpc>
              <a:buNone/>
            </a:pPr>
            <a:r>
              <a:rPr lang="en-GB" b="1"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rPr>
              <a:t>Value interaction</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Lots of feedback and individual interactive help</a:t>
            </a:r>
          </a:p>
          <a:p>
            <a:pPr marL="342900" lvl="0" indent="-342900">
              <a:lnSpc>
                <a:spcPct val="107000"/>
              </a:lnSpc>
              <a:buFont typeface="Symbol" panose="05050102010706020507" pitchFamily="18"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Detailed, constructive feedback on coursework</a:t>
            </a:r>
          </a:p>
          <a:p>
            <a:pPr marL="342900" lvl="0" indent="-342900">
              <a:lnSpc>
                <a:spcPct val="107000"/>
              </a:lnSpc>
              <a:buFont typeface="Symbol" panose="05050102010706020507" pitchFamily="18"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Frequent small group and individual meetings with tutor</a:t>
            </a:r>
          </a:p>
          <a:p>
            <a:pPr marL="342900" lvl="0" indent="-342900">
              <a:lnSpc>
                <a:spcPct val="107000"/>
              </a:lnSpc>
              <a:buFont typeface="Symbol" panose="05050102010706020507" pitchFamily="18"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Weekly meetings with dissertation supervisor</a:t>
            </a:r>
          </a:p>
          <a:p>
            <a:pPr marL="342900" lvl="0" indent="-342900">
              <a:lnSpc>
                <a:spcPct val="107000"/>
              </a:lnSpc>
              <a:spcAft>
                <a:spcPts val="800"/>
              </a:spcAft>
              <a:buFont typeface="Symbol" panose="05050102010706020507" pitchFamily="18" charset="2"/>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IT software support for local and remote students (challenging!)</a:t>
            </a:r>
          </a:p>
          <a:p>
            <a:pPr marL="0" indent="0">
              <a:buNone/>
            </a:pPr>
            <a:endParaRPr lang="en-GB" sz="2400" dirty="0">
              <a:sym typeface="Symbol" panose="05050102010706020507" pitchFamily="18" charset="2"/>
            </a:endParaRPr>
          </a:p>
        </p:txBody>
      </p:sp>
    </p:spTree>
    <p:extLst>
      <p:ext uri="{BB962C8B-B14F-4D97-AF65-F5344CB8AC3E}">
        <p14:creationId xmlns:p14="http://schemas.microsoft.com/office/powerpoint/2010/main" val="1355110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hoskinsat70_intro">
  <a:themeElements>
    <a:clrScheme name="LIMITLESS - Red">
      <a:dk1>
        <a:srgbClr val="50535A"/>
      </a:dk1>
      <a:lt1>
        <a:srgbClr val="FFFFFF"/>
      </a:lt1>
      <a:dk2>
        <a:srgbClr val="000000"/>
      </a:dk2>
      <a:lt2>
        <a:srgbClr val="E0E0E1"/>
      </a:lt2>
      <a:accent1>
        <a:srgbClr val="D2002E"/>
      </a:accent1>
      <a:accent2>
        <a:srgbClr val="EF7945"/>
      </a:accent2>
      <a:accent3>
        <a:srgbClr val="009A84"/>
      </a:accent3>
      <a:accent4>
        <a:srgbClr val="8ABD24"/>
      </a:accent4>
      <a:accent5>
        <a:srgbClr val="00AEEF"/>
      </a:accent5>
      <a:accent6>
        <a:srgbClr val="79679C"/>
      </a:accent6>
      <a:hlink>
        <a:srgbClr val="D2002E"/>
      </a:hlink>
      <a:folHlink>
        <a:srgbClr val="747478"/>
      </a:folHlink>
    </a:clrScheme>
    <a:fontScheme name="Custom 1">
      <a:majorFont>
        <a:latin typeface="Effra Bold"/>
        <a:ea typeface=""/>
        <a:cs typeface=""/>
      </a:majorFont>
      <a:minorFont>
        <a:latin typeface="Effr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8100">
          <a:solidFill>
            <a:schemeClr val="accent1"/>
          </a:solidFill>
        </a:ln>
      </a:spPr>
      <a:bodyPr wrap="none">
        <a:spAutoFit/>
      </a:bodyPr>
      <a:lstStyle>
        <a:defPPr>
          <a:defRPr dirty="0">
            <a:solidFill>
              <a:schemeClr val="tx2"/>
            </a:solidFill>
            <a:latin typeface="+mn-lt"/>
          </a:defRPr>
        </a:defPPr>
      </a:lstStyle>
    </a:spDef>
    <a:lnDef>
      <a:spPr bwMode="auto">
        <a:noFill/>
        <a:ln w="38100"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a:lstStyle/>
    </a:lnDef>
    <a:txDef>
      <a:spPr>
        <a:noFill/>
      </a:spPr>
      <a:bodyPr wrap="square" rtlCol="0">
        <a:spAutoFit/>
      </a:bodyPr>
      <a:lstStyle>
        <a:defPPr>
          <a:defRPr dirty="0" smtClean="0">
            <a:solidFill>
              <a:schemeClr val="tx2"/>
            </a:solidFill>
            <a:latin typeface="+mn-lt"/>
          </a:defRPr>
        </a:defPPr>
      </a:lstStyle>
    </a:txDef>
  </a:objectDefaults>
  <a:extraClrSchemeLst>
    <a:extraClrScheme>
      <a:clrScheme name="UoR - Red">
        <a:dk1>
          <a:srgbClr val="50535A"/>
        </a:dk1>
        <a:lt1>
          <a:srgbClr val="FFFFFF"/>
        </a:lt1>
        <a:dk2>
          <a:srgbClr val="000000"/>
        </a:dk2>
        <a:lt2>
          <a:srgbClr val="E0E0E1"/>
        </a:lt2>
        <a:accent1>
          <a:srgbClr val="D2002E"/>
        </a:accent1>
        <a:accent2>
          <a:srgbClr val="EF7945"/>
        </a:accent2>
        <a:accent3>
          <a:srgbClr val="009A84"/>
        </a:accent3>
        <a:accent4>
          <a:srgbClr val="8ABD24"/>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Orange">
        <a:dk1>
          <a:srgbClr val="50535A"/>
        </a:dk1>
        <a:lt1>
          <a:srgbClr val="FFFFFF"/>
        </a:lt1>
        <a:dk2>
          <a:srgbClr val="000000"/>
        </a:dk2>
        <a:lt2>
          <a:srgbClr val="E0E0E1"/>
        </a:lt2>
        <a:accent1>
          <a:srgbClr val="EF7945"/>
        </a:accent1>
        <a:accent2>
          <a:srgbClr val="D2002E"/>
        </a:accent2>
        <a:accent3>
          <a:srgbClr val="009A84"/>
        </a:accent3>
        <a:accent4>
          <a:srgbClr val="8ABD24"/>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Jade">
        <a:dk1>
          <a:srgbClr val="50535A"/>
        </a:dk1>
        <a:lt1>
          <a:srgbClr val="FFFFFF"/>
        </a:lt1>
        <a:dk2>
          <a:srgbClr val="000000"/>
        </a:dk2>
        <a:lt2>
          <a:srgbClr val="E0E0E1"/>
        </a:lt2>
        <a:accent1>
          <a:srgbClr val="009A84"/>
        </a:accent1>
        <a:accent2>
          <a:srgbClr val="EF7945"/>
        </a:accent2>
        <a:accent3>
          <a:srgbClr val="D2002E"/>
        </a:accent3>
        <a:accent4>
          <a:srgbClr val="8ABD24"/>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Green">
        <a:dk1>
          <a:srgbClr val="50535A"/>
        </a:dk1>
        <a:lt1>
          <a:srgbClr val="FFFFFF"/>
        </a:lt1>
        <a:dk2>
          <a:srgbClr val="000000"/>
        </a:dk2>
        <a:lt2>
          <a:srgbClr val="E0E0E1"/>
        </a:lt2>
        <a:accent1>
          <a:srgbClr val="8ABD24"/>
        </a:accent1>
        <a:accent2>
          <a:srgbClr val="EF7945"/>
        </a:accent2>
        <a:accent3>
          <a:srgbClr val="009A84"/>
        </a:accent3>
        <a:accent4>
          <a:srgbClr val="D2002E"/>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Cyan">
        <a:dk1>
          <a:srgbClr val="50535A"/>
        </a:dk1>
        <a:lt1>
          <a:srgbClr val="FFFFFF"/>
        </a:lt1>
        <a:dk2>
          <a:srgbClr val="000000"/>
        </a:dk2>
        <a:lt2>
          <a:srgbClr val="E0E0E1"/>
        </a:lt2>
        <a:accent1>
          <a:srgbClr val="00AEEF"/>
        </a:accent1>
        <a:accent2>
          <a:srgbClr val="EF7945"/>
        </a:accent2>
        <a:accent3>
          <a:srgbClr val="009A84"/>
        </a:accent3>
        <a:accent4>
          <a:srgbClr val="8ABD24"/>
        </a:accent4>
        <a:accent5>
          <a:srgbClr val="D2002E"/>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Purple">
        <a:dk1>
          <a:srgbClr val="50535A"/>
        </a:dk1>
        <a:lt1>
          <a:srgbClr val="FFFFFF"/>
        </a:lt1>
        <a:dk2>
          <a:srgbClr val="000000"/>
        </a:dk2>
        <a:lt2>
          <a:srgbClr val="E0E0E1"/>
        </a:lt2>
        <a:accent1>
          <a:srgbClr val="79679C"/>
        </a:accent1>
        <a:accent2>
          <a:srgbClr val="EF7945"/>
        </a:accent2>
        <a:accent3>
          <a:srgbClr val="009A84"/>
        </a:accent3>
        <a:accent4>
          <a:srgbClr val="8ABD24"/>
        </a:accent4>
        <a:accent5>
          <a:srgbClr val="00AEEF"/>
        </a:accent5>
        <a:accent6>
          <a:srgbClr val="D2002E"/>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Pink">
        <a:dk1>
          <a:srgbClr val="50535A"/>
        </a:dk1>
        <a:lt1>
          <a:srgbClr val="FFFFFF"/>
        </a:lt1>
        <a:dk2>
          <a:srgbClr val="000000"/>
        </a:dk2>
        <a:lt2>
          <a:srgbClr val="E0E0E1"/>
        </a:lt2>
        <a:accent1>
          <a:srgbClr val="E6007E"/>
        </a:accent1>
        <a:accent2>
          <a:srgbClr val="EF7945"/>
        </a:accent2>
        <a:accent3>
          <a:srgbClr val="009A84"/>
        </a:accent3>
        <a:accent4>
          <a:srgbClr val="8ABD24"/>
        </a:accent4>
        <a:accent5>
          <a:srgbClr val="00AEEF"/>
        </a:accent5>
        <a:accent6>
          <a:srgbClr val="D2002E"/>
        </a:accent6>
        <a:hlink>
          <a:srgbClr val="D2002E"/>
        </a:hlink>
        <a:folHlink>
          <a:srgbClr val="50535A"/>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Met Office PowerPoint Template">
  <a:themeElements>
    <a:clrScheme name="Met Office">
      <a:dk1>
        <a:srgbClr val="2A2A2A"/>
      </a:dk1>
      <a:lt1>
        <a:srgbClr val="B9DC0C"/>
      </a:lt1>
      <a:dk2>
        <a:srgbClr val="2A2A2A"/>
      </a:dk2>
      <a:lt2>
        <a:srgbClr val="FFFFFF"/>
      </a:lt2>
      <a:accent1>
        <a:srgbClr val="50B9A4"/>
      </a:accent1>
      <a:accent2>
        <a:srgbClr val="007AA9"/>
      </a:accent2>
      <a:accent3>
        <a:srgbClr val="E47452"/>
      </a:accent3>
      <a:accent4>
        <a:srgbClr val="A1A0AA"/>
      </a:accent4>
      <a:accent5>
        <a:srgbClr val="FFFFFF"/>
      </a:accent5>
      <a:accent6>
        <a:srgbClr val="FFFFFF"/>
      </a:accent6>
      <a:hlink>
        <a:srgbClr val="0673F9"/>
      </a:hlink>
      <a:folHlink>
        <a:srgbClr val="6F2735"/>
      </a:folHlink>
    </a:clrScheme>
    <a:fontScheme name="Met Office">
      <a:majorFont>
        <a:latin typeface="Arial"/>
        <a:ea typeface="Helvetica Light"/>
        <a:cs typeface="Helvetica Light"/>
      </a:majorFont>
      <a:minorFont>
        <a:latin typeface="Arial"/>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accent6"/>
        </a:lnRef>
        <a:fillRef idx="1">
          <a:schemeClr val="lt1"/>
        </a:fillRef>
        <a:effectRef idx="0">
          <a:schemeClr val="accent6"/>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l"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dirty="0" smtClean="0">
            <a:ln>
              <a:noFill/>
            </a:ln>
            <a:solidFill>
              <a:schemeClr val="tx1"/>
            </a:solidFill>
            <a:effectLst/>
            <a:uFillTx/>
            <a:latin typeface="+mn-lt"/>
            <a:ea typeface="+mn-ea"/>
            <a:cs typeface="+mn-cs"/>
            <a:sym typeface="Helvetica Light"/>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CSanchez_MidLat_PEG_May2018" id="{E1861533-099D-427C-B317-00F66A4D909E}" vid="{F6A35691-CFF4-4856-B2C2-68B6F156F055}"/>
    </a:ext>
  </a:extLst>
</a:theme>
</file>

<file path=ppt/theme/theme4.xml><?xml version="1.0" encoding="utf-8"?>
<a:theme xmlns:a="http://schemas.openxmlformats.org/drawingml/2006/main" name="hoskinsat70_intro">
  <a:themeElements>
    <a:clrScheme name="LIMITLESS - Red">
      <a:dk1>
        <a:srgbClr val="50535A"/>
      </a:dk1>
      <a:lt1>
        <a:srgbClr val="FFFFFF"/>
      </a:lt1>
      <a:dk2>
        <a:srgbClr val="000000"/>
      </a:dk2>
      <a:lt2>
        <a:srgbClr val="E0E0E1"/>
      </a:lt2>
      <a:accent1>
        <a:srgbClr val="D2002E"/>
      </a:accent1>
      <a:accent2>
        <a:srgbClr val="EF7945"/>
      </a:accent2>
      <a:accent3>
        <a:srgbClr val="009A84"/>
      </a:accent3>
      <a:accent4>
        <a:srgbClr val="8ABD24"/>
      </a:accent4>
      <a:accent5>
        <a:srgbClr val="00AEEF"/>
      </a:accent5>
      <a:accent6>
        <a:srgbClr val="79679C"/>
      </a:accent6>
      <a:hlink>
        <a:srgbClr val="D2002E"/>
      </a:hlink>
      <a:folHlink>
        <a:srgbClr val="747478"/>
      </a:folHlink>
    </a:clrScheme>
    <a:fontScheme name="Custom 1">
      <a:majorFont>
        <a:latin typeface="Effra Bold"/>
        <a:ea typeface=""/>
        <a:cs typeface=""/>
      </a:majorFont>
      <a:minorFont>
        <a:latin typeface="Effr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8100">
          <a:solidFill>
            <a:schemeClr val="accent1"/>
          </a:solidFill>
        </a:ln>
      </a:spPr>
      <a:bodyPr wrap="none">
        <a:spAutoFit/>
      </a:bodyPr>
      <a:lstStyle>
        <a:defPPr>
          <a:defRPr dirty="0">
            <a:solidFill>
              <a:schemeClr val="tx2"/>
            </a:solidFill>
            <a:latin typeface="+mn-lt"/>
          </a:defRPr>
        </a:defPPr>
      </a:lstStyle>
    </a:spDef>
    <a:lnDef>
      <a:spPr bwMode="auto">
        <a:noFill/>
        <a:ln w="38100"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a:lstStyle/>
    </a:lnDef>
    <a:txDef>
      <a:spPr>
        <a:noFill/>
      </a:spPr>
      <a:bodyPr wrap="square" rtlCol="0">
        <a:spAutoFit/>
      </a:bodyPr>
      <a:lstStyle>
        <a:defPPr>
          <a:defRPr dirty="0" smtClean="0">
            <a:solidFill>
              <a:schemeClr val="tx2"/>
            </a:solidFill>
            <a:latin typeface="+mn-lt"/>
          </a:defRPr>
        </a:defPPr>
      </a:lstStyle>
    </a:txDef>
  </a:objectDefaults>
  <a:extraClrSchemeLst>
    <a:extraClrScheme>
      <a:clrScheme name="UoR - Red">
        <a:dk1>
          <a:srgbClr val="50535A"/>
        </a:dk1>
        <a:lt1>
          <a:srgbClr val="FFFFFF"/>
        </a:lt1>
        <a:dk2>
          <a:srgbClr val="000000"/>
        </a:dk2>
        <a:lt2>
          <a:srgbClr val="E0E0E1"/>
        </a:lt2>
        <a:accent1>
          <a:srgbClr val="D2002E"/>
        </a:accent1>
        <a:accent2>
          <a:srgbClr val="EF7945"/>
        </a:accent2>
        <a:accent3>
          <a:srgbClr val="009A84"/>
        </a:accent3>
        <a:accent4>
          <a:srgbClr val="8ABD24"/>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Orange">
        <a:dk1>
          <a:srgbClr val="50535A"/>
        </a:dk1>
        <a:lt1>
          <a:srgbClr val="FFFFFF"/>
        </a:lt1>
        <a:dk2>
          <a:srgbClr val="000000"/>
        </a:dk2>
        <a:lt2>
          <a:srgbClr val="E0E0E1"/>
        </a:lt2>
        <a:accent1>
          <a:srgbClr val="EF7945"/>
        </a:accent1>
        <a:accent2>
          <a:srgbClr val="D2002E"/>
        </a:accent2>
        <a:accent3>
          <a:srgbClr val="009A84"/>
        </a:accent3>
        <a:accent4>
          <a:srgbClr val="8ABD24"/>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Jade">
        <a:dk1>
          <a:srgbClr val="50535A"/>
        </a:dk1>
        <a:lt1>
          <a:srgbClr val="FFFFFF"/>
        </a:lt1>
        <a:dk2>
          <a:srgbClr val="000000"/>
        </a:dk2>
        <a:lt2>
          <a:srgbClr val="E0E0E1"/>
        </a:lt2>
        <a:accent1>
          <a:srgbClr val="009A84"/>
        </a:accent1>
        <a:accent2>
          <a:srgbClr val="EF7945"/>
        </a:accent2>
        <a:accent3>
          <a:srgbClr val="D2002E"/>
        </a:accent3>
        <a:accent4>
          <a:srgbClr val="8ABD24"/>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Green">
        <a:dk1>
          <a:srgbClr val="50535A"/>
        </a:dk1>
        <a:lt1>
          <a:srgbClr val="FFFFFF"/>
        </a:lt1>
        <a:dk2>
          <a:srgbClr val="000000"/>
        </a:dk2>
        <a:lt2>
          <a:srgbClr val="E0E0E1"/>
        </a:lt2>
        <a:accent1>
          <a:srgbClr val="8ABD24"/>
        </a:accent1>
        <a:accent2>
          <a:srgbClr val="EF7945"/>
        </a:accent2>
        <a:accent3>
          <a:srgbClr val="009A84"/>
        </a:accent3>
        <a:accent4>
          <a:srgbClr val="D2002E"/>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Cyan">
        <a:dk1>
          <a:srgbClr val="50535A"/>
        </a:dk1>
        <a:lt1>
          <a:srgbClr val="FFFFFF"/>
        </a:lt1>
        <a:dk2>
          <a:srgbClr val="000000"/>
        </a:dk2>
        <a:lt2>
          <a:srgbClr val="E0E0E1"/>
        </a:lt2>
        <a:accent1>
          <a:srgbClr val="00AEEF"/>
        </a:accent1>
        <a:accent2>
          <a:srgbClr val="EF7945"/>
        </a:accent2>
        <a:accent3>
          <a:srgbClr val="009A84"/>
        </a:accent3>
        <a:accent4>
          <a:srgbClr val="8ABD24"/>
        </a:accent4>
        <a:accent5>
          <a:srgbClr val="D2002E"/>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Purple">
        <a:dk1>
          <a:srgbClr val="50535A"/>
        </a:dk1>
        <a:lt1>
          <a:srgbClr val="FFFFFF"/>
        </a:lt1>
        <a:dk2>
          <a:srgbClr val="000000"/>
        </a:dk2>
        <a:lt2>
          <a:srgbClr val="E0E0E1"/>
        </a:lt2>
        <a:accent1>
          <a:srgbClr val="79679C"/>
        </a:accent1>
        <a:accent2>
          <a:srgbClr val="EF7945"/>
        </a:accent2>
        <a:accent3>
          <a:srgbClr val="009A84"/>
        </a:accent3>
        <a:accent4>
          <a:srgbClr val="8ABD24"/>
        </a:accent4>
        <a:accent5>
          <a:srgbClr val="00AEEF"/>
        </a:accent5>
        <a:accent6>
          <a:srgbClr val="D2002E"/>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Pink">
        <a:dk1>
          <a:srgbClr val="50535A"/>
        </a:dk1>
        <a:lt1>
          <a:srgbClr val="FFFFFF"/>
        </a:lt1>
        <a:dk2>
          <a:srgbClr val="000000"/>
        </a:dk2>
        <a:lt2>
          <a:srgbClr val="E0E0E1"/>
        </a:lt2>
        <a:accent1>
          <a:srgbClr val="E6007E"/>
        </a:accent1>
        <a:accent2>
          <a:srgbClr val="EF7945"/>
        </a:accent2>
        <a:accent3>
          <a:srgbClr val="009A84"/>
        </a:accent3>
        <a:accent4>
          <a:srgbClr val="8ABD24"/>
        </a:accent4>
        <a:accent5>
          <a:srgbClr val="00AEEF"/>
        </a:accent5>
        <a:accent6>
          <a:srgbClr val="D2002E"/>
        </a:accent6>
        <a:hlink>
          <a:srgbClr val="D2002E"/>
        </a:hlink>
        <a:folHlink>
          <a:srgbClr val="50535A"/>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C1E5BA222991439BA07A4745E8FDAA" ma:contentTypeVersion="14" ma:contentTypeDescription="Create a new document." ma:contentTypeScope="" ma:versionID="71f67722e73dd5dec12fc01c18a4ba64">
  <xsd:schema xmlns:xsd="http://www.w3.org/2001/XMLSchema" xmlns:xs="http://www.w3.org/2001/XMLSchema" xmlns:p="http://schemas.microsoft.com/office/2006/metadata/properties" xmlns:ns2="2c63548e-e22e-43cb-a415-9193d4d80a38" xmlns:ns3="9d2c9005-3129-4719-81ca-2fc8d806cf37" targetNamespace="http://schemas.microsoft.com/office/2006/metadata/properties" ma:root="true" ma:fieldsID="0783d34b10732625b16e84697f155016" ns2:_="" ns3:_="">
    <xsd:import namespace="2c63548e-e22e-43cb-a415-9193d4d80a38"/>
    <xsd:import namespace="9d2c9005-3129-4719-81ca-2fc8d806cf3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Elioslocation" minOccurs="0"/>
                <xsd:element ref="ns2:Comment"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63548e-e22e-43cb-a415-9193d4d80a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Elioslocation" ma:index="18" nillable="true" ma:displayName="Elios location" ma:format="Hyperlink" ma:internalName="Elioslocation">
      <xsd:complexType>
        <xsd:complexContent>
          <xsd:extension base="dms:URL">
            <xsd:sequence>
              <xsd:element name="Url" type="dms:ValidUrl" minOccurs="0" nillable="true"/>
              <xsd:element name="Description" type="xsd:string" nillable="true"/>
            </xsd:sequence>
          </xsd:extension>
        </xsd:complexContent>
      </xsd:complexType>
    </xsd:element>
    <xsd:element name="Comment" ma:index="19" nillable="true" ma:displayName="Comment" ma:internalName="Comment">
      <xsd:simpleType>
        <xsd:restriction base="dms:Text">
          <xsd:maxLength value="255"/>
        </xsd:restriction>
      </xsd:simpleType>
    </xsd:element>
    <xsd:element name="MediaServiceDateTaken" ma:index="20" nillable="true" ma:displayName="MediaServiceDateTaken" ma:hidden="true" ma:internalName="MediaServiceDateTaken"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2c9005-3129-4719-81ca-2fc8d806cf3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omment xmlns="2c63548e-e22e-43cb-a415-9193d4d80a38" xsi:nil="true"/>
    <Elioslocation xmlns="2c63548e-e22e-43cb-a415-9193d4d80a38">
      <Url xsi:nil="true"/>
      <Description xsi:nil="true"/>
    </Elioslocation>
  </documentManagement>
</p:properties>
</file>

<file path=customXml/itemProps1.xml><?xml version="1.0" encoding="utf-8"?>
<ds:datastoreItem xmlns:ds="http://schemas.openxmlformats.org/officeDocument/2006/customXml" ds:itemID="{E09132AB-95C3-4B74-BF9F-E9B0F448931C}"/>
</file>

<file path=customXml/itemProps2.xml><?xml version="1.0" encoding="utf-8"?>
<ds:datastoreItem xmlns:ds="http://schemas.openxmlformats.org/officeDocument/2006/customXml" ds:itemID="{137E4114-5003-49F8-BEA1-68E4ADD3D17E}"/>
</file>

<file path=customXml/itemProps3.xml><?xml version="1.0" encoding="utf-8"?>
<ds:datastoreItem xmlns:ds="http://schemas.openxmlformats.org/officeDocument/2006/customXml" ds:itemID="{E634FC45-4A0F-43BB-8955-16AB2BFC11B1}"/>
</file>

<file path=docProps/app.xml><?xml version="1.0" encoding="utf-8"?>
<Properties xmlns="http://schemas.openxmlformats.org/officeDocument/2006/extended-properties" xmlns:vt="http://schemas.openxmlformats.org/officeDocument/2006/docPropsVTypes">
  <TotalTime>1323</TotalTime>
  <Words>546</Words>
  <Application>Microsoft Office PowerPoint</Application>
  <PresentationFormat>Widescreen</PresentationFormat>
  <Paragraphs>55</Paragraphs>
  <Slides>5</Slides>
  <Notes>0</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5</vt:i4>
      </vt:variant>
    </vt:vector>
  </HeadingPairs>
  <TitlesOfParts>
    <vt:vector size="17" baseType="lpstr">
      <vt:lpstr>Arial</vt:lpstr>
      <vt:lpstr>Calibri</vt:lpstr>
      <vt:lpstr>Calibri Light</vt:lpstr>
      <vt:lpstr>Effra</vt:lpstr>
      <vt:lpstr>Effra Bold</vt:lpstr>
      <vt:lpstr>Effra Heavy</vt:lpstr>
      <vt:lpstr>Effra Light</vt:lpstr>
      <vt:lpstr>Symbol</vt:lpstr>
      <vt:lpstr>Office Theme</vt:lpstr>
      <vt:lpstr>1_hoskinsat70_intro</vt:lpstr>
      <vt:lpstr>Met Office PowerPoint Template</vt:lpstr>
      <vt:lpstr>hoskinsat70_intro</vt:lpstr>
      <vt:lpstr>Blended online and on campus teaching 2020 in Meteorology at the University of Reading (UK)</vt:lpstr>
      <vt:lpstr>Using online learning environments @Reading</vt:lpstr>
      <vt:lpstr>Blended online/on campus teaching</vt:lpstr>
      <vt:lpstr>Blended online/on campus teaching</vt:lpstr>
      <vt:lpstr>What students seek from university courses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Methven</dc:creator>
  <cp:lastModifiedBy>John Methven</cp:lastModifiedBy>
  <cp:revision>58</cp:revision>
  <dcterms:created xsi:type="dcterms:W3CDTF">2020-04-22T17:58:42Z</dcterms:created>
  <dcterms:modified xsi:type="dcterms:W3CDTF">2021-01-09T11:56:45Z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0x010100B0C1E5BA222991439BA07A4745E8FDAA</vt:lpwstr>
  </property>
</Properties>
</file>