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58" r:id="rId5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7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108" y="4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0DA2F4-0C67-4CE7-8E5E-5D2A502A78BE}" type="datetimeFigureOut">
              <a:rPr lang="de-DE" smtClean="0"/>
              <a:t>13.11.2023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069282-A04E-4588-B732-38BC36EEE56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824457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0DA2F4-0C67-4CE7-8E5E-5D2A502A78BE}" type="datetimeFigureOut">
              <a:rPr lang="de-DE" smtClean="0"/>
              <a:t>13.11.2023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069282-A04E-4588-B732-38BC36EEE56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767759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0DA2F4-0C67-4CE7-8E5E-5D2A502A78BE}" type="datetimeFigureOut">
              <a:rPr lang="de-DE" smtClean="0"/>
              <a:t>13.11.2023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069282-A04E-4588-B732-38BC36EEE56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155412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0DA2F4-0C67-4CE7-8E5E-5D2A502A78BE}" type="datetimeFigureOut">
              <a:rPr lang="de-DE" smtClean="0"/>
              <a:t>13.11.2023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069282-A04E-4588-B732-38BC36EEE56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008608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0DA2F4-0C67-4CE7-8E5E-5D2A502A78BE}" type="datetimeFigureOut">
              <a:rPr lang="de-DE" smtClean="0"/>
              <a:t>13.11.2023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069282-A04E-4588-B732-38BC36EEE56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328514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0DA2F4-0C67-4CE7-8E5E-5D2A502A78BE}" type="datetimeFigureOut">
              <a:rPr lang="de-DE" smtClean="0"/>
              <a:t>13.11.2023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069282-A04E-4588-B732-38BC36EEE56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490555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0DA2F4-0C67-4CE7-8E5E-5D2A502A78BE}" type="datetimeFigureOut">
              <a:rPr lang="de-DE" smtClean="0"/>
              <a:t>13.11.2023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069282-A04E-4588-B732-38BC36EEE56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40359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0DA2F4-0C67-4CE7-8E5E-5D2A502A78BE}" type="datetimeFigureOut">
              <a:rPr lang="de-DE" smtClean="0"/>
              <a:t>13.11.2023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069282-A04E-4588-B732-38BC36EEE56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784636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0DA2F4-0C67-4CE7-8E5E-5D2A502A78BE}" type="datetimeFigureOut">
              <a:rPr lang="de-DE" smtClean="0"/>
              <a:t>13.11.2023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069282-A04E-4588-B732-38BC36EEE56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882794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0DA2F4-0C67-4CE7-8E5E-5D2A502A78BE}" type="datetimeFigureOut">
              <a:rPr lang="de-DE" smtClean="0"/>
              <a:t>13.11.2023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069282-A04E-4588-B732-38BC36EEE56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293701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0DA2F4-0C67-4CE7-8E5E-5D2A502A78BE}" type="datetimeFigureOut">
              <a:rPr lang="de-DE" smtClean="0"/>
              <a:t>13.11.2023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069282-A04E-4588-B732-38BC36EEE56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231185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0DA2F4-0C67-4CE7-8E5E-5D2A502A78BE}" type="datetimeFigureOut">
              <a:rPr lang="de-DE" smtClean="0"/>
              <a:t>13.11.2023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069282-A04E-4588-B732-38BC36EEE56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054796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/>
          <p:cNvSpPr txBox="1"/>
          <p:nvPr/>
        </p:nvSpPr>
        <p:spPr>
          <a:xfrm>
            <a:off x="813732" y="520117"/>
            <a:ext cx="11073468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800" dirty="0" smtClean="0"/>
              <a:t>Session „</a:t>
            </a:r>
            <a:r>
              <a:rPr lang="de-DE" sz="2800" dirty="0" err="1" smtClean="0"/>
              <a:t>Fostering</a:t>
            </a:r>
            <a:r>
              <a:rPr lang="de-DE" sz="2800" dirty="0" smtClean="0"/>
              <a:t> </a:t>
            </a:r>
            <a:r>
              <a:rPr lang="de-DE" sz="2800" dirty="0" err="1" smtClean="0"/>
              <a:t>collaboration</a:t>
            </a:r>
            <a:r>
              <a:rPr lang="de-DE" sz="2800" dirty="0" smtClean="0"/>
              <a:t> </a:t>
            </a:r>
            <a:r>
              <a:rPr lang="de-DE" sz="2800" dirty="0" err="1" smtClean="0"/>
              <a:t>with</a:t>
            </a:r>
            <a:r>
              <a:rPr lang="de-DE" sz="2800" dirty="0" smtClean="0"/>
              <a:t> </a:t>
            </a:r>
            <a:r>
              <a:rPr lang="de-DE" sz="2800" dirty="0" err="1" smtClean="0"/>
              <a:t>compunities</a:t>
            </a:r>
            <a:r>
              <a:rPr lang="de-DE" sz="2800" dirty="0" smtClean="0"/>
              <a:t>“</a:t>
            </a:r>
          </a:p>
          <a:p>
            <a:pPr algn="ctr"/>
            <a:r>
              <a:rPr lang="de-DE" dirty="0" err="1" smtClean="0"/>
              <a:t>Monday</a:t>
            </a:r>
            <a:r>
              <a:rPr lang="de-DE" dirty="0" smtClean="0"/>
              <a:t> 13th November 12:00 – 13:30 UTC</a:t>
            </a:r>
          </a:p>
        </p:txBody>
      </p:sp>
      <p:sp>
        <p:nvSpPr>
          <p:cNvPr id="5" name="Textfeld 4"/>
          <p:cNvSpPr txBox="1"/>
          <p:nvPr/>
        </p:nvSpPr>
        <p:spPr>
          <a:xfrm>
            <a:off x="318782" y="1753299"/>
            <a:ext cx="11308359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smtClean="0"/>
              <a:t>I. </a:t>
            </a:r>
            <a:r>
              <a:rPr lang="de-DE" dirty="0" err="1" smtClean="0"/>
              <a:t>Whistle</a:t>
            </a:r>
            <a:r>
              <a:rPr lang="de-DE" dirty="0" smtClean="0"/>
              <a:t> </a:t>
            </a:r>
            <a:r>
              <a:rPr lang="de-DE" dirty="0" err="1" smtClean="0"/>
              <a:t>stops</a:t>
            </a:r>
            <a:r>
              <a:rPr lang="de-DE" dirty="0" smtClean="0"/>
              <a:t> (</a:t>
            </a:r>
            <a:r>
              <a:rPr lang="de-DE" b="1" dirty="0" err="1" smtClean="0"/>
              <a:t>each</a:t>
            </a:r>
            <a:r>
              <a:rPr lang="de-DE" b="1" dirty="0" smtClean="0"/>
              <a:t> 3 </a:t>
            </a:r>
            <a:r>
              <a:rPr lang="de-DE" b="1" dirty="0" err="1" smtClean="0"/>
              <a:t>minutes</a:t>
            </a:r>
            <a:r>
              <a:rPr lang="de-DE" b="1" dirty="0" smtClean="0"/>
              <a:t>, </a:t>
            </a:r>
            <a:r>
              <a:rPr lang="de-DE" b="1" dirty="0" err="1" smtClean="0"/>
              <a:t>yielding</a:t>
            </a:r>
            <a:r>
              <a:rPr lang="de-DE" b="1" dirty="0" smtClean="0"/>
              <a:t> </a:t>
            </a:r>
            <a:r>
              <a:rPr lang="de-DE" b="1" dirty="0" err="1" smtClean="0"/>
              <a:t>about</a:t>
            </a:r>
            <a:r>
              <a:rPr lang="de-DE" b="1" dirty="0" smtClean="0"/>
              <a:t> 15 </a:t>
            </a:r>
            <a:r>
              <a:rPr lang="de-DE" b="1" dirty="0" err="1" smtClean="0"/>
              <a:t>minutes</a:t>
            </a:r>
            <a:r>
              <a:rPr lang="de-DE" b="1" dirty="0" smtClean="0"/>
              <a:t> in total</a:t>
            </a:r>
            <a:r>
              <a:rPr lang="de-DE" dirty="0" smtClean="0"/>
              <a:t>)</a:t>
            </a:r>
          </a:p>
          <a:p>
            <a:pPr marL="800100" lvl="1" indent="-342900">
              <a:buFont typeface="+mj-lt"/>
              <a:buAutoNum type="arabicPeriod"/>
            </a:pPr>
            <a:r>
              <a:rPr lang="de-DE" dirty="0" smtClean="0"/>
              <a:t>Ivan Smiljanic </a:t>
            </a:r>
            <a:r>
              <a:rPr lang="de-DE" dirty="0" err="1" smtClean="0"/>
              <a:t>and</a:t>
            </a:r>
            <a:r>
              <a:rPr lang="de-DE" dirty="0" smtClean="0"/>
              <a:t> Madalina Ungur – Community </a:t>
            </a:r>
            <a:r>
              <a:rPr lang="de-DE" dirty="0" err="1" smtClean="0"/>
              <a:t>of</a:t>
            </a:r>
            <a:r>
              <a:rPr lang="de-DE" dirty="0" smtClean="0"/>
              <a:t> </a:t>
            </a:r>
            <a:r>
              <a:rPr lang="de-DE" dirty="0" err="1" smtClean="0"/>
              <a:t>Practise</a:t>
            </a:r>
            <a:r>
              <a:rPr lang="de-DE" dirty="0" smtClean="0"/>
              <a:t> – </a:t>
            </a:r>
            <a:r>
              <a:rPr lang="de-DE" dirty="0" err="1" smtClean="0"/>
              <a:t>how</a:t>
            </a:r>
            <a:r>
              <a:rPr lang="de-DE" dirty="0" smtClean="0"/>
              <a:t> </a:t>
            </a:r>
            <a:r>
              <a:rPr lang="de-DE" dirty="0" err="1" smtClean="0"/>
              <a:t>or</a:t>
            </a:r>
            <a:r>
              <a:rPr lang="de-DE" dirty="0" smtClean="0"/>
              <a:t> </a:t>
            </a:r>
            <a:r>
              <a:rPr lang="de-DE" dirty="0" err="1" smtClean="0"/>
              <a:t>if</a:t>
            </a:r>
            <a:r>
              <a:rPr lang="de-DE" dirty="0" smtClean="0"/>
              <a:t> </a:t>
            </a:r>
            <a:r>
              <a:rPr lang="de-DE" dirty="0" err="1" smtClean="0"/>
              <a:t>to</a:t>
            </a:r>
            <a:r>
              <a:rPr lang="de-DE" dirty="0" smtClean="0"/>
              <a:t> hold </a:t>
            </a:r>
            <a:r>
              <a:rPr lang="de-DE" dirty="0" err="1" smtClean="0"/>
              <a:t>the</a:t>
            </a:r>
            <a:r>
              <a:rPr lang="de-DE" dirty="0" smtClean="0"/>
              <a:t> </a:t>
            </a:r>
            <a:r>
              <a:rPr lang="de-DE" dirty="0" err="1" smtClean="0"/>
              <a:t>reins</a:t>
            </a:r>
            <a:r>
              <a:rPr lang="de-DE" dirty="0" smtClean="0"/>
              <a:t>: A </a:t>
            </a:r>
            <a:r>
              <a:rPr lang="de-DE" dirty="0" err="1" smtClean="0"/>
              <a:t>video</a:t>
            </a:r>
            <a:r>
              <a:rPr lang="de-DE" dirty="0" smtClean="0"/>
              <a:t> </a:t>
            </a:r>
            <a:r>
              <a:rPr lang="de-DE" dirty="0" err="1" smtClean="0"/>
              <a:t>of</a:t>
            </a:r>
            <a:r>
              <a:rPr lang="de-DE" dirty="0" smtClean="0"/>
              <a:t> </a:t>
            </a:r>
            <a:r>
              <a:rPr lang="de-DE" dirty="0" err="1" smtClean="0"/>
              <a:t>about</a:t>
            </a:r>
            <a:r>
              <a:rPr lang="de-DE" dirty="0" smtClean="0"/>
              <a:t> 3 </a:t>
            </a:r>
            <a:r>
              <a:rPr lang="de-DE" dirty="0" err="1" smtClean="0"/>
              <a:t>minutes</a:t>
            </a:r>
            <a:r>
              <a:rPr lang="de-DE" dirty="0" smtClean="0"/>
              <a:t>: </a:t>
            </a:r>
            <a:r>
              <a:rPr lang="de-DE" dirty="0" err="1" smtClean="0"/>
              <a:t>Please</a:t>
            </a:r>
            <a:r>
              <a:rPr lang="de-DE" dirty="0" smtClean="0"/>
              <a:t> </a:t>
            </a:r>
            <a:r>
              <a:rPr lang="de-DE" dirty="0" err="1" smtClean="0"/>
              <a:t>present</a:t>
            </a:r>
            <a:r>
              <a:rPr lang="de-DE" dirty="0" smtClean="0"/>
              <a:t> </a:t>
            </a:r>
            <a:r>
              <a:rPr lang="de-DE" dirty="0" err="1" smtClean="0"/>
              <a:t>during</a:t>
            </a:r>
            <a:r>
              <a:rPr lang="de-DE" dirty="0" smtClean="0"/>
              <a:t> </a:t>
            </a:r>
            <a:r>
              <a:rPr lang="de-DE" dirty="0" err="1" smtClean="0"/>
              <a:t>the</a:t>
            </a:r>
            <a:r>
              <a:rPr lang="de-DE" dirty="0" smtClean="0"/>
              <a:t> </a:t>
            </a:r>
            <a:r>
              <a:rPr lang="de-DE" dirty="0" err="1" smtClean="0"/>
              <a:t>session</a:t>
            </a:r>
            <a:endParaRPr lang="de-DE" dirty="0" smtClean="0"/>
          </a:p>
          <a:p>
            <a:pPr marL="800100" lvl="1" indent="-342900">
              <a:buFont typeface="+mj-lt"/>
              <a:buAutoNum type="arabicPeriod"/>
            </a:pPr>
            <a:r>
              <a:rPr lang="de-DE" dirty="0" smtClean="0"/>
              <a:t>Heleen ter Pelkwijk, Fabienne </a:t>
            </a:r>
            <a:r>
              <a:rPr lang="de-DE" dirty="0"/>
              <a:t>W</a:t>
            </a:r>
            <a:r>
              <a:rPr lang="de-DE" dirty="0" smtClean="0"/>
              <a:t>erder, </a:t>
            </a:r>
            <a:r>
              <a:rPr lang="de-DE" dirty="0" err="1" smtClean="0"/>
              <a:t>Tsvet</a:t>
            </a:r>
            <a:r>
              <a:rPr lang="de-DE" dirty="0" smtClean="0"/>
              <a:t> Ross-Lazarov, Tomislav Marekovic– EUMETCAL </a:t>
            </a:r>
            <a:r>
              <a:rPr lang="de-DE" dirty="0" err="1" smtClean="0"/>
              <a:t>Hackathon</a:t>
            </a:r>
            <a:r>
              <a:rPr lang="de-DE" dirty="0" smtClean="0"/>
              <a:t>, </a:t>
            </a:r>
            <a:r>
              <a:rPr lang="de-DE" dirty="0" err="1" smtClean="0"/>
              <a:t>the</a:t>
            </a:r>
            <a:r>
              <a:rPr lang="de-DE" dirty="0" smtClean="0"/>
              <a:t> </a:t>
            </a:r>
            <a:r>
              <a:rPr lang="de-DE" dirty="0" err="1" smtClean="0"/>
              <a:t>Method</a:t>
            </a:r>
            <a:r>
              <a:rPr lang="de-DE" dirty="0" smtClean="0"/>
              <a:t> </a:t>
            </a:r>
            <a:r>
              <a:rPr lang="de-DE" dirty="0" err="1" smtClean="0"/>
              <a:t>and</a:t>
            </a:r>
            <a:r>
              <a:rPr lang="de-DE" dirty="0" smtClean="0"/>
              <a:t> </a:t>
            </a:r>
            <a:r>
              <a:rPr lang="de-DE" dirty="0" err="1" smtClean="0"/>
              <a:t>Our</a:t>
            </a:r>
            <a:r>
              <a:rPr lang="de-DE" dirty="0" smtClean="0"/>
              <a:t> </a:t>
            </a:r>
            <a:r>
              <a:rPr lang="de-DE" dirty="0" err="1" smtClean="0"/>
              <a:t>Experiences</a:t>
            </a:r>
            <a:r>
              <a:rPr lang="de-DE" dirty="0" smtClean="0"/>
              <a:t>: Relevant Video </a:t>
            </a:r>
            <a:r>
              <a:rPr lang="de-DE" dirty="0" err="1" smtClean="0"/>
              <a:t>of</a:t>
            </a:r>
            <a:r>
              <a:rPr lang="de-DE" dirty="0" smtClean="0"/>
              <a:t> </a:t>
            </a:r>
            <a:r>
              <a:rPr lang="de-DE" dirty="0" err="1" smtClean="0"/>
              <a:t>about</a:t>
            </a:r>
            <a:r>
              <a:rPr lang="de-DE" dirty="0" smtClean="0"/>
              <a:t> 3 </a:t>
            </a:r>
            <a:r>
              <a:rPr lang="de-DE" dirty="0" err="1" smtClean="0"/>
              <a:t>minutes</a:t>
            </a:r>
            <a:r>
              <a:rPr lang="de-DE" dirty="0" smtClean="0"/>
              <a:t> (</a:t>
            </a:r>
            <a:r>
              <a:rPr lang="de-DE" dirty="0" err="1" smtClean="0"/>
              <a:t>related</a:t>
            </a:r>
            <a:r>
              <a:rPr lang="de-DE" dirty="0" smtClean="0"/>
              <a:t> </a:t>
            </a:r>
            <a:r>
              <a:rPr lang="de-DE" dirty="0" err="1" smtClean="0"/>
              <a:t>to</a:t>
            </a:r>
            <a:r>
              <a:rPr lang="de-DE" dirty="0" smtClean="0"/>
              <a:t> </a:t>
            </a:r>
            <a:r>
              <a:rPr lang="de-DE" dirty="0" err="1" smtClean="0"/>
              <a:t>Hackathon</a:t>
            </a:r>
            <a:r>
              <a:rPr lang="de-DE" dirty="0" smtClean="0"/>
              <a:t>)</a:t>
            </a:r>
          </a:p>
          <a:p>
            <a:pPr marL="800100" lvl="1" indent="-342900">
              <a:buFont typeface="+mj-lt"/>
              <a:buAutoNum type="arabicPeriod"/>
            </a:pPr>
            <a:r>
              <a:rPr lang="de-DE" dirty="0" smtClean="0"/>
              <a:t>Bernadette </a:t>
            </a:r>
            <a:r>
              <a:rPr lang="de-DE" dirty="0" err="1" smtClean="0"/>
              <a:t>Connell</a:t>
            </a:r>
            <a:r>
              <a:rPr lang="de-DE" dirty="0" smtClean="0"/>
              <a:t>, E. Sanders, J. Galvez, D. Souza, K.-A. </a:t>
            </a:r>
            <a:r>
              <a:rPr lang="de-DE" dirty="0" err="1" smtClean="0"/>
              <a:t>Caesaar</a:t>
            </a:r>
            <a:r>
              <a:rPr lang="de-DE" dirty="0" smtClean="0"/>
              <a:t>, S. Morris, </a:t>
            </a:r>
            <a:r>
              <a:rPr lang="de-DE" dirty="0" err="1" smtClean="0"/>
              <a:t>M.Campos</a:t>
            </a:r>
            <a:r>
              <a:rPr lang="de-DE" dirty="0" smtClean="0"/>
              <a:t> – </a:t>
            </a:r>
            <a:r>
              <a:rPr lang="de-DE" dirty="0" err="1" smtClean="0"/>
              <a:t>Reflections</a:t>
            </a:r>
            <a:r>
              <a:rPr lang="de-DE" dirty="0" smtClean="0"/>
              <a:t> on </a:t>
            </a:r>
            <a:r>
              <a:rPr lang="de-DE" dirty="0" err="1" smtClean="0"/>
              <a:t>training</a:t>
            </a:r>
            <a:r>
              <a:rPr lang="de-DE" dirty="0" smtClean="0"/>
              <a:t> </a:t>
            </a:r>
            <a:r>
              <a:rPr lang="de-DE" dirty="0" err="1" smtClean="0"/>
              <a:t>impact</a:t>
            </a:r>
            <a:r>
              <a:rPr lang="de-DE" dirty="0" smtClean="0"/>
              <a:t>: Diagrammes</a:t>
            </a:r>
          </a:p>
          <a:p>
            <a:pPr marL="800100" lvl="1" indent="-342900">
              <a:buFont typeface="+mj-lt"/>
              <a:buAutoNum type="arabicPeriod"/>
            </a:pPr>
            <a:r>
              <a:rPr lang="de-DE" dirty="0" smtClean="0"/>
              <a:t>Luciane Veeck, Patrick Parrish – (1) Call </a:t>
            </a:r>
            <a:r>
              <a:rPr lang="de-DE" dirty="0" err="1" smtClean="0"/>
              <a:t>for</a:t>
            </a:r>
            <a:r>
              <a:rPr lang="de-DE" dirty="0" smtClean="0"/>
              <a:t> </a:t>
            </a:r>
            <a:r>
              <a:rPr lang="de-DE" dirty="0" err="1" smtClean="0"/>
              <a:t>Proposals</a:t>
            </a:r>
            <a:r>
              <a:rPr lang="de-DE" dirty="0" smtClean="0"/>
              <a:t>: New 2024 </a:t>
            </a:r>
            <a:r>
              <a:rPr lang="de-DE" dirty="0" err="1" smtClean="0"/>
              <a:t>edition</a:t>
            </a:r>
            <a:r>
              <a:rPr lang="de-DE" dirty="0" smtClean="0"/>
              <a:t> </a:t>
            </a:r>
            <a:r>
              <a:rPr lang="de-DE" dirty="0" err="1" smtClean="0"/>
              <a:t>of</a:t>
            </a:r>
            <a:r>
              <a:rPr lang="de-DE" dirty="0" smtClean="0"/>
              <a:t> WMO Global Campus </a:t>
            </a:r>
            <a:r>
              <a:rPr lang="de-DE" dirty="0" err="1" smtClean="0"/>
              <a:t>Innovations</a:t>
            </a:r>
            <a:r>
              <a:rPr lang="de-DE" dirty="0" smtClean="0"/>
              <a:t> </a:t>
            </a:r>
            <a:r>
              <a:rPr lang="de-DE" dirty="0" err="1" smtClean="0"/>
              <a:t>and</a:t>
            </a:r>
            <a:r>
              <a:rPr lang="de-DE" dirty="0" smtClean="0"/>
              <a:t> (2) </a:t>
            </a:r>
            <a:r>
              <a:rPr lang="de-DE" dirty="0" err="1" smtClean="0"/>
              <a:t>Dialogue</a:t>
            </a:r>
            <a:r>
              <a:rPr lang="de-DE" dirty="0" smtClean="0"/>
              <a:t>: </a:t>
            </a:r>
            <a:r>
              <a:rPr lang="de-DE" dirty="0" err="1" smtClean="0"/>
              <a:t>Envisioning</a:t>
            </a:r>
            <a:r>
              <a:rPr lang="de-DE" dirty="0" smtClean="0"/>
              <a:t> Education </a:t>
            </a:r>
            <a:r>
              <a:rPr lang="de-DE" dirty="0" err="1" smtClean="0"/>
              <a:t>and</a:t>
            </a:r>
            <a:r>
              <a:rPr lang="de-DE" dirty="0" smtClean="0"/>
              <a:t> Training in 2030</a:t>
            </a:r>
          </a:p>
          <a:p>
            <a:pPr marL="800100" lvl="1" indent="-342900">
              <a:buFont typeface="+mj-lt"/>
              <a:buAutoNum type="arabicPeriod"/>
            </a:pPr>
            <a:r>
              <a:rPr lang="de-DE" dirty="0" smtClean="0"/>
              <a:t>Mick Pope – </a:t>
            </a:r>
            <a:r>
              <a:rPr lang="de-DE" dirty="0" err="1" smtClean="0"/>
              <a:t>CONECTing</a:t>
            </a:r>
            <a:r>
              <a:rPr lang="de-DE" dirty="0" smtClean="0"/>
              <a:t> </a:t>
            </a:r>
            <a:r>
              <a:rPr lang="de-DE" dirty="0" err="1" smtClean="0"/>
              <a:t>the</a:t>
            </a:r>
            <a:r>
              <a:rPr lang="de-DE" dirty="0" smtClean="0"/>
              <a:t> </a:t>
            </a:r>
            <a:r>
              <a:rPr lang="de-DE" dirty="0" err="1" smtClean="0"/>
              <a:t>dots</a:t>
            </a:r>
            <a:r>
              <a:rPr lang="de-DE" dirty="0" smtClean="0"/>
              <a:t>: WMO Global Campus  &amp; </a:t>
            </a:r>
            <a:r>
              <a:rPr lang="de-DE" dirty="0" err="1" smtClean="0"/>
              <a:t>cooperation</a:t>
            </a:r>
            <a:r>
              <a:rPr lang="de-DE" dirty="0" smtClean="0"/>
              <a:t> in </a:t>
            </a:r>
            <a:r>
              <a:rPr lang="de-DE" dirty="0" err="1" smtClean="0"/>
              <a:t>meteorological</a:t>
            </a:r>
            <a:r>
              <a:rPr lang="de-DE" dirty="0" smtClean="0"/>
              <a:t> </a:t>
            </a:r>
            <a:r>
              <a:rPr lang="de-DE" dirty="0" err="1" smtClean="0"/>
              <a:t>training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0783037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/>
          <p:cNvSpPr txBox="1"/>
          <p:nvPr/>
        </p:nvSpPr>
        <p:spPr>
          <a:xfrm>
            <a:off x="813732" y="520117"/>
            <a:ext cx="11073468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800" dirty="0" smtClean="0"/>
              <a:t>Session „</a:t>
            </a:r>
            <a:r>
              <a:rPr lang="de-DE" sz="2800" dirty="0" err="1" smtClean="0"/>
              <a:t>Fostering</a:t>
            </a:r>
            <a:r>
              <a:rPr lang="de-DE" sz="2800" dirty="0" smtClean="0"/>
              <a:t> </a:t>
            </a:r>
            <a:r>
              <a:rPr lang="de-DE" sz="2800" dirty="0" err="1" smtClean="0"/>
              <a:t>collaboration</a:t>
            </a:r>
            <a:r>
              <a:rPr lang="de-DE" sz="2800" dirty="0" smtClean="0"/>
              <a:t> </a:t>
            </a:r>
            <a:r>
              <a:rPr lang="de-DE" sz="2800" dirty="0" err="1" smtClean="0"/>
              <a:t>with</a:t>
            </a:r>
            <a:r>
              <a:rPr lang="de-DE" sz="2800" dirty="0" smtClean="0"/>
              <a:t> </a:t>
            </a:r>
            <a:r>
              <a:rPr lang="de-DE" sz="2800" dirty="0" err="1" smtClean="0"/>
              <a:t>compunities</a:t>
            </a:r>
            <a:r>
              <a:rPr lang="de-DE" sz="2800" dirty="0" smtClean="0"/>
              <a:t>“</a:t>
            </a:r>
          </a:p>
          <a:p>
            <a:pPr algn="ctr"/>
            <a:r>
              <a:rPr lang="de-DE" dirty="0" err="1" smtClean="0"/>
              <a:t>Monday</a:t>
            </a:r>
            <a:r>
              <a:rPr lang="de-DE" dirty="0" smtClean="0"/>
              <a:t> 13th November 12:00 – 13:30 UTC</a:t>
            </a:r>
          </a:p>
        </p:txBody>
      </p:sp>
      <p:sp>
        <p:nvSpPr>
          <p:cNvPr id="5" name="Textfeld 4"/>
          <p:cNvSpPr txBox="1"/>
          <p:nvPr/>
        </p:nvSpPr>
        <p:spPr>
          <a:xfrm>
            <a:off x="318782" y="1753299"/>
            <a:ext cx="11308359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smtClean="0"/>
              <a:t>II. Working </a:t>
            </a:r>
            <a:r>
              <a:rPr lang="de-DE" dirty="0" err="1" smtClean="0"/>
              <a:t>with</a:t>
            </a:r>
            <a:r>
              <a:rPr lang="de-DE" dirty="0" smtClean="0"/>
              <a:t> material (</a:t>
            </a:r>
            <a:r>
              <a:rPr lang="de-DE" b="1" dirty="0" smtClean="0"/>
              <a:t>30 </a:t>
            </a:r>
            <a:r>
              <a:rPr lang="de-DE" b="1" dirty="0" err="1" smtClean="0"/>
              <a:t>minutes</a:t>
            </a:r>
            <a:r>
              <a:rPr lang="de-DE" dirty="0" smtClean="0"/>
              <a:t>, </a:t>
            </a:r>
            <a:r>
              <a:rPr lang="de-DE" dirty="0" err="1" smtClean="0"/>
              <a:t>please</a:t>
            </a:r>
            <a:r>
              <a:rPr lang="de-DE" dirty="0" smtClean="0"/>
              <a:t> </a:t>
            </a:r>
            <a:r>
              <a:rPr lang="de-DE" dirty="0" err="1" smtClean="0"/>
              <a:t>set</a:t>
            </a:r>
            <a:r>
              <a:rPr lang="de-DE" dirty="0" smtClean="0"/>
              <a:t> </a:t>
            </a:r>
            <a:r>
              <a:rPr lang="de-DE" dirty="0" err="1" smtClean="0"/>
              <a:t>priorities</a:t>
            </a:r>
            <a:r>
              <a:rPr lang="de-DE" dirty="0" smtClean="0"/>
              <a:t> </a:t>
            </a:r>
            <a:r>
              <a:rPr lang="de-DE" dirty="0" err="1" smtClean="0"/>
              <a:t>by</a:t>
            </a:r>
            <a:r>
              <a:rPr lang="de-DE" dirty="0" smtClean="0"/>
              <a:t> </a:t>
            </a:r>
            <a:r>
              <a:rPr lang="de-DE" dirty="0" err="1" smtClean="0"/>
              <a:t>selecting</a:t>
            </a:r>
            <a:r>
              <a:rPr lang="de-DE" dirty="0" smtClean="0"/>
              <a:t> </a:t>
            </a:r>
            <a:r>
              <a:rPr lang="de-DE" dirty="0" err="1" smtClean="0"/>
              <a:t>topics</a:t>
            </a:r>
            <a:r>
              <a:rPr lang="de-DE" dirty="0" smtClean="0"/>
              <a:t> </a:t>
            </a:r>
            <a:r>
              <a:rPr lang="de-DE" dirty="0" err="1" smtClean="0"/>
              <a:t>and</a:t>
            </a:r>
            <a:r>
              <a:rPr lang="de-DE" dirty="0" smtClean="0"/>
              <a:t> links </a:t>
            </a:r>
            <a:r>
              <a:rPr lang="de-DE" dirty="0" err="1" smtClean="0"/>
              <a:t>from</a:t>
            </a:r>
            <a:r>
              <a:rPr lang="de-DE" dirty="0" smtClean="0"/>
              <a:t> </a:t>
            </a:r>
            <a:r>
              <a:rPr lang="de-DE" dirty="0" err="1" smtClean="0"/>
              <a:t>the</a:t>
            </a:r>
            <a:r>
              <a:rPr lang="de-DE" dirty="0" smtClean="0"/>
              <a:t> </a:t>
            </a:r>
            <a:r>
              <a:rPr lang="de-DE" dirty="0" err="1" smtClean="0"/>
              <a:t>CALMet</a:t>
            </a:r>
            <a:r>
              <a:rPr lang="de-DE" smtClean="0"/>
              <a:t> XV 2023-web page</a:t>
            </a:r>
            <a:r>
              <a:rPr lang="de-DE" dirty="0" smtClean="0"/>
              <a:t>. </a:t>
            </a:r>
            <a:r>
              <a:rPr lang="de-DE" dirty="0" err="1" smtClean="0"/>
              <a:t>Please</a:t>
            </a:r>
            <a:r>
              <a:rPr lang="de-DE" dirty="0" smtClean="0"/>
              <a:t> </a:t>
            </a:r>
            <a:r>
              <a:rPr lang="de-DE" dirty="0" err="1" smtClean="0"/>
              <a:t>make</a:t>
            </a:r>
            <a:r>
              <a:rPr lang="de-DE" dirty="0" smtClean="0"/>
              <a:t> </a:t>
            </a:r>
            <a:r>
              <a:rPr lang="de-DE" dirty="0" err="1" smtClean="0"/>
              <a:t>notices</a:t>
            </a:r>
            <a:r>
              <a:rPr lang="de-DE" dirty="0" smtClean="0"/>
              <a:t>)</a:t>
            </a:r>
          </a:p>
          <a:p>
            <a:pPr marL="800100" lvl="1" indent="-342900">
              <a:buFont typeface="+mj-lt"/>
              <a:buAutoNum type="arabicPeriod"/>
            </a:pPr>
            <a:r>
              <a:rPr lang="de-DE" dirty="0" smtClean="0"/>
              <a:t>Ivan Smiljanic </a:t>
            </a:r>
            <a:r>
              <a:rPr lang="de-DE" dirty="0" err="1" smtClean="0"/>
              <a:t>and</a:t>
            </a:r>
            <a:r>
              <a:rPr lang="de-DE" dirty="0" smtClean="0"/>
              <a:t> Madalina Ungur – Community </a:t>
            </a:r>
            <a:r>
              <a:rPr lang="de-DE" dirty="0" err="1" smtClean="0"/>
              <a:t>of</a:t>
            </a:r>
            <a:r>
              <a:rPr lang="de-DE" dirty="0" smtClean="0"/>
              <a:t> </a:t>
            </a:r>
            <a:r>
              <a:rPr lang="de-DE" dirty="0" err="1" smtClean="0"/>
              <a:t>Practise</a:t>
            </a:r>
            <a:r>
              <a:rPr lang="de-DE" dirty="0" smtClean="0"/>
              <a:t> – </a:t>
            </a:r>
            <a:r>
              <a:rPr lang="de-DE" dirty="0" err="1" smtClean="0"/>
              <a:t>how</a:t>
            </a:r>
            <a:r>
              <a:rPr lang="de-DE" dirty="0" smtClean="0"/>
              <a:t> </a:t>
            </a:r>
            <a:r>
              <a:rPr lang="de-DE" dirty="0" err="1" smtClean="0"/>
              <a:t>or</a:t>
            </a:r>
            <a:r>
              <a:rPr lang="de-DE" dirty="0" smtClean="0"/>
              <a:t> </a:t>
            </a:r>
            <a:r>
              <a:rPr lang="de-DE" dirty="0" err="1" smtClean="0"/>
              <a:t>if</a:t>
            </a:r>
            <a:r>
              <a:rPr lang="de-DE" dirty="0" smtClean="0"/>
              <a:t> </a:t>
            </a:r>
            <a:r>
              <a:rPr lang="de-DE" dirty="0" err="1" smtClean="0"/>
              <a:t>to</a:t>
            </a:r>
            <a:r>
              <a:rPr lang="de-DE" dirty="0" smtClean="0"/>
              <a:t> hold </a:t>
            </a:r>
            <a:r>
              <a:rPr lang="de-DE" dirty="0" err="1" smtClean="0"/>
              <a:t>the</a:t>
            </a:r>
            <a:r>
              <a:rPr lang="de-DE" dirty="0" smtClean="0"/>
              <a:t> </a:t>
            </a:r>
            <a:r>
              <a:rPr lang="de-DE" dirty="0" err="1" smtClean="0"/>
              <a:t>reins</a:t>
            </a:r>
            <a:r>
              <a:rPr lang="de-DE" dirty="0" smtClean="0"/>
              <a:t>: A </a:t>
            </a:r>
            <a:r>
              <a:rPr lang="de-DE" dirty="0" err="1" smtClean="0"/>
              <a:t>video</a:t>
            </a:r>
            <a:r>
              <a:rPr lang="de-DE" dirty="0" smtClean="0"/>
              <a:t> </a:t>
            </a:r>
            <a:r>
              <a:rPr lang="de-DE" dirty="0" err="1" smtClean="0"/>
              <a:t>of</a:t>
            </a:r>
            <a:r>
              <a:rPr lang="de-DE" dirty="0" smtClean="0"/>
              <a:t> </a:t>
            </a:r>
            <a:r>
              <a:rPr lang="de-DE" dirty="0" err="1" smtClean="0"/>
              <a:t>about</a:t>
            </a:r>
            <a:r>
              <a:rPr lang="de-DE" dirty="0" smtClean="0"/>
              <a:t> 3 </a:t>
            </a:r>
            <a:r>
              <a:rPr lang="de-DE" dirty="0" err="1" smtClean="0"/>
              <a:t>minutes</a:t>
            </a:r>
            <a:r>
              <a:rPr lang="de-DE" dirty="0" smtClean="0"/>
              <a:t>:</a:t>
            </a:r>
          </a:p>
          <a:p>
            <a:pPr marL="800100" lvl="1" indent="-342900">
              <a:buFont typeface="+mj-lt"/>
              <a:buAutoNum type="arabicPeriod"/>
            </a:pPr>
            <a:r>
              <a:rPr lang="de-DE" dirty="0" smtClean="0"/>
              <a:t>Heleen ter Pelkwijk, Fabienne </a:t>
            </a:r>
            <a:r>
              <a:rPr lang="de-DE" dirty="0"/>
              <a:t>W</a:t>
            </a:r>
            <a:r>
              <a:rPr lang="de-DE" dirty="0" smtClean="0"/>
              <a:t>erder, </a:t>
            </a:r>
            <a:r>
              <a:rPr lang="de-DE" dirty="0" err="1" smtClean="0"/>
              <a:t>Tsvet</a:t>
            </a:r>
            <a:r>
              <a:rPr lang="de-DE" dirty="0" smtClean="0"/>
              <a:t> Ross-Lazarov, Tomislav Marekovic– EUMETCAL </a:t>
            </a:r>
            <a:r>
              <a:rPr lang="de-DE" dirty="0" err="1" smtClean="0"/>
              <a:t>Hackathon</a:t>
            </a:r>
            <a:r>
              <a:rPr lang="de-DE" dirty="0" smtClean="0"/>
              <a:t>, </a:t>
            </a:r>
            <a:r>
              <a:rPr lang="de-DE" dirty="0" err="1" smtClean="0"/>
              <a:t>the</a:t>
            </a:r>
            <a:r>
              <a:rPr lang="de-DE" dirty="0" smtClean="0"/>
              <a:t> </a:t>
            </a:r>
            <a:r>
              <a:rPr lang="de-DE" dirty="0" err="1" smtClean="0"/>
              <a:t>Method</a:t>
            </a:r>
            <a:r>
              <a:rPr lang="de-DE" dirty="0" smtClean="0"/>
              <a:t> </a:t>
            </a:r>
            <a:r>
              <a:rPr lang="de-DE" dirty="0" err="1" smtClean="0"/>
              <a:t>and</a:t>
            </a:r>
            <a:r>
              <a:rPr lang="de-DE" dirty="0" smtClean="0"/>
              <a:t> </a:t>
            </a:r>
            <a:r>
              <a:rPr lang="de-DE" dirty="0" err="1" smtClean="0"/>
              <a:t>Our</a:t>
            </a:r>
            <a:r>
              <a:rPr lang="de-DE" dirty="0" smtClean="0"/>
              <a:t> </a:t>
            </a:r>
            <a:r>
              <a:rPr lang="de-DE" dirty="0" err="1" smtClean="0"/>
              <a:t>Experiences</a:t>
            </a:r>
            <a:r>
              <a:rPr lang="de-DE" dirty="0" smtClean="0"/>
              <a:t>: Comments, </a:t>
            </a:r>
            <a:r>
              <a:rPr lang="de-DE" dirty="0" err="1" smtClean="0"/>
              <a:t>suggestions</a:t>
            </a:r>
            <a:r>
              <a:rPr lang="de-DE" dirty="0" smtClean="0"/>
              <a:t> </a:t>
            </a:r>
            <a:r>
              <a:rPr lang="de-DE" dirty="0" err="1" smtClean="0"/>
              <a:t>to</a:t>
            </a:r>
            <a:r>
              <a:rPr lang="de-DE" dirty="0" smtClean="0"/>
              <a:t> </a:t>
            </a:r>
            <a:r>
              <a:rPr lang="de-DE" dirty="0" err="1" smtClean="0"/>
              <a:t>the</a:t>
            </a:r>
            <a:r>
              <a:rPr lang="de-DE" dirty="0" smtClean="0"/>
              <a:t> </a:t>
            </a:r>
            <a:r>
              <a:rPr lang="de-DE" dirty="0" err="1" smtClean="0"/>
              <a:t>three</a:t>
            </a:r>
            <a:r>
              <a:rPr lang="de-DE" dirty="0" smtClean="0"/>
              <a:t> </a:t>
            </a:r>
            <a:r>
              <a:rPr lang="de-DE" dirty="0" err="1" smtClean="0"/>
              <a:t>Hackathons</a:t>
            </a:r>
            <a:r>
              <a:rPr lang="de-DE" dirty="0" smtClean="0"/>
              <a:t> (EPS, Optical </a:t>
            </a:r>
            <a:r>
              <a:rPr lang="de-DE" dirty="0" err="1" smtClean="0"/>
              <a:t>Phenomena</a:t>
            </a:r>
            <a:r>
              <a:rPr lang="de-DE" dirty="0" smtClean="0"/>
              <a:t>, Mountain Wave </a:t>
            </a:r>
            <a:r>
              <a:rPr lang="de-DE" dirty="0" err="1" smtClean="0"/>
              <a:t>Turbulence</a:t>
            </a:r>
            <a:r>
              <a:rPr lang="de-DE" dirty="0" smtClean="0"/>
              <a:t>)</a:t>
            </a:r>
          </a:p>
          <a:p>
            <a:pPr marL="800100" lvl="1" indent="-342900">
              <a:buFont typeface="+mj-lt"/>
              <a:buAutoNum type="arabicPeriod"/>
            </a:pPr>
            <a:r>
              <a:rPr lang="de-DE" dirty="0" smtClean="0"/>
              <a:t>Bernadette </a:t>
            </a:r>
            <a:r>
              <a:rPr lang="de-DE" dirty="0" err="1" smtClean="0"/>
              <a:t>Connell</a:t>
            </a:r>
            <a:r>
              <a:rPr lang="de-DE" dirty="0" smtClean="0"/>
              <a:t>, E. Sanders, J. Galvez, D. Souza, K.-A. Caesar, S. Morris, </a:t>
            </a:r>
            <a:r>
              <a:rPr lang="de-DE" dirty="0" err="1" smtClean="0"/>
              <a:t>M.Campos</a:t>
            </a:r>
            <a:r>
              <a:rPr lang="de-DE" dirty="0" smtClean="0"/>
              <a:t> – </a:t>
            </a:r>
            <a:r>
              <a:rPr lang="de-DE" dirty="0" err="1" smtClean="0"/>
              <a:t>Reflections</a:t>
            </a:r>
            <a:r>
              <a:rPr lang="de-DE" dirty="0" smtClean="0"/>
              <a:t> on </a:t>
            </a:r>
            <a:r>
              <a:rPr lang="de-DE" dirty="0" err="1" smtClean="0"/>
              <a:t>training</a:t>
            </a:r>
            <a:r>
              <a:rPr lang="de-DE" dirty="0" smtClean="0"/>
              <a:t> </a:t>
            </a:r>
            <a:r>
              <a:rPr lang="de-DE" dirty="0" err="1" smtClean="0"/>
              <a:t>impact</a:t>
            </a:r>
            <a:r>
              <a:rPr lang="de-DE" dirty="0" smtClean="0"/>
              <a:t>: Diagrammes</a:t>
            </a:r>
          </a:p>
          <a:p>
            <a:pPr marL="800100" lvl="1" indent="-342900">
              <a:buFont typeface="+mj-lt"/>
              <a:buAutoNum type="arabicPeriod"/>
            </a:pPr>
            <a:r>
              <a:rPr lang="de-DE" dirty="0" smtClean="0"/>
              <a:t>Luciane Veeck, Patrick Parrish – (1) Call </a:t>
            </a:r>
            <a:r>
              <a:rPr lang="de-DE" dirty="0" err="1" smtClean="0"/>
              <a:t>for</a:t>
            </a:r>
            <a:r>
              <a:rPr lang="de-DE" dirty="0" smtClean="0"/>
              <a:t> </a:t>
            </a:r>
            <a:r>
              <a:rPr lang="de-DE" dirty="0" err="1" smtClean="0"/>
              <a:t>Proposals</a:t>
            </a:r>
            <a:r>
              <a:rPr lang="de-DE" dirty="0" smtClean="0"/>
              <a:t>: New 2024 </a:t>
            </a:r>
            <a:r>
              <a:rPr lang="de-DE" dirty="0" err="1" smtClean="0"/>
              <a:t>edition</a:t>
            </a:r>
            <a:r>
              <a:rPr lang="de-DE" dirty="0" smtClean="0"/>
              <a:t> </a:t>
            </a:r>
            <a:r>
              <a:rPr lang="de-DE" dirty="0" err="1" smtClean="0"/>
              <a:t>of</a:t>
            </a:r>
            <a:r>
              <a:rPr lang="de-DE" dirty="0" smtClean="0"/>
              <a:t> WMO Global Campus </a:t>
            </a:r>
            <a:r>
              <a:rPr lang="de-DE" dirty="0" err="1" smtClean="0"/>
              <a:t>Innovations</a:t>
            </a:r>
            <a:r>
              <a:rPr lang="de-DE" dirty="0" smtClean="0"/>
              <a:t> </a:t>
            </a:r>
            <a:r>
              <a:rPr lang="de-DE" dirty="0" err="1" smtClean="0"/>
              <a:t>and</a:t>
            </a:r>
            <a:r>
              <a:rPr lang="de-DE" dirty="0" smtClean="0"/>
              <a:t> (2) </a:t>
            </a:r>
            <a:r>
              <a:rPr lang="de-DE" dirty="0" err="1" smtClean="0"/>
              <a:t>Dialogue</a:t>
            </a:r>
            <a:r>
              <a:rPr lang="de-DE" dirty="0" smtClean="0"/>
              <a:t>: </a:t>
            </a:r>
            <a:r>
              <a:rPr lang="de-DE" dirty="0" err="1" smtClean="0"/>
              <a:t>Envisioning</a:t>
            </a:r>
            <a:r>
              <a:rPr lang="de-DE" dirty="0" smtClean="0"/>
              <a:t> Education </a:t>
            </a:r>
            <a:r>
              <a:rPr lang="de-DE" dirty="0" err="1" smtClean="0"/>
              <a:t>and</a:t>
            </a:r>
            <a:r>
              <a:rPr lang="de-DE" dirty="0" smtClean="0"/>
              <a:t> Training in 2030: </a:t>
            </a:r>
          </a:p>
          <a:p>
            <a:pPr marL="800100" lvl="1" indent="-342900">
              <a:buFont typeface="+mj-lt"/>
              <a:buAutoNum type="arabicPeriod"/>
            </a:pPr>
            <a:r>
              <a:rPr lang="de-DE" dirty="0" smtClean="0"/>
              <a:t>Mick Pope – </a:t>
            </a:r>
            <a:r>
              <a:rPr lang="de-DE" dirty="0" err="1" smtClean="0"/>
              <a:t>CONECTing</a:t>
            </a:r>
            <a:r>
              <a:rPr lang="de-DE" dirty="0" smtClean="0"/>
              <a:t> </a:t>
            </a:r>
            <a:r>
              <a:rPr lang="de-DE" dirty="0" err="1" smtClean="0"/>
              <a:t>the</a:t>
            </a:r>
            <a:r>
              <a:rPr lang="de-DE" dirty="0" smtClean="0"/>
              <a:t> </a:t>
            </a:r>
            <a:r>
              <a:rPr lang="de-DE" dirty="0" err="1" smtClean="0"/>
              <a:t>dots</a:t>
            </a:r>
            <a:r>
              <a:rPr lang="de-DE" dirty="0" smtClean="0"/>
              <a:t>: WMO Global Campus  &amp; </a:t>
            </a:r>
            <a:r>
              <a:rPr lang="de-DE" dirty="0" err="1" smtClean="0"/>
              <a:t>cooperation</a:t>
            </a:r>
            <a:r>
              <a:rPr lang="de-DE" dirty="0" smtClean="0"/>
              <a:t> in </a:t>
            </a:r>
            <a:r>
              <a:rPr lang="de-DE" dirty="0" err="1" smtClean="0"/>
              <a:t>meteorological</a:t>
            </a:r>
            <a:r>
              <a:rPr lang="de-DE" dirty="0" smtClean="0"/>
              <a:t> </a:t>
            </a:r>
            <a:r>
              <a:rPr lang="de-DE" dirty="0" err="1" smtClean="0"/>
              <a:t>training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9525007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/>
          <p:cNvSpPr txBox="1"/>
          <p:nvPr/>
        </p:nvSpPr>
        <p:spPr>
          <a:xfrm>
            <a:off x="813732" y="520117"/>
            <a:ext cx="11073468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800" dirty="0" smtClean="0"/>
              <a:t>Session „</a:t>
            </a:r>
            <a:r>
              <a:rPr lang="de-DE" sz="2800" dirty="0" err="1" smtClean="0"/>
              <a:t>Fostering</a:t>
            </a:r>
            <a:r>
              <a:rPr lang="de-DE" sz="2800" dirty="0" smtClean="0"/>
              <a:t> </a:t>
            </a:r>
            <a:r>
              <a:rPr lang="de-DE" sz="2800" dirty="0" err="1" smtClean="0"/>
              <a:t>collaboration</a:t>
            </a:r>
            <a:r>
              <a:rPr lang="de-DE" sz="2800" dirty="0" smtClean="0"/>
              <a:t> </a:t>
            </a:r>
            <a:r>
              <a:rPr lang="de-DE" sz="2800" dirty="0" err="1" smtClean="0"/>
              <a:t>with</a:t>
            </a:r>
            <a:r>
              <a:rPr lang="de-DE" sz="2800" dirty="0" smtClean="0"/>
              <a:t> </a:t>
            </a:r>
            <a:r>
              <a:rPr lang="de-DE" sz="2800" dirty="0" err="1" smtClean="0"/>
              <a:t>compunities</a:t>
            </a:r>
            <a:r>
              <a:rPr lang="de-DE" sz="2800" dirty="0" smtClean="0"/>
              <a:t>“</a:t>
            </a:r>
          </a:p>
          <a:p>
            <a:pPr algn="ctr"/>
            <a:r>
              <a:rPr lang="de-DE" dirty="0" err="1" smtClean="0"/>
              <a:t>Monday</a:t>
            </a:r>
            <a:r>
              <a:rPr lang="de-DE" dirty="0" smtClean="0"/>
              <a:t> 13th November 12:00 – 13:30 UTC</a:t>
            </a:r>
          </a:p>
        </p:txBody>
      </p:sp>
      <p:sp>
        <p:nvSpPr>
          <p:cNvPr id="5" name="Textfeld 4"/>
          <p:cNvSpPr txBox="1"/>
          <p:nvPr/>
        </p:nvSpPr>
        <p:spPr>
          <a:xfrm>
            <a:off x="318782" y="1753299"/>
            <a:ext cx="113083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smtClean="0"/>
              <a:t>III. </a:t>
            </a:r>
            <a:r>
              <a:rPr lang="de-DE" dirty="0" err="1" smtClean="0"/>
              <a:t>Discussion</a:t>
            </a:r>
            <a:r>
              <a:rPr lang="de-DE" dirty="0" smtClean="0"/>
              <a:t>: Most relevant </a:t>
            </a:r>
            <a:r>
              <a:rPr lang="de-DE" dirty="0" err="1" smtClean="0"/>
              <a:t>thoughts</a:t>
            </a:r>
            <a:r>
              <a:rPr lang="de-DE" dirty="0" smtClean="0"/>
              <a:t>, </a:t>
            </a:r>
            <a:r>
              <a:rPr lang="de-DE" dirty="0" err="1" smtClean="0"/>
              <a:t>suggestions</a:t>
            </a:r>
            <a:r>
              <a:rPr lang="de-DE" dirty="0" smtClean="0"/>
              <a:t>, </a:t>
            </a:r>
            <a:r>
              <a:rPr lang="de-DE" dirty="0" err="1" smtClean="0"/>
              <a:t>comments</a:t>
            </a:r>
            <a:r>
              <a:rPr lang="de-DE" dirty="0" smtClean="0"/>
              <a:t>, etc., </a:t>
            </a:r>
            <a:r>
              <a:rPr lang="de-DE" b="1" dirty="0" err="1" smtClean="0"/>
              <a:t>about</a:t>
            </a:r>
            <a:r>
              <a:rPr lang="de-DE" b="1" dirty="0" smtClean="0"/>
              <a:t> 30 </a:t>
            </a:r>
            <a:r>
              <a:rPr lang="de-DE" b="1" dirty="0" err="1" smtClean="0"/>
              <a:t>minutes</a:t>
            </a:r>
            <a:r>
              <a:rPr lang="de-DE" dirty="0" smtClean="0"/>
              <a:t>). I will </a:t>
            </a:r>
            <a:r>
              <a:rPr lang="de-DE" dirty="0" err="1" smtClean="0"/>
              <a:t>try</a:t>
            </a:r>
            <a:r>
              <a:rPr lang="de-DE" dirty="0" smtClean="0"/>
              <a:t> </a:t>
            </a:r>
            <a:r>
              <a:rPr lang="de-DE" dirty="0" err="1" smtClean="0"/>
              <a:t>to</a:t>
            </a:r>
            <a:r>
              <a:rPr lang="de-DE" dirty="0" smtClean="0"/>
              <a:t> </a:t>
            </a:r>
            <a:r>
              <a:rPr lang="de-DE" dirty="0" err="1" smtClean="0"/>
              <a:t>make</a:t>
            </a:r>
            <a:r>
              <a:rPr lang="de-DE" dirty="0" smtClean="0"/>
              <a:t> </a:t>
            </a:r>
            <a:r>
              <a:rPr lang="de-DE" dirty="0" err="1" smtClean="0"/>
              <a:t>notices</a:t>
            </a:r>
            <a:endParaRPr lang="de-DE" dirty="0" smtClean="0"/>
          </a:p>
          <a:p>
            <a:r>
              <a:rPr lang="de-DE" dirty="0"/>
              <a:t>	</a:t>
            </a:r>
            <a:endParaRPr lang="de-DE" dirty="0" smtClean="0"/>
          </a:p>
        </p:txBody>
      </p:sp>
    </p:spTree>
    <p:extLst>
      <p:ext uri="{BB962C8B-B14F-4D97-AF65-F5344CB8AC3E}">
        <p14:creationId xmlns:p14="http://schemas.microsoft.com/office/powerpoint/2010/main" val="38432546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/>
          <p:cNvSpPr txBox="1"/>
          <p:nvPr/>
        </p:nvSpPr>
        <p:spPr>
          <a:xfrm>
            <a:off x="813732" y="520117"/>
            <a:ext cx="11073468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800" dirty="0" smtClean="0"/>
              <a:t>Session „</a:t>
            </a:r>
            <a:r>
              <a:rPr lang="de-DE" sz="2800" dirty="0" err="1" smtClean="0"/>
              <a:t>Fostering</a:t>
            </a:r>
            <a:r>
              <a:rPr lang="de-DE" sz="2800" dirty="0" smtClean="0"/>
              <a:t> </a:t>
            </a:r>
            <a:r>
              <a:rPr lang="de-DE" sz="2800" dirty="0" err="1" smtClean="0"/>
              <a:t>collaboration</a:t>
            </a:r>
            <a:r>
              <a:rPr lang="de-DE" sz="2800" dirty="0" smtClean="0"/>
              <a:t> </a:t>
            </a:r>
            <a:r>
              <a:rPr lang="de-DE" sz="2800" dirty="0" err="1" smtClean="0"/>
              <a:t>with</a:t>
            </a:r>
            <a:r>
              <a:rPr lang="de-DE" sz="2800" dirty="0" smtClean="0"/>
              <a:t> </a:t>
            </a:r>
            <a:r>
              <a:rPr lang="de-DE" sz="2800" dirty="0" err="1" smtClean="0"/>
              <a:t>compunities</a:t>
            </a:r>
            <a:r>
              <a:rPr lang="de-DE" sz="2800" dirty="0" smtClean="0"/>
              <a:t>“</a:t>
            </a:r>
          </a:p>
          <a:p>
            <a:pPr algn="ctr"/>
            <a:r>
              <a:rPr lang="de-DE" dirty="0" err="1" smtClean="0"/>
              <a:t>Monday</a:t>
            </a:r>
            <a:r>
              <a:rPr lang="de-DE" dirty="0" smtClean="0"/>
              <a:t> 13th November 12:00 – 13:30 UTC</a:t>
            </a:r>
          </a:p>
        </p:txBody>
      </p:sp>
      <p:sp>
        <p:nvSpPr>
          <p:cNvPr id="5" name="Textfeld 4"/>
          <p:cNvSpPr txBox="1"/>
          <p:nvPr/>
        </p:nvSpPr>
        <p:spPr>
          <a:xfrm>
            <a:off x="318782" y="1753299"/>
            <a:ext cx="113083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smtClean="0"/>
              <a:t>IV. </a:t>
            </a:r>
            <a:r>
              <a:rPr lang="de-DE" dirty="0" err="1" smtClean="0"/>
              <a:t>Closing</a:t>
            </a:r>
            <a:r>
              <a:rPr lang="de-DE" dirty="0" smtClean="0"/>
              <a:t> – final </a:t>
            </a:r>
            <a:r>
              <a:rPr lang="de-DE" dirty="0" err="1" smtClean="0"/>
              <a:t>steps</a:t>
            </a:r>
            <a:r>
              <a:rPr lang="de-DE" dirty="0" smtClean="0"/>
              <a:t>: Summary, will </a:t>
            </a:r>
            <a:r>
              <a:rPr lang="de-DE" dirty="0" err="1" smtClean="0"/>
              <a:t>be</a:t>
            </a:r>
            <a:r>
              <a:rPr lang="de-DE" dirty="0" smtClean="0"/>
              <a:t> </a:t>
            </a:r>
            <a:r>
              <a:rPr lang="de-DE" dirty="0" err="1" smtClean="0"/>
              <a:t>put</a:t>
            </a:r>
            <a:r>
              <a:rPr lang="de-DE" dirty="0" smtClean="0"/>
              <a:t> on Forum </a:t>
            </a:r>
            <a:r>
              <a:rPr lang="de-DE" dirty="0" err="1" smtClean="0"/>
              <a:t>by</a:t>
            </a:r>
            <a:r>
              <a:rPr lang="de-DE" dirty="0" smtClean="0"/>
              <a:t> </a:t>
            </a:r>
            <a:r>
              <a:rPr lang="de-DE" dirty="0" err="1" smtClean="0"/>
              <a:t>me</a:t>
            </a:r>
            <a:r>
              <a:rPr lang="de-DE" dirty="0" smtClean="0"/>
              <a:t> </a:t>
            </a:r>
            <a:r>
              <a:rPr lang="de-DE" dirty="0" err="1" smtClean="0"/>
              <a:t>later</a:t>
            </a:r>
            <a:r>
              <a:rPr lang="de-DE" dirty="0" smtClean="0"/>
              <a:t> on. Comments </a:t>
            </a:r>
            <a:r>
              <a:rPr lang="de-DE" dirty="0" err="1" smtClean="0"/>
              <a:t>are</a:t>
            </a:r>
            <a:r>
              <a:rPr lang="de-DE" dirty="0" smtClean="0"/>
              <a:t> </a:t>
            </a:r>
            <a:r>
              <a:rPr lang="de-DE" dirty="0" err="1" smtClean="0"/>
              <a:t>appreciated</a:t>
            </a:r>
            <a:r>
              <a:rPr lang="de-DE" dirty="0" smtClean="0"/>
              <a:t> </a:t>
            </a:r>
            <a:r>
              <a:rPr lang="de-DE" dirty="0" err="1" smtClean="0"/>
              <a:t>very</a:t>
            </a:r>
            <a:r>
              <a:rPr lang="de-DE" dirty="0" smtClean="0"/>
              <a:t> </a:t>
            </a:r>
            <a:r>
              <a:rPr lang="de-DE" dirty="0" err="1" smtClean="0"/>
              <a:t>much</a:t>
            </a:r>
            <a:r>
              <a:rPr lang="de-DE" dirty="0" smtClean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81912734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440</Words>
  <Application>Microsoft Office PowerPoint</Application>
  <PresentationFormat>Breitbild</PresentationFormat>
  <Paragraphs>23</Paragraphs>
  <Slides>4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Office</vt:lpstr>
      <vt:lpstr>PowerPoint-Präsentation</vt:lpstr>
      <vt:lpstr>PowerPoint-Präsentation</vt:lpstr>
      <vt:lpstr>PowerPoint-Präsentation</vt:lpstr>
      <vt:lpstr>PowerPoint-Präsentation</vt:lpstr>
    </vt:vector>
  </TitlesOfParts>
  <Company>Deutscher Wetterdienst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Jacobs Wilfried</dc:creator>
  <cp:lastModifiedBy>Jacobs Wilfried</cp:lastModifiedBy>
  <cp:revision>10</cp:revision>
  <dcterms:created xsi:type="dcterms:W3CDTF">2023-11-13T06:59:59Z</dcterms:created>
  <dcterms:modified xsi:type="dcterms:W3CDTF">2023-11-13T08:33:05Z</dcterms:modified>
</cp:coreProperties>
</file>