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40" r:id="rId1"/>
  </p:sldMasterIdLst>
  <p:notesMasterIdLst>
    <p:notesMasterId r:id="rId7"/>
  </p:notesMasterIdLst>
  <p:sldIdLst>
    <p:sldId id="279" r:id="rId2"/>
    <p:sldId id="258" r:id="rId3"/>
    <p:sldId id="259" r:id="rId4"/>
    <p:sldId id="280" r:id="rId5"/>
    <p:sldId id="278" r:id="rId6"/>
  </p:sldIdLst>
  <p:sldSz cx="13716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43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60" autoAdjust="0"/>
    <p:restoredTop sz="94343" autoAdjust="0"/>
  </p:normalViewPr>
  <p:slideViewPr>
    <p:cSldViewPr>
      <p:cViewPr varScale="1">
        <p:scale>
          <a:sx n="73" d="100"/>
          <a:sy n="73" d="100"/>
        </p:scale>
        <p:origin x="246" y="72"/>
      </p:cViewPr>
      <p:guideLst>
        <p:guide orient="horz" pos="2160"/>
        <p:guide pos="43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5" name="PlaceHolder 1"/>
          <p:cNvSpPr>
            <a:spLocks noGrp="1" noRot="1" noChangeAspect="1"/>
          </p:cNvSpPr>
          <p:nvPr>
            <p:ph type="sldImg"/>
          </p:nvPr>
        </p:nvSpPr>
        <p:spPr>
          <a:xfrm>
            <a:off x="216000" y="812520"/>
            <a:ext cx="7127280" cy="4008960"/>
          </a:xfrm>
          <a:prstGeom prst="rect">
            <a:avLst/>
          </a:prstGeom>
        </p:spPr>
        <p:txBody>
          <a:bodyPr lIns="0" tIns="0" rIns="0" bIns="0" anchor="ctr">
            <a:noAutofit/>
          </a:bodyPr>
          <a:lstStyle/>
          <a:p>
            <a:r>
              <a:rPr lang="en-US" sz="1800" b="0" strike="noStrike" spc="-1">
                <a:solidFill>
                  <a:srgbClr val="000000"/>
                </a:solidFill>
                <a:latin typeface="Calibri"/>
              </a:rPr>
              <a:t>Cliquez pour déplacer la diapo</a:t>
            </a:r>
          </a:p>
        </p:txBody>
      </p:sp>
      <p:sp>
        <p:nvSpPr>
          <p:cNvPr id="166" name="PlaceHolder 2"/>
          <p:cNvSpPr>
            <a:spLocks noGrp="1"/>
          </p:cNvSpPr>
          <p:nvPr>
            <p:ph type="body"/>
          </p:nvPr>
        </p:nvSpPr>
        <p:spPr>
          <a:xfrm>
            <a:off x="756000" y="5078520"/>
            <a:ext cx="6047640" cy="4811040"/>
          </a:xfrm>
          <a:prstGeom prst="rect">
            <a:avLst/>
          </a:prstGeom>
        </p:spPr>
        <p:txBody>
          <a:bodyPr lIns="0" tIns="0" rIns="0" bIns="0">
            <a:noAutofit/>
          </a:bodyPr>
          <a:lstStyle/>
          <a:p>
            <a:r>
              <a:rPr lang="fr-FR" sz="2000" b="0" strike="noStrike" spc="-1">
                <a:latin typeface="Arial"/>
              </a:rPr>
              <a:t>Cliquez pour modifier le format des notes</a:t>
            </a:r>
          </a:p>
        </p:txBody>
      </p:sp>
      <p:sp>
        <p:nvSpPr>
          <p:cNvPr id="167" name="PlaceHolder 3"/>
          <p:cNvSpPr>
            <a:spLocks noGrp="1"/>
          </p:cNvSpPr>
          <p:nvPr>
            <p:ph type="hdr"/>
          </p:nvPr>
        </p:nvSpPr>
        <p:spPr>
          <a:xfrm>
            <a:off x="0" y="0"/>
            <a:ext cx="3280680" cy="534240"/>
          </a:xfrm>
          <a:prstGeom prst="rect">
            <a:avLst/>
          </a:prstGeom>
        </p:spPr>
        <p:txBody>
          <a:bodyPr lIns="0" tIns="0" rIns="0" bIns="0">
            <a:noAutofit/>
          </a:bodyPr>
          <a:lstStyle/>
          <a:p>
            <a:r>
              <a:rPr lang="fr-FR" sz="1400" b="0" strike="noStrike" spc="-1">
                <a:latin typeface="Times New Roman"/>
              </a:rPr>
              <a:t>&lt;en-tête&gt;</a:t>
            </a:r>
          </a:p>
        </p:txBody>
      </p:sp>
      <p:sp>
        <p:nvSpPr>
          <p:cNvPr id="168" name="PlaceHolder 4"/>
          <p:cNvSpPr>
            <a:spLocks noGrp="1"/>
          </p:cNvSpPr>
          <p:nvPr>
            <p:ph type="dt"/>
          </p:nvPr>
        </p:nvSpPr>
        <p:spPr>
          <a:xfrm>
            <a:off x="4278960" y="0"/>
            <a:ext cx="3280680" cy="534240"/>
          </a:xfrm>
          <a:prstGeom prst="rect">
            <a:avLst/>
          </a:prstGeom>
        </p:spPr>
        <p:txBody>
          <a:bodyPr lIns="0" tIns="0" rIns="0" bIns="0">
            <a:noAutofit/>
          </a:bodyPr>
          <a:lstStyle/>
          <a:p>
            <a:pPr algn="r"/>
            <a:r>
              <a:rPr lang="fr-FR" sz="1400" b="0" strike="noStrike" spc="-1">
                <a:latin typeface="Times New Roman"/>
              </a:rPr>
              <a:t>&lt;date/heure&gt;</a:t>
            </a:r>
          </a:p>
        </p:txBody>
      </p:sp>
      <p:sp>
        <p:nvSpPr>
          <p:cNvPr id="169" name="PlaceHolder 5"/>
          <p:cNvSpPr>
            <a:spLocks noGrp="1"/>
          </p:cNvSpPr>
          <p:nvPr>
            <p:ph type="ftr"/>
          </p:nvPr>
        </p:nvSpPr>
        <p:spPr>
          <a:xfrm>
            <a:off x="0" y="10157400"/>
            <a:ext cx="3280680" cy="534240"/>
          </a:xfrm>
          <a:prstGeom prst="rect">
            <a:avLst/>
          </a:prstGeom>
        </p:spPr>
        <p:txBody>
          <a:bodyPr lIns="0" tIns="0" rIns="0" bIns="0" anchor="b">
            <a:noAutofit/>
          </a:bodyPr>
          <a:lstStyle/>
          <a:p>
            <a:r>
              <a:rPr lang="fr-FR" sz="1400" b="0" strike="noStrike" spc="-1">
                <a:latin typeface="Times New Roman"/>
              </a:rPr>
              <a:t>&lt;pied de page&gt;</a:t>
            </a:r>
          </a:p>
        </p:txBody>
      </p:sp>
      <p:sp>
        <p:nvSpPr>
          <p:cNvPr id="170" name="PlaceHolder 6"/>
          <p:cNvSpPr>
            <a:spLocks noGrp="1"/>
          </p:cNvSpPr>
          <p:nvPr>
            <p:ph type="sldNum"/>
          </p:nvPr>
        </p:nvSpPr>
        <p:spPr>
          <a:xfrm>
            <a:off x="4278960" y="10157400"/>
            <a:ext cx="3280680" cy="534240"/>
          </a:xfrm>
          <a:prstGeom prst="rect">
            <a:avLst/>
          </a:prstGeom>
        </p:spPr>
        <p:txBody>
          <a:bodyPr lIns="0" tIns="0" rIns="0" bIns="0" anchor="b">
            <a:noAutofit/>
          </a:bodyPr>
          <a:lstStyle/>
          <a:p>
            <a:pPr algn="r"/>
            <a:fld id="{7E302D91-2082-4176-B089-FB3690FFB13B}" type="slidenum">
              <a:rPr lang="fr-FR" sz="1400" b="0" strike="noStrike" spc="-1">
                <a:latin typeface="Times New Roman"/>
              </a:rPr>
              <a:t>‹#›</a:t>
            </a:fld>
            <a:endParaRPr lang="fr-FR" sz="1400" b="0" strike="noStrike" spc="-1">
              <a:latin typeface="Times New Roman"/>
            </a:endParaRPr>
          </a:p>
        </p:txBody>
      </p:sp>
    </p:spTree>
    <p:extLst>
      <p:ext uri="{BB962C8B-B14F-4D97-AF65-F5344CB8AC3E}">
        <p14:creationId xmlns:p14="http://schemas.microsoft.com/office/powerpoint/2010/main" val="450343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573" y="6400800"/>
            <a:ext cx="1371242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8" y="6334316"/>
            <a:ext cx="13712428"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234440" y="758952"/>
            <a:ext cx="113157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37557" y="4455620"/>
            <a:ext cx="113157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11/16/2021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1358615" y="4343400"/>
            <a:ext cx="11109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3621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5" name="Footer Placeholder 4"/>
          <p:cNvSpPr>
            <a:spLocks noGrp="1"/>
          </p:cNvSpPr>
          <p:nvPr>
            <p:ph type="ftr" sz="quarter" idx="11"/>
          </p:nvPr>
        </p:nvSpPr>
        <p:spPr/>
        <p:txBody>
          <a:bodyPr/>
          <a:lstStyle/>
          <a:p>
            <a:endParaRPr lang="fr-FR" sz="2400" b="0" strike="noStrike" spc="-1">
              <a:latin typeface="Times New Roman"/>
            </a:endParaRPr>
          </a:p>
        </p:txBody>
      </p:sp>
      <p:sp>
        <p:nvSpPr>
          <p:cNvPr id="6" name="Slide Number Placeholder 5"/>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1339710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573" y="6400800"/>
            <a:ext cx="1371242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8" y="6334316"/>
            <a:ext cx="13712428"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234440" y="758952"/>
            <a:ext cx="113157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234440" y="4453128"/>
            <a:ext cx="113157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5" name="Footer Placeholder 4"/>
          <p:cNvSpPr>
            <a:spLocks noGrp="1"/>
          </p:cNvSpPr>
          <p:nvPr>
            <p:ph type="ftr" sz="quarter" idx="11"/>
          </p:nvPr>
        </p:nvSpPr>
        <p:spPr/>
        <p:txBody>
          <a:bodyPr/>
          <a:lstStyle/>
          <a:p>
            <a:endParaRPr lang="fr-FR" sz="2400" b="0" strike="noStrike" spc="-1">
              <a:latin typeface="Times New Roman"/>
            </a:endParaRPr>
          </a:p>
        </p:txBody>
      </p:sp>
      <p:sp>
        <p:nvSpPr>
          <p:cNvPr id="6" name="Slide Number Placeholder 5"/>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cxnSp>
        <p:nvCxnSpPr>
          <p:cNvPr id="9" name="Straight Connector 8"/>
          <p:cNvCxnSpPr/>
          <p:nvPr/>
        </p:nvCxnSpPr>
        <p:spPr>
          <a:xfrm>
            <a:off x="1358615" y="4343400"/>
            <a:ext cx="11109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0071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234440" y="286604"/>
            <a:ext cx="113157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34439" y="1845734"/>
            <a:ext cx="55549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995160" y="1845735"/>
            <a:ext cx="555498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6" name="Footer Placeholder 5"/>
          <p:cNvSpPr>
            <a:spLocks noGrp="1"/>
          </p:cNvSpPr>
          <p:nvPr>
            <p:ph type="ftr" sz="quarter" idx="11"/>
          </p:nvPr>
        </p:nvSpPr>
        <p:spPr/>
        <p:txBody>
          <a:bodyPr/>
          <a:lstStyle/>
          <a:p>
            <a:endParaRPr lang="fr-FR" sz="2400" b="0" strike="noStrike" spc="-1">
              <a:latin typeface="Times New Roman"/>
            </a:endParaRPr>
          </a:p>
        </p:txBody>
      </p:sp>
      <p:sp>
        <p:nvSpPr>
          <p:cNvPr id="7" name="Slide Number Placeholder 6"/>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3694866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234440" y="286604"/>
            <a:ext cx="113157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34440" y="1846052"/>
            <a:ext cx="555498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34440" y="2582334"/>
            <a:ext cx="555498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995160" y="1846052"/>
            <a:ext cx="555498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995160" y="2582334"/>
            <a:ext cx="555498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8" name="Footer Placeholder 7"/>
          <p:cNvSpPr>
            <a:spLocks noGrp="1"/>
          </p:cNvSpPr>
          <p:nvPr>
            <p:ph type="ftr" sz="quarter" idx="11"/>
          </p:nvPr>
        </p:nvSpPr>
        <p:spPr/>
        <p:txBody>
          <a:bodyPr/>
          <a:lstStyle/>
          <a:p>
            <a:endParaRPr lang="fr-FR" sz="2400" b="0" strike="noStrike" spc="-1">
              <a:latin typeface="Times New Roman"/>
            </a:endParaRPr>
          </a:p>
        </p:txBody>
      </p:sp>
      <p:sp>
        <p:nvSpPr>
          <p:cNvPr id="9" name="Slide Number Placeholder 8"/>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888181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11/16/2021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6499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573" y="6400800"/>
            <a:ext cx="1371242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8" y="6334316"/>
            <a:ext cx="13712428"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FR" sz="2400" b="0" strike="noStrike" spc="-1">
              <a:latin typeface="Times New Roman"/>
            </a:endParaRPr>
          </a:p>
        </p:txBody>
      </p:sp>
      <p:sp>
        <p:nvSpPr>
          <p:cNvPr id="9" name="Slide Number Placeholder 8"/>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3852649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9" y="0"/>
            <a:ext cx="455714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545080" y="0"/>
            <a:ext cx="720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4350" y="594359"/>
            <a:ext cx="360045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400675" y="731520"/>
            <a:ext cx="730377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14350" y="2926080"/>
            <a:ext cx="360045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523701" y="6459786"/>
            <a:ext cx="2945824" cy="365125"/>
          </a:xfrm>
        </p:spPr>
        <p:txBody>
          <a:bodyPr/>
          <a:lstStyle>
            <a:lvl1pPr algn="l">
              <a:defRPr/>
            </a:lvl1p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6" name="Footer Placeholder 5"/>
          <p:cNvSpPr>
            <a:spLocks noGrp="1"/>
          </p:cNvSpPr>
          <p:nvPr>
            <p:ph type="ftr" sz="quarter" idx="11"/>
          </p:nvPr>
        </p:nvSpPr>
        <p:spPr>
          <a:xfrm>
            <a:off x="5400675" y="6459786"/>
            <a:ext cx="5229225" cy="365125"/>
          </a:xfrm>
        </p:spPr>
        <p:txBody>
          <a:bodyPr/>
          <a:lstStyle>
            <a:lvl1pPr algn="l">
              <a:defRPr>
                <a:solidFill>
                  <a:schemeClr val="tx2"/>
                </a:solidFill>
              </a:defRPr>
            </a:lvl1pPr>
          </a:lstStyle>
          <a:p>
            <a:endParaRPr lang="fr-FR" sz="2400" b="0" strike="noStrike" spc="-1">
              <a:latin typeface="Times New Roman"/>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3094355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1" y="4953000"/>
            <a:ext cx="13712428"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8" y="4915076"/>
            <a:ext cx="13712428"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234440" y="5074920"/>
            <a:ext cx="11377422"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 y="0"/>
            <a:ext cx="13715983"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234440" y="5907023"/>
            <a:ext cx="11377422"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6" name="Footer Placeholder 5"/>
          <p:cNvSpPr>
            <a:spLocks noGrp="1"/>
          </p:cNvSpPr>
          <p:nvPr>
            <p:ph type="ftr" sz="quarter" idx="11"/>
          </p:nvPr>
        </p:nvSpPr>
        <p:spPr/>
        <p:txBody>
          <a:bodyPr/>
          <a:lstStyle/>
          <a:p>
            <a:endParaRPr lang="fr-FR" sz="2400" b="0" strike="noStrike" spc="-1">
              <a:latin typeface="Times New Roman"/>
            </a:endParaRPr>
          </a:p>
        </p:txBody>
      </p:sp>
      <p:sp>
        <p:nvSpPr>
          <p:cNvPr id="7" name="Slide Number Placeholder 6"/>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35444545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5" name="Footer Placeholder 4"/>
          <p:cNvSpPr>
            <a:spLocks noGrp="1"/>
          </p:cNvSpPr>
          <p:nvPr>
            <p:ph type="ftr" sz="quarter" idx="11"/>
          </p:nvPr>
        </p:nvSpPr>
        <p:spPr/>
        <p:txBody>
          <a:bodyPr/>
          <a:lstStyle/>
          <a:p>
            <a:endParaRPr lang="fr-FR" sz="2400" b="0" strike="noStrike" spc="-1">
              <a:latin typeface="Times New Roman"/>
            </a:endParaRPr>
          </a:p>
        </p:txBody>
      </p:sp>
      <p:sp>
        <p:nvSpPr>
          <p:cNvPr id="6" name="Slide Number Placeholder 5"/>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2750034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573" y="6400800"/>
            <a:ext cx="13712428"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8" y="6334316"/>
            <a:ext cx="13712428"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815512" y="414779"/>
            <a:ext cx="2957513"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42975" y="414778"/>
            <a:ext cx="8701088" cy="5757422"/>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5" name="Footer Placeholder 4"/>
          <p:cNvSpPr>
            <a:spLocks noGrp="1"/>
          </p:cNvSpPr>
          <p:nvPr>
            <p:ph type="ftr" sz="quarter" idx="11"/>
          </p:nvPr>
        </p:nvSpPr>
        <p:spPr/>
        <p:txBody>
          <a:bodyPr/>
          <a:lstStyle/>
          <a:p>
            <a:endParaRPr lang="fr-FR" sz="2400" b="0" strike="noStrike" spc="-1">
              <a:latin typeface="Times New Roman"/>
            </a:endParaRPr>
          </a:p>
        </p:txBody>
      </p:sp>
      <p:sp>
        <p:nvSpPr>
          <p:cNvPr id="6" name="Slide Number Placeholder 5"/>
          <p:cNvSpPr>
            <a:spLocks noGrp="1"/>
          </p:cNvSpPr>
          <p:nvPr>
            <p:ph type="sldNum" sz="quarter" idx="12"/>
          </p:nvPr>
        </p:nvSpPr>
        <p:spPr/>
        <p:txBody>
          <a:body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spTree>
    <p:extLst>
      <p:ext uri="{BB962C8B-B14F-4D97-AF65-F5344CB8AC3E}">
        <p14:creationId xmlns:p14="http://schemas.microsoft.com/office/powerpoint/2010/main" val="1117946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3716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6334316"/>
            <a:ext cx="13716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34440" y="286604"/>
            <a:ext cx="113157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34440" y="1845734"/>
            <a:ext cx="113157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34441" y="6459786"/>
            <a:ext cx="2781305" cy="365125"/>
          </a:xfrm>
          <a:prstGeom prst="rect">
            <a:avLst/>
          </a:prstGeom>
        </p:spPr>
        <p:txBody>
          <a:bodyPr vert="horz" lIns="91440" tIns="45720" rIns="91440" bIns="45720" rtlCol="0" anchor="ctr"/>
          <a:lstStyle>
            <a:lvl1pPr algn="l">
              <a:defRPr sz="900">
                <a:solidFill>
                  <a:srgbClr val="FFFFFF"/>
                </a:solidFill>
              </a:defRPr>
            </a:lvl1pPr>
          </a:lstStyle>
          <a:p>
            <a:pPr>
              <a:lnSpc>
                <a:spcPct val="100000"/>
              </a:lnSpc>
            </a:pPr>
            <a:fld id="{6853325B-9C7B-4510-BBC1-2F31ECA2E05A}" type="datetime">
              <a:rPr lang="en-US" sz="1200" b="0" strike="noStrike" spc="-1" smtClean="0">
                <a:solidFill>
                  <a:srgbClr val="8B8B8B"/>
                </a:solidFill>
                <a:latin typeface="Calibri"/>
              </a:rPr>
              <a:t>11/16/2021</a:t>
            </a:fld>
            <a:endParaRPr lang="fr-FR" sz="1200" b="0" strike="noStrike" spc="-1">
              <a:latin typeface="Times New Roman"/>
            </a:endParaRPr>
          </a:p>
        </p:txBody>
      </p:sp>
      <p:sp>
        <p:nvSpPr>
          <p:cNvPr id="5" name="Footer Placeholder 4"/>
          <p:cNvSpPr>
            <a:spLocks noGrp="1"/>
          </p:cNvSpPr>
          <p:nvPr>
            <p:ph type="ftr" sz="quarter" idx="3"/>
          </p:nvPr>
        </p:nvSpPr>
        <p:spPr>
          <a:xfrm>
            <a:off x="4146958" y="6459786"/>
            <a:ext cx="5425655"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FR" sz="2400" b="0" strike="noStrike" spc="-1">
              <a:latin typeface="Times New Roman"/>
            </a:endParaRPr>
          </a:p>
        </p:txBody>
      </p:sp>
      <p:sp>
        <p:nvSpPr>
          <p:cNvPr id="6" name="Slide Number Placeholder 5"/>
          <p:cNvSpPr>
            <a:spLocks noGrp="1"/>
          </p:cNvSpPr>
          <p:nvPr>
            <p:ph type="sldNum" sz="quarter" idx="4"/>
          </p:nvPr>
        </p:nvSpPr>
        <p:spPr>
          <a:xfrm>
            <a:off x="11138016" y="6459786"/>
            <a:ext cx="1476028" cy="365125"/>
          </a:xfrm>
          <a:prstGeom prst="rect">
            <a:avLst/>
          </a:prstGeom>
        </p:spPr>
        <p:txBody>
          <a:bodyPr vert="horz" lIns="91440" tIns="45720" rIns="91440" bIns="45720" rtlCol="0" anchor="ctr"/>
          <a:lstStyle>
            <a:lvl1pPr algn="r">
              <a:defRPr sz="1050">
                <a:solidFill>
                  <a:srgbClr val="FFFFFF"/>
                </a:solidFill>
              </a:defRPr>
            </a:lvl1pPr>
          </a:lstStyle>
          <a:p>
            <a:pPr algn="r">
              <a:lnSpc>
                <a:spcPct val="100000"/>
              </a:lnSpc>
            </a:pPr>
            <a:fld id="{6D92A23A-BD8C-480F-9DA2-E4FD4304B81A}" type="slidenum">
              <a:rPr lang="en-US" sz="1200" b="0" strike="noStrike" spc="-1" smtClean="0">
                <a:solidFill>
                  <a:srgbClr val="8B8B8B"/>
                </a:solidFill>
                <a:latin typeface="Calibri"/>
              </a:rPr>
              <a:t>‹#›</a:t>
            </a:fld>
            <a:endParaRPr lang="fr-FR" sz="1200" b="0" strike="noStrike" spc="-1">
              <a:latin typeface="Times New Roman"/>
            </a:endParaRPr>
          </a:p>
        </p:txBody>
      </p:sp>
      <p:cxnSp>
        <p:nvCxnSpPr>
          <p:cNvPr id="10" name="Straight Connector 9"/>
          <p:cNvCxnSpPr/>
          <p:nvPr/>
        </p:nvCxnSpPr>
        <p:spPr>
          <a:xfrm>
            <a:off x="1342724" y="1737845"/>
            <a:ext cx="1121283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7454873"/>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D1E7BE-D6A8-4D61-BF21-0C24DCA03EF9}"/>
              </a:ext>
            </a:extLst>
          </p:cNvPr>
          <p:cNvPicPr>
            <a:picLocks noChangeAspect="1"/>
          </p:cNvPicPr>
          <p:nvPr/>
        </p:nvPicPr>
        <p:blipFill>
          <a:blip r:embed="rId2"/>
          <a:stretch>
            <a:fillRect/>
          </a:stretch>
        </p:blipFill>
        <p:spPr>
          <a:xfrm>
            <a:off x="914399" y="710382"/>
            <a:ext cx="2196000" cy="963158"/>
          </a:xfrm>
          <a:prstGeom prst="rect">
            <a:avLst/>
          </a:prstGeom>
        </p:spPr>
      </p:pic>
      <p:pic>
        <p:nvPicPr>
          <p:cNvPr id="3" name="Picture 2">
            <a:extLst>
              <a:ext uri="{FF2B5EF4-FFF2-40B4-BE49-F238E27FC236}">
                <a16:creationId xmlns:a16="http://schemas.microsoft.com/office/drawing/2014/main" id="{F7E5C495-0931-43BA-9126-36AFDA9509FA}"/>
              </a:ext>
            </a:extLst>
          </p:cNvPr>
          <p:cNvPicPr>
            <a:picLocks noChangeAspect="1"/>
          </p:cNvPicPr>
          <p:nvPr/>
        </p:nvPicPr>
        <p:blipFill>
          <a:blip r:embed="rId3"/>
          <a:stretch>
            <a:fillRect/>
          </a:stretch>
        </p:blipFill>
        <p:spPr>
          <a:xfrm>
            <a:off x="10363199" y="710383"/>
            <a:ext cx="1656000" cy="1204074"/>
          </a:xfrm>
          <a:prstGeom prst="rect">
            <a:avLst/>
          </a:prstGeom>
        </p:spPr>
      </p:pic>
      <p:sp>
        <p:nvSpPr>
          <p:cNvPr id="6" name="Rectangle 5"/>
          <p:cNvSpPr/>
          <p:nvPr/>
        </p:nvSpPr>
        <p:spPr>
          <a:xfrm>
            <a:off x="3276600" y="2057400"/>
            <a:ext cx="6858000" cy="1323439"/>
          </a:xfrm>
          <a:prstGeom prst="rect">
            <a:avLst/>
          </a:prstGeom>
        </p:spPr>
        <p:txBody>
          <a:bodyPr>
            <a:spAutoFit/>
          </a:bodyPr>
          <a:lstStyle/>
          <a:p>
            <a:pPr algn="ctr"/>
            <a:r>
              <a:rPr lang="en-GB" sz="4000" dirty="0" smtClean="0">
                <a:latin typeface="Palatino Linotype" panose="02040502050505030304" pitchFamily="18" charset="0"/>
              </a:rPr>
              <a:t>Nigerian Meteorological Agency(</a:t>
            </a:r>
            <a:r>
              <a:rPr lang="en-GB" sz="4000" dirty="0" err="1" smtClean="0">
                <a:latin typeface="Palatino Linotype" panose="02040502050505030304" pitchFamily="18" charset="0"/>
              </a:rPr>
              <a:t>NiMet</a:t>
            </a:r>
            <a:r>
              <a:rPr lang="en-GB" sz="4000" dirty="0" smtClean="0">
                <a:latin typeface="Palatino Linotype" panose="02040502050505030304" pitchFamily="18" charset="0"/>
              </a:rPr>
              <a:t>) presentation </a:t>
            </a:r>
            <a:endParaRPr lang="en-GB" sz="4000" dirty="0">
              <a:latin typeface="Palatino Linotype" panose="02040502050505030304" pitchFamily="18" charset="0"/>
            </a:endParaRPr>
          </a:p>
        </p:txBody>
      </p:sp>
    </p:spTree>
    <p:extLst>
      <p:ext uri="{BB962C8B-B14F-4D97-AF65-F5344CB8AC3E}">
        <p14:creationId xmlns:p14="http://schemas.microsoft.com/office/powerpoint/2010/main" val="1705445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381000"/>
            <a:ext cx="11734800" cy="5355312"/>
          </a:xfrm>
          <a:prstGeom prst="rect">
            <a:avLst/>
          </a:prstGeom>
        </p:spPr>
        <p:txBody>
          <a:bodyPr wrap="square">
            <a:spAutoFit/>
          </a:bodyPr>
          <a:lstStyle/>
          <a:p>
            <a:endParaRPr lang="en-US" sz="3600" b="1" dirty="0" smtClean="0"/>
          </a:p>
          <a:p>
            <a:r>
              <a:rPr lang="en-US" sz="3600" b="1" dirty="0" smtClean="0"/>
              <a:t>Technical resource</a:t>
            </a:r>
          </a:p>
          <a:p>
            <a:pPr marL="571500" indent="-571500">
              <a:buFont typeface="Wingdings" panose="05000000000000000000" pitchFamily="2" charset="2"/>
              <a:buChar char="v"/>
            </a:pPr>
            <a:r>
              <a:rPr lang="en-GB" sz="3600" dirty="0" smtClean="0"/>
              <a:t>Nigerian Met. Agency(</a:t>
            </a:r>
            <a:r>
              <a:rPr lang="en-GB" sz="3600" dirty="0" err="1" smtClean="0"/>
              <a:t>NiMet</a:t>
            </a:r>
            <a:r>
              <a:rPr lang="en-GB" sz="3600" dirty="0" smtClean="0"/>
              <a:t>) is the custodian of weather and climate data and climatic information of Nigeria.</a:t>
            </a:r>
          </a:p>
          <a:p>
            <a:pPr marL="571500" indent="-571500">
              <a:buFont typeface="Wingdings" panose="05000000000000000000" pitchFamily="2" charset="2"/>
              <a:buChar char="v"/>
            </a:pPr>
            <a:r>
              <a:rPr lang="en-GB" sz="3600" dirty="0" smtClean="0"/>
              <a:t> </a:t>
            </a:r>
            <a:r>
              <a:rPr lang="en-GB" sz="3600" dirty="0" err="1" smtClean="0"/>
              <a:t>NiMet</a:t>
            </a:r>
            <a:r>
              <a:rPr lang="en-GB" sz="3600" dirty="0" smtClean="0"/>
              <a:t> climate observation archive contains key indicators of state of climate at the earth surface, atmospheric composition and Ocean, these data include; Temperature, Precipitation, Marine information etc.</a:t>
            </a:r>
          </a:p>
          <a:p>
            <a:pPr lvl="0"/>
            <a:endParaRPr lang="en-GB" sz="3600" b="1" dirty="0" smtClean="0"/>
          </a:p>
          <a:p>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023" y="381000"/>
            <a:ext cx="12197953" cy="6477000"/>
          </a:xfrm>
          <a:prstGeom prst="rect">
            <a:avLst/>
          </a:prstGeom>
        </p:spPr>
      </p:pic>
    </p:spTree>
    <p:extLst>
      <p:ext uri="{BB962C8B-B14F-4D97-AF65-F5344CB8AC3E}">
        <p14:creationId xmlns:p14="http://schemas.microsoft.com/office/powerpoint/2010/main" val="21198792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434066"/>
            <a:ext cx="11430000" cy="4955203"/>
          </a:xfrm>
          <a:prstGeom prst="rect">
            <a:avLst/>
          </a:prstGeom>
        </p:spPr>
        <p:txBody>
          <a:bodyPr wrap="square">
            <a:spAutoFit/>
          </a:bodyPr>
          <a:lstStyle/>
          <a:p>
            <a:pPr marL="457200" indent="-457200">
              <a:buFont typeface="Wingdings" panose="05000000000000000000" pitchFamily="2" charset="2"/>
              <a:buChar char="v"/>
            </a:pPr>
            <a:r>
              <a:rPr lang="en-GB" sz="3600" b="1" dirty="0" smtClean="0"/>
              <a:t>Technical recourses to access climate Risk</a:t>
            </a:r>
          </a:p>
          <a:p>
            <a:pPr marL="457200" indent="-457200">
              <a:buFont typeface="Wingdings" panose="05000000000000000000" pitchFamily="2" charset="2"/>
              <a:buChar char="v"/>
            </a:pPr>
            <a:endParaRPr lang="en-GB" sz="2800" b="1" dirty="0"/>
          </a:p>
          <a:p>
            <a:pPr marL="457200" indent="-457200">
              <a:buFont typeface="Wingdings" panose="05000000000000000000" pitchFamily="2" charset="2"/>
              <a:buChar char="v"/>
            </a:pPr>
            <a:r>
              <a:rPr lang="en-GB" sz="2800" dirty="0" smtClean="0"/>
              <a:t>This Monitoring and forecasting covers wide range of Meteorological elements e.g. Seasonal Climate Forecast(SCP), Climate review and forecast bulletin, Climate and heath bulletin, monthly and seasonal climate forecast, Extreme weather bulletin, Agro-met bulletin, Drought monitoring bulletin, Marine Bulletin etc.</a:t>
            </a:r>
          </a:p>
          <a:p>
            <a:pPr marL="457200" indent="-457200">
              <a:buFont typeface="Wingdings" panose="05000000000000000000" pitchFamily="2" charset="2"/>
              <a:buChar char="v"/>
            </a:pPr>
            <a:endParaRPr lang="en-GB" sz="2800" b="1" dirty="0" smtClean="0"/>
          </a:p>
          <a:p>
            <a:pPr marL="457200" indent="-457200">
              <a:buFont typeface="Wingdings" panose="05000000000000000000" pitchFamily="2" charset="2"/>
              <a:buChar char="v"/>
            </a:pPr>
            <a:endParaRPr lang="en-GB" sz="2800" b="1" dirty="0" smtClean="0"/>
          </a:p>
          <a:p>
            <a:pPr marL="457200" indent="-457200">
              <a:buFont typeface="Wingdings" panose="05000000000000000000" pitchFamily="2" charset="2"/>
              <a:buChar char="v"/>
            </a:pPr>
            <a:endParaRPr lang="en-GB" sz="2800" b="1" dirty="0" smtClean="0"/>
          </a:p>
          <a:p>
            <a:endParaRPr lang="en-GB" sz="2800" b="1" dirty="0"/>
          </a:p>
        </p:txBody>
      </p:sp>
    </p:spTree>
    <p:extLst>
      <p:ext uri="{BB962C8B-B14F-4D97-AF65-F5344CB8AC3E}">
        <p14:creationId xmlns:p14="http://schemas.microsoft.com/office/powerpoint/2010/main" val="3287965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91000" y="283520"/>
            <a:ext cx="8991600" cy="5964880"/>
          </a:xfrm>
          <a:prstGeom prst="rect">
            <a:avLst/>
          </a:prstGeom>
        </p:spPr>
      </p:pic>
      <p:sp>
        <p:nvSpPr>
          <p:cNvPr id="3" name="Rectangle 2"/>
          <p:cNvSpPr/>
          <p:nvPr/>
        </p:nvSpPr>
        <p:spPr>
          <a:xfrm>
            <a:off x="609600" y="964168"/>
            <a:ext cx="2333652" cy="707886"/>
          </a:xfrm>
          <a:prstGeom prst="rect">
            <a:avLst/>
          </a:prstGeom>
        </p:spPr>
        <p:txBody>
          <a:bodyPr wrap="none">
            <a:spAutoFit/>
          </a:bodyPr>
          <a:lstStyle/>
          <a:p>
            <a:r>
              <a:rPr lang="en-GB" sz="4000" b="1" dirty="0" smtClean="0">
                <a:solidFill>
                  <a:schemeClr val="accent3">
                    <a:lumMod val="75000"/>
                  </a:schemeClr>
                </a:solidFill>
              </a:rPr>
              <a:t>Weakness</a:t>
            </a:r>
            <a:endParaRPr lang="en-GB" sz="4000" b="1" dirty="0"/>
          </a:p>
        </p:txBody>
      </p:sp>
      <p:sp>
        <p:nvSpPr>
          <p:cNvPr id="4" name="Rectangle 3"/>
          <p:cNvSpPr/>
          <p:nvPr/>
        </p:nvSpPr>
        <p:spPr>
          <a:xfrm>
            <a:off x="214331" y="2514600"/>
            <a:ext cx="2739468" cy="954107"/>
          </a:xfrm>
          <a:prstGeom prst="rect">
            <a:avLst/>
          </a:prstGeom>
        </p:spPr>
        <p:txBody>
          <a:bodyPr wrap="none">
            <a:spAutoFit/>
          </a:bodyPr>
          <a:lstStyle/>
          <a:p>
            <a:r>
              <a:rPr lang="en-GB" sz="2800" dirty="0" smtClean="0">
                <a:solidFill>
                  <a:schemeClr val="accent3">
                    <a:lumMod val="75000"/>
                  </a:schemeClr>
                </a:solidFill>
              </a:rPr>
              <a:t>More network of </a:t>
            </a:r>
          </a:p>
          <a:p>
            <a:r>
              <a:rPr lang="en-GB" sz="2800" dirty="0" smtClean="0">
                <a:solidFill>
                  <a:schemeClr val="accent3">
                    <a:lumMod val="75000"/>
                  </a:schemeClr>
                </a:solidFill>
              </a:rPr>
              <a:t>station needed</a:t>
            </a:r>
            <a:endParaRPr lang="en-GB" sz="2800" dirty="0"/>
          </a:p>
        </p:txBody>
      </p:sp>
    </p:spTree>
    <p:extLst>
      <p:ext uri="{BB962C8B-B14F-4D97-AF65-F5344CB8AC3E}">
        <p14:creationId xmlns:p14="http://schemas.microsoft.com/office/powerpoint/2010/main" val="1041191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7400" y="2667000"/>
            <a:ext cx="9152890" cy="1015663"/>
          </a:xfrm>
          <a:prstGeom prst="rect">
            <a:avLst/>
          </a:prstGeom>
        </p:spPr>
        <p:txBody>
          <a:bodyPr wrap="none">
            <a:spAutoFit/>
          </a:bodyPr>
          <a:lstStyle/>
          <a:p>
            <a:r>
              <a:rPr lang="en-GB" sz="6000" dirty="0">
                <a:solidFill>
                  <a:schemeClr val="accent3">
                    <a:lumMod val="75000"/>
                  </a:schemeClr>
                </a:solidFill>
              </a:rPr>
              <a:t>Thank you for your </a:t>
            </a:r>
            <a:r>
              <a:rPr lang="en-GB" sz="6000" dirty="0" smtClean="0">
                <a:solidFill>
                  <a:schemeClr val="accent3">
                    <a:lumMod val="75000"/>
                  </a:schemeClr>
                </a:solidFill>
              </a:rPr>
              <a:t>audience!!</a:t>
            </a:r>
            <a:endParaRPr lang="en-GB" sz="6000" dirty="0">
              <a:solidFill>
                <a:schemeClr val="accent3">
                  <a:lumMod val="75000"/>
                </a:schemeClr>
              </a:solidFill>
            </a:endParaRPr>
          </a:p>
        </p:txBody>
      </p:sp>
    </p:spTree>
    <p:extLst>
      <p:ext uri="{BB962C8B-B14F-4D97-AF65-F5344CB8AC3E}">
        <p14:creationId xmlns:p14="http://schemas.microsoft.com/office/powerpoint/2010/main" val="4255557072"/>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673</TotalTime>
  <Words>126</Words>
  <Application>Microsoft Office PowerPoint</Application>
  <PresentationFormat>Custom</PresentationFormat>
  <Paragraphs>14</Paragraphs>
  <Slides>5</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Arial</vt:lpstr>
      <vt:lpstr>Calibri</vt:lpstr>
      <vt:lpstr>Calibri Light</vt:lpstr>
      <vt:lpstr>DejaVu Sans</vt:lpstr>
      <vt:lpstr>Palatino Linotype</vt:lpstr>
      <vt:lpstr>Times New Roman</vt:lpstr>
      <vt:lpstr>Wingdings</vt:lpstr>
      <vt:lpstr>Retrospect</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tarekegn</dc:creator>
  <cp:lastModifiedBy>PC</cp:lastModifiedBy>
  <cp:revision>929</cp:revision>
  <dcterms:created xsi:type="dcterms:W3CDTF">2006-08-16T00:00:00Z</dcterms:created>
  <dcterms:modified xsi:type="dcterms:W3CDTF">2021-11-16T09:30:15Z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1</vt:i4>
  </property>
  <property fmtid="{D5CDD505-2E9C-101B-9397-08002B2CF9AE}" pid="8" name="PresentationFormat">
    <vt:lpwstr>Custom</vt:lpwstr>
  </property>
  <property fmtid="{D5CDD505-2E9C-101B-9397-08002B2CF9AE}" pid="9" name="ScaleCrop">
    <vt:bool>false</vt:bool>
  </property>
  <property fmtid="{D5CDD505-2E9C-101B-9397-08002B2CF9AE}" pid="10" name="ShareDoc">
    <vt:bool>false</vt:bool>
  </property>
  <property fmtid="{D5CDD505-2E9C-101B-9397-08002B2CF9AE}" pid="11" name="Slides">
    <vt:i4>38</vt:i4>
  </property>
</Properties>
</file>