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3">
  <p:sldMasterIdLst>
    <p:sldMasterId id="2147483648" r:id="rId5"/>
  </p:sldMasterIdLst>
  <p:notesMasterIdLst>
    <p:notesMasterId r:id="rId9"/>
  </p:notesMasterIdLst>
  <p:sldIdLst>
    <p:sldId id="256" r:id="rId6"/>
    <p:sldId id="257" r:id="rId7"/>
    <p:sldId id="258" r:id="rId8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ornalingam,Thinesh [Ontario]" initials="TS" lastIdx="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0099"/>
    <a:srgbClr val="FFCC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DF3479-761D-4F09-B0E1-352198C83CA6}" v="2" dt="2019-01-22T11:40:48.4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69" autoAdjust="0"/>
    <p:restoredTop sz="98335" autoAdjust="0"/>
  </p:normalViewPr>
  <p:slideViewPr>
    <p:cSldViewPr snapToGrid="0" snapToObjects="1">
      <p:cViewPr varScale="1">
        <p:scale>
          <a:sx n="68" d="100"/>
          <a:sy n="68" d="100"/>
        </p:scale>
        <p:origin x="-16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42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0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lbert, Simon" userId="2e1552f3-b261-45b5-863a-cd4b57c993d0" providerId="ADAL" clId="{BADF3479-761D-4F09-B0E1-352198C83CA6}"/>
    <pc:docChg chg="modSld">
      <pc:chgData name="Gilbert, Simon" userId="2e1552f3-b261-45b5-863a-cd4b57c993d0" providerId="ADAL" clId="{BADF3479-761D-4F09-B0E1-352198C83CA6}" dt="2019-01-22T11:40:48.410" v="1" actId="6549"/>
      <pc:docMkLst>
        <pc:docMk/>
      </pc:docMkLst>
      <pc:sldChg chg="modSp">
        <pc:chgData name="Gilbert, Simon" userId="2e1552f3-b261-45b5-863a-cd4b57c993d0" providerId="ADAL" clId="{BADF3479-761D-4F09-B0E1-352198C83CA6}" dt="2019-01-22T11:40:48.410" v="1" actId="6549"/>
        <pc:sldMkLst>
          <pc:docMk/>
          <pc:sldMk cId="3908082353" sldId="267"/>
        </pc:sldMkLst>
        <pc:spChg chg="mod">
          <ac:chgData name="Gilbert, Simon" userId="2e1552f3-b261-45b5-863a-cd4b57c993d0" providerId="ADAL" clId="{BADF3479-761D-4F09-B0E1-352198C83CA6}" dt="2019-01-22T11:40:48.410" v="1" actId="6549"/>
          <ac:spMkLst>
            <pc:docMk/>
            <pc:sldMk cId="3908082353" sldId="267"/>
            <ac:spMk id="3" creationId="{4F5AA422-192A-45F6-90BD-4F3E3ED8A6F4}"/>
          </ac:spMkLst>
        </pc:spChg>
      </pc:sldChg>
      <pc:sldChg chg="modSp">
        <pc:chgData name="Gilbert, Simon" userId="2e1552f3-b261-45b5-863a-cd4b57c993d0" providerId="ADAL" clId="{BADF3479-761D-4F09-B0E1-352198C83CA6}" dt="2019-01-22T11:10:32.167" v="0" actId="20577"/>
        <pc:sldMkLst>
          <pc:docMk/>
          <pc:sldMk cId="2594017574" sldId="272"/>
        </pc:sldMkLst>
        <pc:spChg chg="mod">
          <ac:chgData name="Gilbert, Simon" userId="2e1552f3-b261-45b5-863a-cd4b57c993d0" providerId="ADAL" clId="{BADF3479-761D-4F09-B0E1-352198C83CA6}" dt="2019-01-22T11:10:32.167" v="0" actId="20577"/>
          <ac:spMkLst>
            <pc:docMk/>
            <pc:sldMk cId="2594017574" sldId="272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C619D-49A1-43D3-A02C-742DF4F73657}" type="datetimeFigureOut">
              <a:rPr lang="en-US" smtClean="0"/>
              <a:t>2/4/2019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6C61D-21BD-45CA-B920-B80C9B6DF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1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36"/>
            <a:ext cx="9216000" cy="691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75200" y="5895293"/>
            <a:ext cx="42235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000" b="1">
                <a:solidFill>
                  <a:srgbClr val="000090"/>
                </a:solidFill>
              </a:rPr>
              <a:t>Simon Gilbert / Thinesh Sornalingam</a:t>
            </a:r>
            <a:endParaRPr lang="fr-CH" sz="2000" b="1" dirty="0">
              <a:solidFill>
                <a:srgbClr val="000090"/>
              </a:solidFill>
            </a:endParaRPr>
          </a:p>
          <a:p>
            <a:pPr algn="ctr"/>
            <a:r>
              <a:rPr lang="fr-CH" sz="2000">
                <a:solidFill>
                  <a:srgbClr val="000090"/>
                </a:solidFill>
              </a:rPr>
              <a:t>Co-chairs TT-OD</a:t>
            </a:r>
            <a:endParaRPr lang="fr-CH" sz="2000" dirty="0">
              <a:solidFill>
                <a:srgbClr val="000090"/>
              </a:solidFill>
            </a:endParaRPr>
          </a:p>
        </p:txBody>
      </p:sp>
      <p:sp>
        <p:nvSpPr>
          <p:cNvPr id="7" name="Shape 231"/>
          <p:cNvSpPr txBox="1">
            <a:spLocks/>
          </p:cNvSpPr>
          <p:nvPr/>
        </p:nvSpPr>
        <p:spPr>
          <a:xfrm>
            <a:off x="120649" y="1002683"/>
            <a:ext cx="8865446" cy="1108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4000" b="1" smtClean="0">
                <a:solidFill>
                  <a:srgbClr val="000090"/>
                </a:solidFill>
              </a:rPr>
              <a:t>Webinar #6 – OSCAR in 2019</a:t>
            </a:r>
          </a:p>
          <a:p>
            <a:pPr>
              <a:lnSpc>
                <a:spcPct val="120000"/>
              </a:lnSpc>
            </a:pPr>
            <a:r>
              <a:rPr lang="fr-CH" sz="4000" b="1" smtClean="0">
                <a:solidFill>
                  <a:srgbClr val="000090"/>
                </a:solidFill>
              </a:rPr>
              <a:t>4 Feb 2019</a:t>
            </a:r>
            <a:endParaRPr lang="en-US" sz="40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Agenda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mtClean="0"/>
              <a:t>Introduction</a:t>
            </a:r>
          </a:p>
          <a:p>
            <a:r>
              <a:rPr lang="fr-CH" smtClean="0"/>
              <a:t>OSCAR in 2019 </a:t>
            </a:r>
            <a:br>
              <a:rPr lang="fr-CH" smtClean="0"/>
            </a:br>
            <a:r>
              <a:rPr lang="fr-CH" sz="2800" smtClean="0"/>
              <a:t>(Simon Gilbert, co-chair TT-OD)</a:t>
            </a:r>
            <a:endParaRPr lang="fr-CH" smtClean="0"/>
          </a:p>
          <a:p>
            <a:r>
              <a:rPr lang="fr-CH" smtClean="0"/>
              <a:t>Community outreach </a:t>
            </a:r>
            <a:br>
              <a:rPr lang="fr-CH" smtClean="0"/>
            </a:br>
            <a:r>
              <a:rPr lang="fr-CH" sz="2800" smtClean="0"/>
              <a:t>(Thinesh Sornalingam, co-chair TT-OD)</a:t>
            </a:r>
          </a:p>
          <a:p>
            <a:r>
              <a:rPr lang="fr-CH" smtClean="0"/>
              <a:t>Feedback and discussion (all)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646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The </a:t>
            </a:r>
            <a:r>
              <a:rPr lang="en-US" sz="3600" b="1" dirty="0">
                <a:solidFill>
                  <a:srgbClr val="000090"/>
                </a:solidFill>
              </a:rPr>
              <a:t>OSCAR/Surface </a:t>
            </a:r>
            <a:r>
              <a:rPr lang="en-US" sz="3600" b="1" dirty="0" smtClean="0">
                <a:solidFill>
                  <a:srgbClr val="000090"/>
                </a:solidFill>
              </a:rPr>
              <a:t>webinar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en-US" sz="2400" dirty="0" smtClean="0"/>
              <a:t>Monthly  webinar with varying topic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400" dirty="0" smtClean="0"/>
              <a:t>Audience are OSCAR/Surface Focal Points and </a:t>
            </a:r>
            <a:r>
              <a:rPr lang="fr-CH" sz="2400" dirty="0" err="1" smtClean="0"/>
              <a:t>Users</a:t>
            </a:r>
            <a:endParaRPr lang="fr-CH" sz="2400" dirty="0" smtClean="0"/>
          </a:p>
          <a:p>
            <a:pPr marL="682625" indent="-682625">
              <a:buFont typeface="+mj-lt"/>
              <a:buAutoNum type="romanUcPeriod"/>
            </a:pPr>
            <a:r>
              <a:rPr lang="fr-CH" sz="2400" smtClean="0"/>
              <a:t>Every first Monday of </a:t>
            </a:r>
            <a:r>
              <a:rPr lang="fr-CH" sz="2400" dirty="0" smtClean="0"/>
              <a:t>the </a:t>
            </a:r>
            <a:r>
              <a:rPr lang="fr-CH" sz="2400" err="1" smtClean="0"/>
              <a:t>month</a:t>
            </a:r>
            <a:r>
              <a:rPr lang="fr-CH" sz="2400" smtClean="0"/>
              <a:t> 11h </a:t>
            </a:r>
            <a:r>
              <a:rPr lang="fr-CH" sz="2400" dirty="0" smtClean="0"/>
              <a:t>UTC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400" dirty="0" err="1" smtClean="0"/>
              <a:t>Hosted</a:t>
            </a:r>
            <a:r>
              <a:rPr lang="fr-CH" sz="2400" dirty="0" smtClean="0"/>
              <a:t> in the WMO </a:t>
            </a:r>
            <a:r>
              <a:rPr lang="fr-CH" sz="2400" dirty="0" err="1" smtClean="0"/>
              <a:t>Webex</a:t>
            </a:r>
            <a:endParaRPr lang="fr-CH" sz="2400" dirty="0" smtClean="0"/>
          </a:p>
          <a:p>
            <a:pPr marL="682625" indent="-682625">
              <a:buFont typeface="+mj-lt"/>
              <a:buAutoNum type="romanUcPeriod"/>
            </a:pPr>
            <a:r>
              <a:rPr lang="fr-CH" sz="2400" dirty="0" err="1" smtClean="0"/>
              <a:t>Please</a:t>
            </a:r>
            <a:r>
              <a:rPr lang="fr-CH" sz="2400" dirty="0" smtClean="0"/>
              <a:t> </a:t>
            </a:r>
            <a:r>
              <a:rPr lang="fr-CH" sz="2400" dirty="0" err="1" smtClean="0"/>
              <a:t>suggest</a:t>
            </a:r>
            <a:r>
              <a:rPr lang="fr-CH" sz="2400" dirty="0" smtClean="0"/>
              <a:t> topics</a:t>
            </a:r>
          </a:p>
          <a:p>
            <a:pPr marL="682625" indent="-682625">
              <a:buFont typeface="+mj-lt"/>
              <a:buAutoNum type="romanUcPeriod"/>
            </a:pPr>
            <a:endParaRPr lang="fr-CH" sz="2400" dirty="0" smtClean="0"/>
          </a:p>
        </p:txBody>
      </p:sp>
    </p:spTree>
    <p:extLst>
      <p:ext uri="{BB962C8B-B14F-4D97-AF65-F5344CB8AC3E}">
        <p14:creationId xmlns:p14="http://schemas.microsoft.com/office/powerpoint/2010/main" val="58406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NA xmlns="95a6d21c-7db0-4b7e-981f-b4f22b02b9d8">Not of potential interest</TNA>
    <ReviewDate xmlns="95a6d21c-7db0-4b7e-981f-b4f22b02b9d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Met Office Document" ma:contentTypeID="0x01010008EC4BDFB4C3D542892399C37F0B505F0097D205006EEF97419A2D4765D3F11BF4" ma:contentTypeVersion="7" ma:contentTypeDescription="" ma:contentTypeScope="" ma:versionID="e21af135e9423f31583a67f08eccef72">
  <xsd:schema xmlns:xsd="http://www.w3.org/2001/XMLSchema" xmlns:xs="http://www.w3.org/2001/XMLSchema" xmlns:p="http://schemas.microsoft.com/office/2006/metadata/properties" xmlns:ns2="95a6d21c-7db0-4b7e-981f-b4f22b02b9d8" targetNamespace="http://schemas.microsoft.com/office/2006/metadata/properties" ma:root="true" ma:fieldsID="ef56c6c86dedd5756a84fadde8d7f538" ns2:_="">
    <xsd:import namespace="95a6d21c-7db0-4b7e-981f-b4f22b02b9d8"/>
    <xsd:element name="properties">
      <xsd:complexType>
        <xsd:sequence>
          <xsd:element name="documentManagement">
            <xsd:complexType>
              <xsd:all>
                <xsd:element ref="ns2:TNA" minOccurs="0"/>
                <xsd:element ref="ns2:Review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a6d21c-7db0-4b7e-981f-b4f22b02b9d8" elementFormDefault="qualified">
    <xsd:import namespace="http://schemas.microsoft.com/office/2006/documentManagement/types"/>
    <xsd:import namespace="http://schemas.microsoft.com/office/infopath/2007/PartnerControls"/>
    <xsd:element name="TNA" ma:index="1" nillable="true" ma:displayName="TNA" ma:default="Not of potential interest" ma:format="Dropdown" ma:internalName="TNA">
      <xsd:simpleType>
        <xsd:restriction base="dms:Choice">
          <xsd:enumeration value="Not of potential interest"/>
          <xsd:enumeration value="Potential TNA Record"/>
          <xsd:enumeration value="Flagged for TNA"/>
          <xsd:enumeration value="List to TNA"/>
          <xsd:enumeration value="Not listed to TNA"/>
          <xsd:enumeration value="Transferred to TNA"/>
          <xsd:enumeration value="Published by TNA"/>
        </xsd:restriction>
      </xsd:simpleType>
    </xsd:element>
    <xsd:element name="ReviewDate" ma:index="2" nillable="true" ma:displayName="Review Date" ma:format="DateOnly" ma:internalName="ReviewDat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b1bb55a9-a1b5-4196-b12d-1833970ed366" ContentTypeId="0x01010008EC4BDFB4C3D542892399C37F0B505F" PreviousValue="false"/>
</file>

<file path=customXml/itemProps1.xml><?xml version="1.0" encoding="utf-8"?>
<ds:datastoreItem xmlns:ds="http://schemas.openxmlformats.org/officeDocument/2006/customXml" ds:itemID="{937B56E4-CDFE-4D89-8BD5-C9AA7812A15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3496FDD-7ED4-44B4-B847-57A1F5F2AA36}">
  <ds:schemaRefs>
    <ds:schemaRef ds:uri="95a6d21c-7db0-4b7e-981f-b4f22b02b9d8"/>
    <ds:schemaRef ds:uri="http://purl.org/dc/dcmitype/"/>
    <ds:schemaRef ds:uri="http://purl.org/dc/terms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8C0138FC-7228-40BC-A66D-D77C4639C0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5a6d21c-7db0-4b7e-981f-b4f22b02b9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BF45B750-A4FA-4C1A-AEC1-8EF5D38981B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3958</TotalTime>
  <Words>53</Words>
  <Application>Microsoft Office PowerPoint</Application>
  <PresentationFormat>On-screen Show (4:3)</PresentationFormat>
  <Paragraphs>15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WMO_WHITE_Powerpoint_en_fr</vt:lpstr>
      <vt:lpstr>PowerPoint Presentation</vt:lpstr>
      <vt:lpstr>Agenda</vt:lpstr>
      <vt:lpstr>The OSCAR/Surface webinar</vt:lpstr>
    </vt:vector>
  </TitlesOfParts>
  <Company>World Meteorological 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Miroslav Ondras</dc:creator>
  <cp:lastModifiedBy>Timo Proescholdt</cp:lastModifiedBy>
  <cp:revision>402</cp:revision>
  <cp:lastPrinted>2017-05-09T06:47:47Z</cp:lastPrinted>
  <dcterms:created xsi:type="dcterms:W3CDTF">2016-05-27T11:05:50Z</dcterms:created>
  <dcterms:modified xsi:type="dcterms:W3CDTF">2019-02-04T10:31:54Z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0x01010008EC4BDFB4C3D542892399C37F0B505F0097D205006EEF97419A2D4765D3F11BF4</vt:lpwstr>
  </property>
</Properties>
</file>