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294" y="14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Practical session 1</a:t>
            </a:r>
          </a:p>
          <a:p>
            <a:r>
              <a:rPr lang="fr-CH" sz="4800" dirty="0" err="1" smtClean="0">
                <a:solidFill>
                  <a:srgbClr val="000090"/>
                </a:solidFill>
              </a:rPr>
              <a:t>Creating</a:t>
            </a:r>
            <a:r>
              <a:rPr lang="fr-CH" sz="4800" dirty="0" smtClean="0">
                <a:solidFill>
                  <a:srgbClr val="000090"/>
                </a:solidFill>
              </a:rPr>
              <a:t> a report 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Learning topics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Find</a:t>
            </a:r>
            <a:r>
              <a:rPr lang="fr-CH" sz="2800" dirty="0" smtClean="0"/>
              <a:t> stations </a:t>
            </a:r>
            <a:r>
              <a:rPr lang="fr-CH" sz="2800" dirty="0" err="1" smtClean="0"/>
              <a:t>using</a:t>
            </a:r>
            <a:r>
              <a:rPr lang="fr-CH" sz="2800" dirty="0" smtClean="0"/>
              <a:t> a </a:t>
            </a:r>
            <a:r>
              <a:rPr lang="fr-CH" sz="2800" dirty="0" err="1" smtClean="0"/>
              <a:t>complex</a:t>
            </a:r>
            <a:r>
              <a:rPr lang="fr-CH" sz="2800" dirty="0" smtClean="0"/>
              <a:t> </a:t>
            </a:r>
            <a:r>
              <a:rPr lang="fr-CH" sz="2800" dirty="0" err="1" smtClean="0"/>
              <a:t>query</a:t>
            </a:r>
            <a:endParaRPr lang="fr-CH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</a:t>
            </a:r>
            <a:r>
              <a:rPr lang="fr-CH" sz="2800" dirty="0" err="1" smtClean="0"/>
              <a:t>tabular</a:t>
            </a:r>
            <a:r>
              <a:rPr lang="fr-CH" sz="2800" dirty="0" smtClean="0"/>
              <a:t>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a </a:t>
            </a:r>
            <a:r>
              <a:rPr lang="fr-CH" sz="2800" dirty="0" err="1" smtClean="0"/>
              <a:t>map</a:t>
            </a:r>
            <a:endParaRPr lang="fr-CH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Include</a:t>
            </a:r>
            <a:r>
              <a:rPr lang="fr-CH" sz="2800" dirty="0" smtClean="0"/>
              <a:t> </a:t>
            </a:r>
            <a:r>
              <a:rPr lang="fr-CH" sz="2800" dirty="0" err="1" smtClean="0"/>
              <a:t>exported</a:t>
            </a:r>
            <a:r>
              <a:rPr lang="fr-CH" sz="2800" dirty="0" smtClean="0"/>
              <a:t> information in a GIS </a:t>
            </a:r>
            <a:r>
              <a:rPr lang="fr-CH" sz="2800" dirty="0" err="1" smtClean="0"/>
              <a:t>tool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225268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Situation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You are </a:t>
            </a:r>
            <a:r>
              <a:rPr lang="fr-CH" sz="2800" dirty="0" err="1" smtClean="0"/>
              <a:t>asked</a:t>
            </a:r>
            <a:r>
              <a:rPr lang="fr-CH" sz="2800" dirty="0" smtClean="0"/>
              <a:t> by </a:t>
            </a:r>
            <a:r>
              <a:rPr lang="fr-CH" sz="2800" dirty="0" err="1" smtClean="0"/>
              <a:t>your</a:t>
            </a:r>
            <a:r>
              <a:rPr lang="fr-CH" sz="2800" dirty="0" smtClean="0"/>
              <a:t> boss to </a:t>
            </a:r>
            <a:r>
              <a:rPr lang="fr-CH" sz="2800" dirty="0" err="1" smtClean="0"/>
              <a:t>produce</a:t>
            </a:r>
            <a:r>
              <a:rPr lang="fr-CH" sz="2800" dirty="0" smtClean="0"/>
              <a:t> a report for the </a:t>
            </a:r>
            <a:r>
              <a:rPr lang="fr-CH" sz="2800" dirty="0" err="1" smtClean="0"/>
              <a:t>upcoming</a:t>
            </a:r>
            <a:r>
              <a:rPr lang="fr-CH" sz="2800" dirty="0" smtClean="0"/>
              <a:t> RA I session.</a:t>
            </a:r>
          </a:p>
          <a:p>
            <a:r>
              <a:rPr lang="fr-CH" sz="2800" dirty="0" smtClean="0"/>
              <a:t>It </a:t>
            </a:r>
            <a:r>
              <a:rPr lang="fr-CH" sz="2800" dirty="0" err="1" smtClean="0"/>
              <a:t>should</a:t>
            </a:r>
            <a:r>
              <a:rPr lang="fr-CH" sz="2800" dirty="0" smtClean="0"/>
              <a:t> </a:t>
            </a:r>
            <a:r>
              <a:rPr lang="fr-CH" sz="2800" dirty="0" err="1" smtClean="0"/>
              <a:t>contain</a:t>
            </a:r>
            <a:r>
              <a:rPr lang="fr-CH" sz="2800" dirty="0" smtClean="0"/>
              <a:t> a </a:t>
            </a:r>
            <a:r>
              <a:rPr lang="fr-CH" sz="2800" dirty="0" err="1" smtClean="0"/>
              <a:t>list</a:t>
            </a:r>
            <a:r>
              <a:rPr lang="fr-CH" sz="2800" dirty="0" smtClean="0"/>
              <a:t> of stations </a:t>
            </a:r>
            <a:r>
              <a:rPr lang="fr-CH" sz="2800" dirty="0" err="1" smtClean="0"/>
              <a:t>from</a:t>
            </a:r>
            <a:r>
              <a:rPr lang="fr-CH" sz="2800" dirty="0" smtClean="0"/>
              <a:t> </a:t>
            </a:r>
            <a:r>
              <a:rPr lang="fr-CH" sz="2800" dirty="0" err="1" smtClean="0"/>
              <a:t>your</a:t>
            </a:r>
            <a:r>
              <a:rPr lang="fr-CH" sz="2800" dirty="0" smtClean="0"/>
              <a:t> country </a:t>
            </a:r>
            <a:r>
              <a:rPr lang="fr-CH" sz="2800" dirty="0" err="1" smtClean="0"/>
              <a:t>measuring</a:t>
            </a:r>
            <a:r>
              <a:rPr lang="fr-CH" sz="2800" dirty="0" smtClean="0"/>
              <a:t> surface pressure.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139584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Assignment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Find</a:t>
            </a:r>
            <a:r>
              <a:rPr lang="fr-CH" sz="2800" dirty="0" smtClean="0"/>
              <a:t> stations </a:t>
            </a:r>
            <a:r>
              <a:rPr lang="fr-CH" sz="2800" dirty="0" err="1" smtClean="0"/>
              <a:t>from</a:t>
            </a:r>
            <a:r>
              <a:rPr lang="fr-CH" sz="2800" dirty="0" smtClean="0"/>
              <a:t> </a:t>
            </a:r>
            <a:r>
              <a:rPr lang="fr-CH" sz="2800" dirty="0" err="1" smtClean="0"/>
              <a:t>your</a:t>
            </a:r>
            <a:r>
              <a:rPr lang="fr-CH" sz="2800" dirty="0" smtClean="0"/>
              <a:t> country </a:t>
            </a:r>
            <a:r>
              <a:rPr lang="fr-CH" sz="2800" dirty="0" err="1" smtClean="0"/>
              <a:t>measuring</a:t>
            </a:r>
            <a:r>
              <a:rPr lang="fr-CH" sz="2800" dirty="0" smtClean="0"/>
              <a:t> surface pressure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the information as CSV and import </a:t>
            </a:r>
            <a:r>
              <a:rPr lang="fr-CH" sz="2800" dirty="0" err="1" smtClean="0"/>
              <a:t>it</a:t>
            </a:r>
            <a:r>
              <a:rPr lang="fr-CH" sz="2800" dirty="0" smtClean="0"/>
              <a:t> </a:t>
            </a:r>
            <a:r>
              <a:rPr lang="fr-CH" sz="2800" dirty="0" err="1" smtClean="0"/>
              <a:t>into</a:t>
            </a:r>
            <a:r>
              <a:rPr lang="fr-CH" sz="2800" dirty="0" smtClean="0"/>
              <a:t> Excel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the information as </a:t>
            </a:r>
            <a:r>
              <a:rPr lang="fr-CH" sz="2800" dirty="0" err="1" smtClean="0"/>
              <a:t>map</a:t>
            </a:r>
            <a:r>
              <a:rPr lang="fr-CH" sz="2800" dirty="0" smtClean="0"/>
              <a:t> and </a:t>
            </a:r>
            <a:r>
              <a:rPr lang="fr-CH" sz="2800" dirty="0" err="1" smtClean="0"/>
              <a:t>include</a:t>
            </a:r>
            <a:r>
              <a:rPr lang="fr-CH" sz="2800" dirty="0" smtClean="0"/>
              <a:t> </a:t>
            </a:r>
            <a:r>
              <a:rPr lang="fr-CH" sz="2800" dirty="0" err="1" smtClean="0"/>
              <a:t>it</a:t>
            </a:r>
            <a:r>
              <a:rPr lang="fr-CH" sz="2800" dirty="0" smtClean="0"/>
              <a:t> </a:t>
            </a:r>
            <a:r>
              <a:rPr lang="fr-CH" sz="2800" dirty="0" err="1" smtClean="0"/>
              <a:t>into</a:t>
            </a:r>
            <a:r>
              <a:rPr lang="fr-CH" sz="2800" dirty="0" smtClean="0"/>
              <a:t> a Word document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Include</a:t>
            </a:r>
            <a:r>
              <a:rPr lang="fr-CH" sz="2800" dirty="0" smtClean="0"/>
              <a:t> the Excel table </a:t>
            </a:r>
            <a:r>
              <a:rPr lang="fr-CH" sz="2800" dirty="0" err="1" smtClean="0"/>
              <a:t>into</a:t>
            </a:r>
            <a:r>
              <a:rPr lang="fr-CH" sz="2800" dirty="0" smtClean="0"/>
              <a:t> </a:t>
            </a:r>
            <a:r>
              <a:rPr lang="fr-CH" sz="2800" dirty="0" err="1" smtClean="0"/>
              <a:t>your</a:t>
            </a:r>
            <a:r>
              <a:rPr lang="fr-CH" sz="2800" dirty="0" smtClean="0"/>
              <a:t> Word </a:t>
            </a:r>
            <a:r>
              <a:rPr lang="fr-CH" sz="2800" dirty="0" smtClean="0"/>
              <a:t>document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Bonus: Import the information </a:t>
            </a:r>
            <a:r>
              <a:rPr lang="fr-CH" sz="2800" dirty="0" err="1" smtClean="0"/>
              <a:t>into</a:t>
            </a:r>
            <a:r>
              <a:rPr lang="fr-CH" sz="2800" dirty="0" smtClean="0"/>
              <a:t> a GIS </a:t>
            </a:r>
            <a:r>
              <a:rPr lang="fr-CH" sz="2800" smtClean="0"/>
              <a:t>tool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134735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rgbClr val="000090"/>
                </a:solidFill>
              </a:rPr>
              <a:t>Merci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1388</TotalTime>
  <Words>110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WMO_WHITE_Powerpoint_en_fr</vt:lpstr>
      <vt:lpstr>PowerPoint Presentation</vt:lpstr>
      <vt:lpstr>Learning topics</vt:lpstr>
      <vt:lpstr>Situation</vt:lpstr>
      <vt:lpstr>Assignment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</dc:creator>
  <cp:lastModifiedBy>Timo Proescholdt</cp:lastModifiedBy>
  <cp:revision>18</cp:revision>
  <dcterms:created xsi:type="dcterms:W3CDTF">2017-03-07T10:41:37Z</dcterms:created>
  <dcterms:modified xsi:type="dcterms:W3CDTF">2018-08-16T19:04:20Z</dcterms:modified>
</cp:coreProperties>
</file>