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0" r:id="rId1"/>
  </p:sldMasterIdLst>
  <p:notesMasterIdLst>
    <p:notesMasterId r:id="rId5"/>
  </p:notesMasterIdLst>
  <p:sldIdLst>
    <p:sldId id="279" r:id="rId2"/>
    <p:sldId id="283" r:id="rId3"/>
    <p:sldId id="284" r:id="rId4"/>
  </p:sldIdLst>
  <p:sldSz cx="13716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0" autoAdjust="0"/>
    <p:restoredTop sz="94343" autoAdjust="0"/>
  </p:normalViewPr>
  <p:slideViewPr>
    <p:cSldViewPr>
      <p:cViewPr varScale="1">
        <p:scale>
          <a:sx n="73" d="100"/>
          <a:sy n="73" d="100"/>
        </p:scale>
        <p:origin x="246" y="72"/>
      </p:cViewPr>
      <p:guideLst>
        <p:guide orient="horz" pos="216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16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168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16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170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7E302D91-2082-4176-B089-FB3690FFB13B}" type="slidenum">
              <a:rPr lang="fr-FR" sz="1400" b="0" strike="noStrike" spc="-1">
                <a:latin typeface="Times New Roman"/>
              </a:rPr>
              <a:t>‹#›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0343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73" y="6400800"/>
            <a:ext cx="1371242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8" y="6334316"/>
            <a:ext cx="1371242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4440" y="758952"/>
            <a:ext cx="113157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7557" y="4455620"/>
            <a:ext cx="113157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58615" y="4343400"/>
            <a:ext cx="11109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621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853325B-9C7B-4510-BBC1-2F31ECA2E05A}" type="datetime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11/18/2021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92A23A-BD8C-480F-9DA2-E4FD4304B81A}" type="slidenum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39710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73" y="6400800"/>
            <a:ext cx="1371242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8" y="6334316"/>
            <a:ext cx="1371242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40" y="758952"/>
            <a:ext cx="113157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4440" y="4453128"/>
            <a:ext cx="113157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853325B-9C7B-4510-BBC1-2F31ECA2E05A}" type="datetime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11/18/2021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92A23A-BD8C-480F-9DA2-E4FD4304B81A}" type="slidenum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358615" y="4343400"/>
            <a:ext cx="11109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071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34440" y="286604"/>
            <a:ext cx="113157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4439" y="1845734"/>
            <a:ext cx="55549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5160" y="1845735"/>
            <a:ext cx="55549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853325B-9C7B-4510-BBC1-2F31ECA2E05A}" type="datetime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11/18/2021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92A23A-BD8C-480F-9DA2-E4FD4304B81A}" type="slidenum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4866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234440" y="286604"/>
            <a:ext cx="113157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4440" y="1846052"/>
            <a:ext cx="555498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" y="2582334"/>
            <a:ext cx="555498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95160" y="1846052"/>
            <a:ext cx="555498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95160" y="2582334"/>
            <a:ext cx="555498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853325B-9C7B-4510-BBC1-2F31ECA2E05A}" type="datetime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11/18/2021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92A23A-BD8C-480F-9DA2-E4FD4304B81A}" type="slidenum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818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49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73" y="6400800"/>
            <a:ext cx="1371242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8" y="6334316"/>
            <a:ext cx="1371242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853325B-9C7B-4510-BBC1-2F31ECA2E05A}" type="datetime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11/18/2021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92A23A-BD8C-480F-9DA2-E4FD4304B81A}" type="slidenum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2649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" y="0"/>
            <a:ext cx="455714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545080" y="0"/>
            <a:ext cx="720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594359"/>
            <a:ext cx="360045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675" y="731520"/>
            <a:ext cx="730377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2926080"/>
            <a:ext cx="360045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3701" y="6459786"/>
            <a:ext cx="2945824" cy="365125"/>
          </a:xfrm>
        </p:spPr>
        <p:txBody>
          <a:bodyPr/>
          <a:lstStyle>
            <a:lvl1pPr algn="l">
              <a:defRPr/>
            </a:lvl1pPr>
          </a:lstStyle>
          <a:p>
            <a:pPr>
              <a:lnSpc>
                <a:spcPct val="100000"/>
              </a:lnSpc>
            </a:pPr>
            <a:fld id="{6853325B-9C7B-4510-BBC1-2F31ECA2E05A}" type="datetime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11/18/2021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00675" y="6459786"/>
            <a:ext cx="5229225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6D92A23A-BD8C-480F-9DA2-E4FD4304B81A}" type="slidenum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435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3712428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8" y="4915076"/>
            <a:ext cx="1371242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440" y="5074920"/>
            <a:ext cx="11377422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3715983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4440" y="5907023"/>
            <a:ext cx="11377422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853325B-9C7B-4510-BBC1-2F31ECA2E05A}" type="datetime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11/18/2021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92A23A-BD8C-480F-9DA2-E4FD4304B81A}" type="slidenum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4454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853325B-9C7B-4510-BBC1-2F31ECA2E05A}" type="datetime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11/18/2021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92A23A-BD8C-480F-9DA2-E4FD4304B81A}" type="slidenum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0034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73" y="6400800"/>
            <a:ext cx="13712428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8" y="6334316"/>
            <a:ext cx="13712428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2" y="414779"/>
            <a:ext cx="2957513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5" y="414778"/>
            <a:ext cx="8701088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853325B-9C7B-4510-BBC1-2F31ECA2E05A}" type="datetime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11/18/2021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6D92A23A-BD8C-480F-9DA2-E4FD4304B81A}" type="slidenum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1794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3716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3716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4440" y="286604"/>
            <a:ext cx="113157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4440" y="1845734"/>
            <a:ext cx="113157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4441" y="6459786"/>
            <a:ext cx="27813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lnSpc>
                <a:spcPct val="100000"/>
              </a:lnSpc>
            </a:pPr>
            <a:fld id="{6853325B-9C7B-4510-BBC1-2F31ECA2E05A}" type="datetime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11/18/2021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46958" y="6459786"/>
            <a:ext cx="54256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 sz="2400" b="0" strike="noStrike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38016" y="6459786"/>
            <a:ext cx="14760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6D92A23A-BD8C-480F-9DA2-E4FD4304B81A}" type="slidenum">
              <a:rPr lang="en-US" sz="1200" b="0" strike="noStrike" spc="-1" smtClean="0">
                <a:solidFill>
                  <a:srgbClr val="8B8B8B"/>
                </a:solidFill>
                <a:latin typeface="Calibri"/>
              </a:rPr>
              <a:t>‹#›</a:t>
            </a:fld>
            <a:endParaRPr lang="fr-FR" sz="1200" b="0" strike="noStrike" spc="-1">
              <a:latin typeface="Times New Roman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342724" y="1737845"/>
            <a:ext cx="1121283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45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FD1E7BE-D6A8-4D61-BF21-0C24DCA03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710382"/>
            <a:ext cx="2196000" cy="9631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E5C495-0931-43BA-9126-36AFDA950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199" y="710383"/>
            <a:ext cx="1656000" cy="12040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95400" y="2057400"/>
            <a:ext cx="10820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>
                <a:latin typeface="Palatino Linotype" panose="02040502050505030304" pitchFamily="18" charset="0"/>
              </a:rPr>
              <a:t>Nigerian Meteorological Agency(</a:t>
            </a:r>
            <a:r>
              <a:rPr lang="en-GB" sz="4000" dirty="0" err="1" smtClean="0">
                <a:latin typeface="Palatino Linotype" panose="02040502050505030304" pitchFamily="18" charset="0"/>
              </a:rPr>
              <a:t>NiMet</a:t>
            </a:r>
            <a:r>
              <a:rPr lang="en-GB" sz="4000" dirty="0" smtClean="0">
                <a:latin typeface="Palatino Linotype" panose="02040502050505030304" pitchFamily="18" charset="0"/>
              </a:rPr>
              <a:t>) </a:t>
            </a:r>
            <a:r>
              <a:rPr lang="en-GB" sz="4000" dirty="0" smtClean="0">
                <a:latin typeface="Palatino Linotype" panose="02040502050505030304" pitchFamily="18" charset="0"/>
              </a:rPr>
              <a:t>presentation</a:t>
            </a:r>
            <a:r>
              <a:rPr lang="en-GB" sz="4000" dirty="0">
                <a:latin typeface="Palatino Linotype" panose="02040502050505030304" pitchFamily="18" charset="0"/>
              </a:rPr>
              <a:t>.</a:t>
            </a:r>
            <a:endParaRPr lang="en-GB" sz="4000" dirty="0" smtClean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445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914400"/>
            <a:ext cx="102108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3600" b="1" dirty="0" smtClean="0"/>
          </a:p>
          <a:p>
            <a:r>
              <a:rPr lang="en-GB" sz="4000" dirty="0" smtClean="0"/>
              <a:t>Action plan to strengthen</a:t>
            </a:r>
            <a:r>
              <a:rPr lang="en-GB" sz="3200" dirty="0"/>
              <a:t> </a:t>
            </a:r>
            <a:r>
              <a:rPr lang="en-GB" sz="3200" dirty="0" smtClean="0"/>
              <a:t>partnership: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 smtClean="0"/>
              <a:t>Develop a feed back mechanism with our clients.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 smtClean="0"/>
              <a:t>Collaboration </a:t>
            </a:r>
            <a:r>
              <a:rPr lang="en-GB" sz="3200" smtClean="0"/>
              <a:t>with Universities.</a:t>
            </a:r>
            <a:endParaRPr lang="en-GB" sz="32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GB" sz="3200" dirty="0" smtClean="0"/>
              <a:t>Constant improvement on our climate information.</a:t>
            </a:r>
            <a:endParaRPr lang="en-GB" sz="3200" dirty="0" smtClean="0"/>
          </a:p>
          <a:p>
            <a:r>
              <a:rPr lang="en-GB" sz="3200" dirty="0" smtClean="0"/>
              <a:t>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2402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2090172"/>
            <a:ext cx="10363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dirty="0" smtClean="0">
                <a:solidFill>
                  <a:srgbClr val="000000"/>
                </a:solidFill>
              </a:rPr>
              <a:t>Training and retraining of Climate services personnel for better output</a:t>
            </a:r>
            <a:r>
              <a:rPr lang="en-GB" sz="3200" dirty="0" smtClean="0">
                <a:solidFill>
                  <a:srgbClr val="000000"/>
                </a:solidFill>
              </a:rPr>
              <a:t>.</a:t>
            </a:r>
            <a:endParaRPr lang="en-GB" sz="3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1851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1051</TotalTime>
  <Words>44</Words>
  <Application>Microsoft Office PowerPoint</Application>
  <PresentationFormat>Custom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DejaVu Sans</vt:lpstr>
      <vt:lpstr>Palatino Linotype</vt:lpstr>
      <vt:lpstr>Times New Roman</vt:lpstr>
      <vt:lpstr>Wingdings</vt:lpstr>
      <vt:lpstr>Retrospect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tarekegn</dc:creator>
  <cp:lastModifiedBy>PC</cp:lastModifiedBy>
  <cp:revision>957</cp:revision>
  <dcterms:created xsi:type="dcterms:W3CDTF">2006-08-16T00:00:00Z</dcterms:created>
  <dcterms:modified xsi:type="dcterms:W3CDTF">2021-11-18T09:21:17Z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Custom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38</vt:i4>
  </property>
</Properties>
</file>