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4"/>
    <p:sldMasterId id="2147483859" r:id="rId5"/>
  </p:sldMasterIdLst>
  <p:notesMasterIdLst>
    <p:notesMasterId r:id="rId21"/>
  </p:notesMasterIdLst>
  <p:handoutMasterIdLst>
    <p:handoutMasterId r:id="rId22"/>
  </p:handoutMasterIdLst>
  <p:sldIdLst>
    <p:sldId id="256" r:id="rId6"/>
    <p:sldId id="2561" r:id="rId7"/>
    <p:sldId id="2562" r:id="rId8"/>
    <p:sldId id="2563" r:id="rId9"/>
    <p:sldId id="2564" r:id="rId10"/>
    <p:sldId id="2565" r:id="rId11"/>
    <p:sldId id="2566" r:id="rId12"/>
    <p:sldId id="2567" r:id="rId13"/>
    <p:sldId id="2568" r:id="rId14"/>
    <p:sldId id="2569" r:id="rId15"/>
    <p:sldId id="2570" r:id="rId16"/>
    <p:sldId id="2571" r:id="rId17"/>
    <p:sldId id="2572" r:id="rId18"/>
    <p:sldId id="2573" r:id="rId19"/>
    <p:sldId id="25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undamentals of Negotiation" id="{12C34275-F0A3-4CCB-9940-757243DC0534}">
          <p14:sldIdLst>
            <p14:sldId id="256"/>
            <p14:sldId id="2561"/>
          </p14:sldIdLst>
        </p14:section>
        <p14:section name="Introduction to Negotiation" id="{55685E0A-81F9-441A-824A-ADFB7E9FC4F7}">
          <p14:sldIdLst>
            <p14:sldId id="2562"/>
            <p14:sldId id="2563"/>
            <p14:sldId id="2564"/>
          </p14:sldIdLst>
        </p14:section>
        <p14:section name="Types and Processes of Negotiation" id="{69970E07-292D-429E-A10E-20AA5C5A710C}">
          <p14:sldIdLst>
            <p14:sldId id="2565"/>
            <p14:sldId id="2566"/>
            <p14:sldId id="2567"/>
          </p14:sldIdLst>
        </p14:section>
        <p14:section name="Strategies and Skills for Effective Negotiation" id="{5957D9C4-7959-48DA-ADD0-E639436259ED}">
          <p14:sldIdLst>
            <p14:sldId id="2568"/>
            <p14:sldId id="2569"/>
            <p14:sldId id="2570"/>
          </p14:sldIdLst>
        </p14:section>
        <p14:section name="Tactics, Challenges, and Key Takeaways" id="{921C0E7C-05EF-4BE5-9E72-6D8BD5B45A47}">
          <p14:sldIdLst>
            <p14:sldId id="2571"/>
            <p14:sldId id="2572"/>
            <p14:sldId id="2573"/>
            <p14:sldId id="25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39A418-C943-DD85-ADF2-615A2809C342}" name="Michaele Watts" initials="mlw" userId="Michaele Watts" providerId="None"/>
  <p188:author id="{010E4221-6F06-64E5-5214-772388C857B5}" name="Elizabeth Feldbruegge (ALLEGIS GROUP HOLDINGS INC)" initials="EF(GHI" userId="S::v-felizabeth@microsoft.com::ba5aea11-28e4-484d-8e49-c15efb1bd2e9" providerId="AD"/>
  <p188:author id="{E2471F2E-E011-F521-299E-65FC243E7E5E}" name="David Salaguinto" initials="DS" userId="S::davidsa@microsoft.com::9399e6ad-b974-43d0-b593-8c2804f84e0d" providerId="AD"/>
  <p188:author id="{9941987A-41B7-49AC-EE6E-03F2D0BD95BA}" name="Daria Naidenov" initials="DN" userId="S::danaidenov@microsoft.com::ab38ab5f-bdf0-4774-ae5a-d2782abb2027" providerId="AD"/>
  <p188:author id="{05079B93-9652-6626-7181-414354FAD15D}" name="Sher Dionisio" initials="SD" userId="Sher Dionisi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A31D3"/>
    <a:srgbClr val="F3DA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9FB70-1877-4FD9-A6D1-3471072257E7}" v="31" dt="2025-12-04T14:10:50.208"/>
  </p1510:revLst>
</p1510:revInfo>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49" autoAdjust="0"/>
    <p:restoredTop sz="94879" autoAdjust="0"/>
  </p:normalViewPr>
  <p:slideViewPr>
    <p:cSldViewPr snapToGrid="0">
      <p:cViewPr varScale="1">
        <p:scale>
          <a:sx n="56" d="100"/>
          <a:sy n="56" d="100"/>
        </p:scale>
        <p:origin x="768" y="56"/>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ney Martinez Guingla" userId="6039558a-a12a-43fd-9aef-d74bd57617b2" providerId="ADAL" clId="{8099FB70-1877-4FD9-A6D1-3471072257E7}"/>
    <pc:docChg chg="modSld sldOrd">
      <pc:chgData name="Rodney Martinez Guingla" userId="6039558a-a12a-43fd-9aef-d74bd57617b2" providerId="ADAL" clId="{8099FB70-1877-4FD9-A6D1-3471072257E7}" dt="2025-12-04T14:10:58.157" v="180" actId="1035"/>
      <pc:docMkLst>
        <pc:docMk/>
      </pc:docMkLst>
      <pc:sldChg chg="modSp mod ord">
        <pc:chgData name="Rodney Martinez Guingla" userId="6039558a-a12a-43fd-9aef-d74bd57617b2" providerId="ADAL" clId="{8099FB70-1877-4FD9-A6D1-3471072257E7}" dt="2025-12-04T03:05:24.320" v="14" actId="20577"/>
        <pc:sldMkLst>
          <pc:docMk/>
          <pc:sldMk cId="2835597141" sldId="256"/>
        </pc:sldMkLst>
        <pc:spChg chg="mod">
          <ac:chgData name="Rodney Martinez Guingla" userId="6039558a-a12a-43fd-9aef-d74bd57617b2" providerId="ADAL" clId="{8099FB70-1877-4FD9-A6D1-3471072257E7}" dt="2025-12-04T03:05:24.320" v="14" actId="20577"/>
          <ac:spMkLst>
            <pc:docMk/>
            <pc:sldMk cId="2835597141" sldId="256"/>
            <ac:spMk id="6" creationId="{FEFE9F23-CEB0-369E-621E-8AD9DD122FD7}"/>
          </ac:spMkLst>
        </pc:spChg>
      </pc:sldChg>
      <pc:sldChg chg="modSp">
        <pc:chgData name="Rodney Martinez Guingla" userId="6039558a-a12a-43fd-9aef-d74bd57617b2" providerId="ADAL" clId="{8099FB70-1877-4FD9-A6D1-3471072257E7}" dt="2025-12-04T03:06:26.905" v="16" actId="403"/>
        <pc:sldMkLst>
          <pc:docMk/>
          <pc:sldMk cId="2191880122" sldId="2561"/>
        </pc:sldMkLst>
        <pc:spChg chg="mod">
          <ac:chgData name="Rodney Martinez Guingla" userId="6039558a-a12a-43fd-9aef-d74bd57617b2" providerId="ADAL" clId="{8099FB70-1877-4FD9-A6D1-3471072257E7}" dt="2025-12-04T03:06:26.905" v="16" actId="403"/>
          <ac:spMkLst>
            <pc:docMk/>
            <pc:sldMk cId="2191880122" sldId="2561"/>
            <ac:spMk id="3" creationId="{CE46A147-955B-56DB-6668-3AA6B04DA59A}"/>
          </ac:spMkLst>
        </pc:spChg>
      </pc:sldChg>
      <pc:sldChg chg="modSp mod">
        <pc:chgData name="Rodney Martinez Guingla" userId="6039558a-a12a-43fd-9aef-d74bd57617b2" providerId="ADAL" clId="{8099FB70-1877-4FD9-A6D1-3471072257E7}" dt="2025-12-04T14:10:18.039" v="153" actId="14100"/>
        <pc:sldMkLst>
          <pc:docMk/>
          <pc:sldMk cId="3048773833" sldId="2563"/>
        </pc:sldMkLst>
        <pc:spChg chg="mod">
          <ac:chgData name="Rodney Martinez Guingla" userId="6039558a-a12a-43fd-9aef-d74bd57617b2" providerId="ADAL" clId="{8099FB70-1877-4FD9-A6D1-3471072257E7}" dt="2025-12-04T14:10:18.039" v="153" actId="14100"/>
          <ac:spMkLst>
            <pc:docMk/>
            <pc:sldMk cId="3048773833" sldId="2563"/>
            <ac:spMk id="4" creationId="{D5663BFC-D6CF-3E4E-360E-EBA62A51887E}"/>
          </ac:spMkLst>
        </pc:spChg>
        <pc:picChg chg="mod">
          <ac:chgData name="Rodney Martinez Guingla" userId="6039558a-a12a-43fd-9aef-d74bd57617b2" providerId="ADAL" clId="{8099FB70-1877-4FD9-A6D1-3471072257E7}" dt="2025-12-04T14:10:13.407" v="152" actId="1037"/>
          <ac:picMkLst>
            <pc:docMk/>
            <pc:sldMk cId="3048773833" sldId="2563"/>
            <ac:picMk id="5" creationId="{64462990-0D87-4D81-954A-8D5CFEAB32E1}"/>
          </ac:picMkLst>
        </pc:picChg>
      </pc:sldChg>
      <pc:sldChg chg="modSp mod">
        <pc:chgData name="Rodney Martinez Guingla" userId="6039558a-a12a-43fd-9aef-d74bd57617b2" providerId="ADAL" clId="{8099FB70-1877-4FD9-A6D1-3471072257E7}" dt="2025-12-04T14:10:58.157" v="180" actId="1035"/>
        <pc:sldMkLst>
          <pc:docMk/>
          <pc:sldMk cId="3209193649" sldId="2564"/>
        </pc:sldMkLst>
        <pc:spChg chg="mod">
          <ac:chgData name="Rodney Martinez Guingla" userId="6039558a-a12a-43fd-9aef-d74bd57617b2" providerId="ADAL" clId="{8099FB70-1877-4FD9-A6D1-3471072257E7}" dt="2025-12-04T14:10:58.157" v="180" actId="1035"/>
          <ac:spMkLst>
            <pc:docMk/>
            <pc:sldMk cId="3209193649" sldId="2564"/>
            <ac:spMk id="4" creationId="{3441087E-1870-C762-E925-29B3D53E3137}"/>
          </ac:spMkLst>
        </pc:spChg>
      </pc:sldChg>
      <pc:sldChg chg="modSp mod">
        <pc:chgData name="Rodney Martinez Guingla" userId="6039558a-a12a-43fd-9aef-d74bd57617b2" providerId="ADAL" clId="{8099FB70-1877-4FD9-A6D1-3471072257E7}" dt="2025-12-04T03:11:31.964" v="66" actId="1038"/>
        <pc:sldMkLst>
          <pc:docMk/>
          <pc:sldMk cId="78268155" sldId="2566"/>
        </pc:sldMkLst>
        <pc:spChg chg="mod">
          <ac:chgData name="Rodney Martinez Guingla" userId="6039558a-a12a-43fd-9aef-d74bd57617b2" providerId="ADAL" clId="{8099FB70-1877-4FD9-A6D1-3471072257E7}" dt="2025-12-04T03:10:16.606" v="32" actId="1076"/>
          <ac:spMkLst>
            <pc:docMk/>
            <pc:sldMk cId="78268155" sldId="2566"/>
            <ac:spMk id="2" creationId="{6A336E1B-46C3-6022-40B3-1AC87DD09AB3}"/>
          </ac:spMkLst>
        </pc:spChg>
        <pc:spChg chg="mod">
          <ac:chgData name="Rodney Martinez Guingla" userId="6039558a-a12a-43fd-9aef-d74bd57617b2" providerId="ADAL" clId="{8099FB70-1877-4FD9-A6D1-3471072257E7}" dt="2025-12-04T03:11:31.964" v="66" actId="1038"/>
          <ac:spMkLst>
            <pc:docMk/>
            <pc:sldMk cId="78268155" sldId="2566"/>
            <ac:spMk id="4" creationId="{5DE61573-8ACA-3E4F-5452-C04D15F6D63E}"/>
          </ac:spMkLst>
        </pc:spChg>
        <pc:picChg chg="mod">
          <ac:chgData name="Rodney Martinez Guingla" userId="6039558a-a12a-43fd-9aef-d74bd57617b2" providerId="ADAL" clId="{8099FB70-1877-4FD9-A6D1-3471072257E7}" dt="2025-12-04T03:11:15.299" v="42" actId="1076"/>
          <ac:picMkLst>
            <pc:docMk/>
            <pc:sldMk cId="78268155" sldId="2566"/>
            <ac:picMk id="5" creationId="{93910112-6113-456C-A5DE-43535611D3C8}"/>
          </ac:picMkLst>
        </pc:picChg>
      </pc:sldChg>
      <pc:sldChg chg="modSp mod">
        <pc:chgData name="Rodney Martinez Guingla" userId="6039558a-a12a-43fd-9aef-d74bd57617b2" providerId="ADAL" clId="{8099FB70-1877-4FD9-A6D1-3471072257E7}" dt="2025-12-04T03:11:51.028" v="70" actId="1076"/>
        <pc:sldMkLst>
          <pc:docMk/>
          <pc:sldMk cId="2673878202" sldId="2567"/>
        </pc:sldMkLst>
        <pc:spChg chg="mod">
          <ac:chgData name="Rodney Martinez Guingla" userId="6039558a-a12a-43fd-9aef-d74bd57617b2" providerId="ADAL" clId="{8099FB70-1877-4FD9-A6D1-3471072257E7}" dt="2025-12-04T03:11:51.028" v="70" actId="1076"/>
          <ac:spMkLst>
            <pc:docMk/>
            <pc:sldMk cId="2673878202" sldId="2567"/>
            <ac:spMk id="4" creationId="{038ACD47-67AD-98B1-23F4-0A32BF1A70B6}"/>
          </ac:spMkLst>
        </pc:spChg>
      </pc:sldChg>
      <pc:sldChg chg="modSp mod">
        <pc:chgData name="Rodney Martinez Guingla" userId="6039558a-a12a-43fd-9aef-d74bd57617b2" providerId="ADAL" clId="{8099FB70-1877-4FD9-A6D1-3471072257E7}" dt="2025-12-04T03:12:16.470" v="73" actId="403"/>
        <pc:sldMkLst>
          <pc:docMk/>
          <pc:sldMk cId="3752065995" sldId="2569"/>
        </pc:sldMkLst>
        <pc:spChg chg="mod">
          <ac:chgData name="Rodney Martinez Guingla" userId="6039558a-a12a-43fd-9aef-d74bd57617b2" providerId="ADAL" clId="{8099FB70-1877-4FD9-A6D1-3471072257E7}" dt="2025-12-04T03:09:29.963" v="22" actId="1076"/>
          <ac:spMkLst>
            <pc:docMk/>
            <pc:sldMk cId="3752065995" sldId="2569"/>
            <ac:spMk id="2" creationId="{C530861F-0D47-B2FE-DB24-40932641861F}"/>
          </ac:spMkLst>
        </pc:spChg>
        <pc:spChg chg="mod">
          <ac:chgData name="Rodney Martinez Guingla" userId="6039558a-a12a-43fd-9aef-d74bd57617b2" providerId="ADAL" clId="{8099FB70-1877-4FD9-A6D1-3471072257E7}" dt="2025-12-04T03:12:16.470" v="73" actId="403"/>
          <ac:spMkLst>
            <pc:docMk/>
            <pc:sldMk cId="3752065995" sldId="2569"/>
            <ac:spMk id="4" creationId="{DBEAF8B3-8567-A2A4-8E44-85683D916F4D}"/>
          </ac:spMkLst>
        </pc:spChg>
      </pc:sldChg>
      <pc:sldChg chg="modSp mod">
        <pc:chgData name="Rodney Martinez Guingla" userId="6039558a-a12a-43fd-9aef-d74bd57617b2" providerId="ADAL" clId="{8099FB70-1877-4FD9-A6D1-3471072257E7}" dt="2025-12-04T03:12:41.840" v="76" actId="1076"/>
        <pc:sldMkLst>
          <pc:docMk/>
          <pc:sldMk cId="3107606399" sldId="2570"/>
        </pc:sldMkLst>
        <pc:spChg chg="mod">
          <ac:chgData name="Rodney Martinez Guingla" userId="6039558a-a12a-43fd-9aef-d74bd57617b2" providerId="ADAL" clId="{8099FB70-1877-4FD9-A6D1-3471072257E7}" dt="2025-12-04T03:12:41.840" v="76" actId="1076"/>
          <ac:spMkLst>
            <pc:docMk/>
            <pc:sldMk cId="3107606399" sldId="2570"/>
            <ac:spMk id="4" creationId="{20D2A876-457B-9839-D50F-56CCAFFB8EB9}"/>
          </ac:spMkLst>
        </pc:spChg>
      </pc:sldChg>
      <pc:sldChg chg="modSp mod">
        <pc:chgData name="Rodney Martinez Guingla" userId="6039558a-a12a-43fd-9aef-d74bd57617b2" providerId="ADAL" clId="{8099FB70-1877-4FD9-A6D1-3471072257E7}" dt="2025-12-04T03:12:56.352" v="79" actId="1076"/>
        <pc:sldMkLst>
          <pc:docMk/>
          <pc:sldMk cId="2104469450" sldId="2572"/>
        </pc:sldMkLst>
        <pc:spChg chg="mod">
          <ac:chgData name="Rodney Martinez Guingla" userId="6039558a-a12a-43fd-9aef-d74bd57617b2" providerId="ADAL" clId="{8099FB70-1877-4FD9-A6D1-3471072257E7}" dt="2025-12-04T03:12:56.352" v="79" actId="1076"/>
          <ac:spMkLst>
            <pc:docMk/>
            <pc:sldMk cId="2104469450" sldId="2572"/>
            <ac:spMk id="4" creationId="{BD1A800C-5D3E-C729-C620-AB648E8EFED8}"/>
          </ac:spMkLst>
        </pc:spChg>
      </pc:sldChg>
      <pc:sldChg chg="modSp mod">
        <pc:chgData name="Rodney Martinez Guingla" userId="6039558a-a12a-43fd-9aef-d74bd57617b2" providerId="ADAL" clId="{8099FB70-1877-4FD9-A6D1-3471072257E7}" dt="2025-12-04T03:13:32.347" v="83" actId="1076"/>
        <pc:sldMkLst>
          <pc:docMk/>
          <pc:sldMk cId="51046247" sldId="2573"/>
        </pc:sldMkLst>
        <pc:spChg chg="mod">
          <ac:chgData name="Rodney Martinez Guingla" userId="6039558a-a12a-43fd-9aef-d74bd57617b2" providerId="ADAL" clId="{8099FB70-1877-4FD9-A6D1-3471072257E7}" dt="2025-12-04T03:13:32.347" v="83" actId="1076"/>
          <ac:spMkLst>
            <pc:docMk/>
            <pc:sldMk cId="51046247" sldId="2573"/>
            <ac:spMk id="4" creationId="{1E972971-5994-D336-2A0A-7ED1A534F4F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12/4/2025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12/4/2025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3603625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Negotiation?, Key Principles of Negotiation</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817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Negotiation is a strategic dialogue between two or more parties aimed at reaching a mutually acceptable agreement. It involves communication, compromise, and problem-solving to resolve differences and achieve objectives. Negotiation is not limited to business transactions; it plays a vital role in everyday life, from resolving conflicts at home to securing deals in professional settings. Understanding negotiation helps individuals build stronger relationships, avoid unnecessary disputes, and create value for all parties involved. It is a process that requires preparation, clarity of goals, and adaptability to changing circumstances. Effective negotiation fosters trust and collaboration, ensuring that agreements are sustainable and beneficial for everyone. By mastering negotiation fundamentals, individuals can enhance their influence, protect their interests, and contribute to positive outcomes in diverse scenarios.</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3321103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core principles of negotiation revolve around creating value and maintaining relationships. A win-win mindset is essential, where both parties seek solutions that satisfy mutual interests rather than focusing on zero-sum outcomes. Communication and trust form the foundation of successful negotiations, as transparency and honesty encourage cooperation. Another principle is flexibility—being open to alternative solutions and creative problem-solving. Negotiators should also prioritize interests over positions, meaning they should understand the underlying needs rather than rigid demands. Ethical behavior is critical, as integrity ensures long-term credibility and prevents conflicts. Finally, preparation is a guiding principle: knowing your objectives, understanding the other party’s perspective, and anticipating challenges can significantly improve negotiation outcomes.</a:t>
            </a:r>
          </a:p>
        </p:txBody>
      </p:sp>
      <p:sp>
        <p:nvSpPr>
          <p:cNvPr id="4" name="Slide Number Placeholder 3"/>
          <p:cNvSpPr>
            <a:spLocks noGrp="1"/>
          </p:cNvSpPr>
          <p:nvPr>
            <p:ph type="sldNum" sz="quarter" idx="5"/>
          </p:nvPr>
        </p:nvSpPr>
        <p:spPr/>
        <p:txBody>
          <a:bodyPr/>
          <a:lstStyle/>
          <a:p>
            <a:fld id="{BFDD6F49-EBB7-4CCF-97A8-E526BB28BB69}" type="slidenum">
              <a:rPr lang="en-US" smtClean="0"/>
              <a:t>5</a:t>
            </a:fld>
            <a:endParaRPr lang="en-US" dirty="0"/>
          </a:p>
        </p:txBody>
      </p:sp>
    </p:spTree>
    <p:extLst>
      <p:ext uri="{BB962C8B-B14F-4D97-AF65-F5344CB8AC3E}">
        <p14:creationId xmlns:p14="http://schemas.microsoft.com/office/powerpoint/2010/main" val="2361685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Types of Negotiation, The Negotiation Process</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dirty="0"/>
          </a:p>
        </p:txBody>
      </p:sp>
    </p:spTree>
    <p:extLst>
      <p:ext uri="{BB962C8B-B14F-4D97-AF65-F5344CB8AC3E}">
        <p14:creationId xmlns:p14="http://schemas.microsoft.com/office/powerpoint/2010/main" val="2533340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Negotiation can be categorized into two primary types: distributive and integrative. Distributive negotiation, often called win-lose, involves dividing a fixed amount of resources, where one party’s gain is another’s loss. This approach is common in price bargaining or competitive bidding. Integrative negotiation, on the other hand, focuses on collaboration and creating value for all parties. It seeks win-win outcomes by exploring shared interests and generating creative solutions. Integrative negotiations often involve long-term relationships and emphasize trust and cooperation. Understanding these types helps negotiators choose appropriate strategies based on context, goals, and the nature of the relationship between parties.</a:t>
            </a:r>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dirty="0"/>
          </a:p>
        </p:txBody>
      </p:sp>
    </p:spTree>
    <p:extLst>
      <p:ext uri="{BB962C8B-B14F-4D97-AF65-F5344CB8AC3E}">
        <p14:creationId xmlns:p14="http://schemas.microsoft.com/office/powerpoint/2010/main" val="3096425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negotiation process typically follows five stages: preparation, discussion, bargaining, closing, and implementation. Preparation involves researching, setting objectives, and identifying priorities. Discussion is the stage where parties exchange information, clarify interests, and establish rapport. Bargaining is the core phase where proposals are made, concessions are considered, and compromises are reached. Closing formalizes the agreement, ensuring clarity and mutual understanding. Finally, implementation ensures that commitments are honored and monitored. Each stage requires specific skills, such as active listening during discussion and strategic thinking during bargaining. A structured approach to these stages increases the likelihood of successful outcomes and minimizes misunderstandings.</a:t>
            </a:r>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dirty="0"/>
          </a:p>
        </p:txBody>
      </p:sp>
    </p:spTree>
    <p:extLst>
      <p:ext uri="{BB962C8B-B14F-4D97-AF65-F5344CB8AC3E}">
        <p14:creationId xmlns:p14="http://schemas.microsoft.com/office/powerpoint/2010/main" val="1123465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Preparation Strategies, Communication Skills</a:t>
            </a:r>
          </a:p>
        </p:txBody>
      </p:sp>
      <p:sp>
        <p:nvSpPr>
          <p:cNvPr id="4" name="Slide Number Placeholder 3"/>
          <p:cNvSpPr>
            <a:spLocks noGrp="1"/>
          </p:cNvSpPr>
          <p:nvPr>
            <p:ph type="sldNum" sz="quarter" idx="5"/>
          </p:nvPr>
        </p:nvSpPr>
        <p:spPr/>
        <p:txBody>
          <a:bodyPr/>
          <a:lstStyle/>
          <a:p>
            <a:fld id="{BFDD6F49-EBB7-4CCF-97A8-E526BB28BB69}" type="slidenum">
              <a:rPr lang="en-US" smtClean="0"/>
              <a:t>9</a:t>
            </a:fld>
            <a:endParaRPr lang="en-US" dirty="0"/>
          </a:p>
        </p:txBody>
      </p:sp>
    </p:spTree>
    <p:extLst>
      <p:ext uri="{BB962C8B-B14F-4D97-AF65-F5344CB8AC3E}">
        <p14:creationId xmlns:p14="http://schemas.microsoft.com/office/powerpoint/2010/main" val="2633934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Preparation is the cornerstone of effective negotiation. It begins with thorough research about the subject matter, the other party’s interests, and potential alternatives. Setting clear objectives and defining your BATNA (Best Alternative to a Negotiated Agreement) provides leverage and confidence during discussions. Understanding the difference between positions and interests is crucial; positions are stated demands, while interests reflect underlying needs. Anticipating objections and planning responses can prevent surprises and strengthen your stance. Preparation also includes logistical considerations, such as choosing the right time and setting for the negotiation. A well-prepared negotiator demonstrates professionalism, reduces uncertainty, and increases the chances of achieving favorable outcomes.</a:t>
            </a:r>
          </a:p>
        </p:txBody>
      </p:sp>
      <p:sp>
        <p:nvSpPr>
          <p:cNvPr id="4" name="Slide Number Placeholder 3"/>
          <p:cNvSpPr>
            <a:spLocks noGrp="1"/>
          </p:cNvSpPr>
          <p:nvPr>
            <p:ph type="sldNum" sz="quarter" idx="5"/>
          </p:nvPr>
        </p:nvSpPr>
        <p:spPr/>
        <p:txBody>
          <a:bodyPr/>
          <a:lstStyle/>
          <a:p>
            <a:fld id="{BFDD6F49-EBB7-4CCF-97A8-E526BB28BB69}" type="slidenum">
              <a:rPr lang="en-US" smtClean="0"/>
              <a:t>10</a:t>
            </a:fld>
            <a:endParaRPr lang="en-US" dirty="0"/>
          </a:p>
        </p:txBody>
      </p:sp>
    </p:spTree>
    <p:extLst>
      <p:ext uri="{BB962C8B-B14F-4D97-AF65-F5344CB8AC3E}">
        <p14:creationId xmlns:p14="http://schemas.microsoft.com/office/powerpoint/2010/main" val="1246597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Communication is the lifeblood of negotiation. Active listening ensures that you understand the other party’s perspective and build trust. Asking open-ended questions encourages dialogue and reveals valuable information. Non-verbal cues, such as body language and tone, can convey confidence or empathy, influencing the negotiation atmosphere. Clear and concise articulation of your points prevents misunderstandings and demonstrates credibility. Emotional intelligence plays a vital role in managing stress and responding calmly to challenges. Effective communicators also know when to pause, allowing space for reflection and reducing tension. Mastering these skills creates a collaborative environment and facilitates agreements that satisfy all parties.</a:t>
            </a:r>
          </a:p>
        </p:txBody>
      </p:sp>
      <p:sp>
        <p:nvSpPr>
          <p:cNvPr id="4" name="Slide Number Placeholder 3"/>
          <p:cNvSpPr>
            <a:spLocks noGrp="1"/>
          </p:cNvSpPr>
          <p:nvPr>
            <p:ph type="sldNum" sz="quarter" idx="5"/>
          </p:nvPr>
        </p:nvSpPr>
        <p:spPr/>
        <p:txBody>
          <a:bodyPr/>
          <a:lstStyle/>
          <a:p>
            <a:fld id="{BFDD6F49-EBB7-4CCF-97A8-E526BB28BB69}" type="slidenum">
              <a:rPr lang="en-US" smtClean="0"/>
              <a:t>11</a:t>
            </a:fld>
            <a:endParaRPr lang="en-US" dirty="0"/>
          </a:p>
        </p:txBody>
      </p:sp>
    </p:spTree>
    <p:extLst>
      <p:ext uri="{BB962C8B-B14F-4D97-AF65-F5344CB8AC3E}">
        <p14:creationId xmlns:p14="http://schemas.microsoft.com/office/powerpoint/2010/main" val="3520881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Tactics and Overcoming Challenges, Summary and Key Takeaways</a:t>
            </a:r>
          </a:p>
        </p:txBody>
      </p:sp>
      <p:sp>
        <p:nvSpPr>
          <p:cNvPr id="4" name="Slide Number Placeholder 3"/>
          <p:cNvSpPr>
            <a:spLocks noGrp="1"/>
          </p:cNvSpPr>
          <p:nvPr>
            <p:ph type="sldNum" sz="quarter" idx="5"/>
          </p:nvPr>
        </p:nvSpPr>
        <p:spPr/>
        <p:txBody>
          <a:bodyPr/>
          <a:lstStyle/>
          <a:p>
            <a:fld id="{BFDD6F49-EBB7-4CCF-97A8-E526BB28BB69}" type="slidenum">
              <a:rPr lang="en-US" smtClean="0"/>
              <a:t>12</a:t>
            </a:fld>
            <a:endParaRPr lang="en-US" dirty="0"/>
          </a:p>
        </p:txBody>
      </p:sp>
    </p:spTree>
    <p:extLst>
      <p:ext uri="{BB962C8B-B14F-4D97-AF65-F5344CB8AC3E}">
        <p14:creationId xmlns:p14="http://schemas.microsoft.com/office/powerpoint/2010/main" val="3920809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Negotiators often use tactics such as anchoring, where an initial offer sets the tone for subsequent discussions, and leveraging BATNA to strengthen their position. Concessions are another tactic, where small compromises are made strategically to build goodwill or achieve larger goals. However, challenges such as conflict, emotional reactions, and cultural differences can derail negotiations. Handling conflict requires patience, empathy, and reframing issues to focus on interests rather than positions. Managing emotions involves self-awareness and maintaining professionalism under pressure. Cultural considerations demand sensitivity to different norms and communication styles. Overcoming these challenges ensures that negotiations remain constructive and lead to sustainable agreements.</a:t>
            </a:r>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247407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Negotiation is a critical skill that combines strategy, communication, and adaptability. Key takeaways include the importance of preparation, understanding interests, and fostering trust. Effective negotiators aim for win-win outcomes, use ethical practices, and remain flexible in finding solutions. Communication skills, such as active listening and clear articulation, are essential for building rapport and resolving conflicts. Recognizing common tactics and preparing for challenges enhances confidence and success. Ultimately, negotiation is not about winning at all costs but about creating agreements that satisfy all parties and strengthen relationships. Continuous learning and practice ensure that these skills evolve and remain relevant in diverse contexts.</a:t>
            </a:r>
          </a:p>
        </p:txBody>
      </p:sp>
      <p:sp>
        <p:nvSpPr>
          <p:cNvPr id="4" name="Slide Number Placeholder 3"/>
          <p:cNvSpPr>
            <a:spLocks noGrp="1"/>
          </p:cNvSpPr>
          <p:nvPr>
            <p:ph type="sldNum" sz="quarter" idx="5"/>
          </p:nvPr>
        </p:nvSpPr>
        <p:spPr/>
        <p:txBody>
          <a:bodyPr/>
          <a:lstStyle/>
          <a:p>
            <a:fld id="{BFDD6F49-EBB7-4CCF-97A8-E526BB28BB69}" type="slidenum">
              <a:rPr lang="en-US" smtClean="0"/>
              <a:t>14</a:t>
            </a:fld>
            <a:endParaRPr lang="en-US" dirty="0"/>
          </a:p>
        </p:txBody>
      </p:sp>
    </p:spTree>
    <p:extLst>
      <p:ext uri="{BB962C8B-B14F-4D97-AF65-F5344CB8AC3E}">
        <p14:creationId xmlns:p14="http://schemas.microsoft.com/office/powerpoint/2010/main" val="3589213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6584950"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8" name="Title 7">
            <a:extLst>
              <a:ext uri="{FF2B5EF4-FFF2-40B4-BE49-F238E27FC236}">
                <a16:creationId xmlns:a16="http://schemas.microsoft.com/office/drawing/2014/main" id="{49EADE56-83C3-A0FE-16E6-4951D485245E}"/>
              </a:ext>
            </a:extLst>
          </p:cNvPr>
          <p:cNvSpPr>
            <a:spLocks noGrp="1"/>
          </p:cNvSpPr>
          <p:nvPr>
            <p:ph type="title"/>
          </p:nvPr>
        </p:nvSpPr>
        <p:spPr>
          <a:xfrm>
            <a:off x="5225142" y="1129552"/>
            <a:ext cx="6305441" cy="3475237"/>
          </a:xfrm>
        </p:spPr>
        <p:txBody>
          <a:bodyPr anchor="b">
            <a:normAutofit/>
          </a:bodyPr>
          <a:lstStyle>
            <a:lvl1pPr>
              <a:defRPr sz="5400" baseline="0">
                <a:solidFill>
                  <a:schemeClr val="bg1"/>
                </a:solidFill>
                <a:highlight>
                  <a:srgbClr val="000000"/>
                </a:highlight>
              </a:defRPr>
            </a:lvl1pPr>
          </a:lstStyle>
          <a:p>
            <a:r>
              <a:rPr lang="en-US" dirty="0"/>
              <a:t>Click to edit Master title style</a:t>
            </a:r>
          </a:p>
        </p:txBody>
      </p:sp>
      <p:sp>
        <p:nvSpPr>
          <p:cNvPr id="12" name="Text Placeholder 11">
            <a:extLst>
              <a:ext uri="{FF2B5EF4-FFF2-40B4-BE49-F238E27FC236}">
                <a16:creationId xmlns:a16="http://schemas.microsoft.com/office/drawing/2014/main" id="{2A12605A-4E59-2133-7372-7B21BC55C9F5}"/>
              </a:ext>
            </a:extLst>
          </p:cNvPr>
          <p:cNvSpPr>
            <a:spLocks noGrp="1"/>
          </p:cNvSpPr>
          <p:nvPr>
            <p:ph type="body" sz="quarter" idx="14"/>
          </p:nvPr>
        </p:nvSpPr>
        <p:spPr>
          <a:xfrm>
            <a:off x="7169150" y="4730750"/>
            <a:ext cx="4205288" cy="1185863"/>
          </a:xfrm>
        </p:spPr>
        <p:txBody>
          <a:bodyPr>
            <a:normAutofit/>
          </a:bodyPr>
          <a:lstStyle>
            <a:lvl1pPr marL="0" indent="0">
              <a:buNone/>
              <a:defRPr sz="1800"/>
            </a:lvl1pPr>
          </a:lstStyle>
          <a:p>
            <a:pPr lvl="0"/>
            <a:r>
              <a:rPr lang="en-US" dirty="0"/>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886426EA-0386-4881-8D6D-3F08C95C4A7F}"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658211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D96F6A0-07FF-1828-19D1-FE1D9B92187E}"/>
              </a:ext>
            </a:extLst>
          </p:cNvPr>
          <p:cNvSpPr>
            <a:spLocks noGrp="1"/>
          </p:cNvSpPr>
          <p:nvPr>
            <p:ph type="title"/>
          </p:nvPr>
        </p:nvSpPr>
        <p:spPr>
          <a:xfrm>
            <a:off x="621792" y="548640"/>
            <a:ext cx="11060134" cy="731520"/>
          </a:xfrm>
        </p:spPr>
        <p:txBody>
          <a:bodyPr>
            <a:normAutofit/>
          </a:bodyPr>
          <a:lstStyle>
            <a:lvl1pPr>
              <a:defRPr sz="4000">
                <a:solidFill>
                  <a:schemeClr val="bg1"/>
                </a:solidFill>
                <a:highlight>
                  <a:srgbClr val="000000"/>
                </a:highlight>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21792" y="1463040"/>
            <a:ext cx="11064240" cy="493776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0E4242-8CA0-457D-B3B1-7D78B4164321}"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1956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6858000"/>
          </a:xfrm>
          <a:blipFill>
            <a:blip r:embed="rId2">
              <a:alphaModFix amt="70000"/>
            </a:blip>
            <a:stretch>
              <a:fillRect l="-1" r="-1"/>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5" name="Title 4">
            <a:extLst>
              <a:ext uri="{FF2B5EF4-FFF2-40B4-BE49-F238E27FC236}">
                <a16:creationId xmlns:a16="http://schemas.microsoft.com/office/drawing/2014/main" id="{C859CFCC-A209-BC62-7D95-E14802747B73}"/>
              </a:ext>
            </a:extLst>
          </p:cNvPr>
          <p:cNvSpPr>
            <a:spLocks noGrp="1"/>
          </p:cNvSpPr>
          <p:nvPr>
            <p:ph type="title"/>
          </p:nvPr>
        </p:nvSpPr>
        <p:spPr>
          <a:xfrm>
            <a:off x="365760" y="4578236"/>
            <a:ext cx="11460480" cy="1005840"/>
          </a:xfrm>
        </p:spPr>
        <p:txBody>
          <a:bodyPr>
            <a:normAutofit/>
          </a:bodyPr>
          <a:lstStyle>
            <a:lvl1pPr>
              <a:defRPr sz="6000">
                <a:solidFill>
                  <a:schemeClr val="bg1"/>
                </a:solidFill>
                <a:highlight>
                  <a:srgbClr val="000000"/>
                </a:highlight>
              </a:defRPr>
            </a:lvl1pPr>
          </a:lstStyle>
          <a:p>
            <a:r>
              <a:rPr lang="en-US" dirty="0"/>
              <a:t>Click to edit Master title style</a:t>
            </a:r>
          </a:p>
        </p:txBody>
      </p:sp>
      <p:sp>
        <p:nvSpPr>
          <p:cNvPr id="8" name="Text Placeholder 7">
            <a:extLst>
              <a:ext uri="{FF2B5EF4-FFF2-40B4-BE49-F238E27FC236}">
                <a16:creationId xmlns:a16="http://schemas.microsoft.com/office/drawing/2014/main" id="{B4A8C58E-A6CA-D397-8711-C68CD070C4BC}"/>
              </a:ext>
            </a:extLst>
          </p:cNvPr>
          <p:cNvSpPr>
            <a:spLocks noGrp="1"/>
          </p:cNvSpPr>
          <p:nvPr>
            <p:ph type="body" sz="quarter" idx="14"/>
          </p:nvPr>
        </p:nvSpPr>
        <p:spPr>
          <a:xfrm>
            <a:off x="1013460" y="5668625"/>
            <a:ext cx="10813415" cy="480373"/>
          </a:xfrm>
        </p:spPr>
        <p:txBody>
          <a:bodyPr>
            <a:normAutofit/>
          </a:bodyPr>
          <a:lstStyle>
            <a:lvl1pPr marL="0" indent="0">
              <a:buNone/>
              <a:defRPr sz="20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7302042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96128" y="0"/>
            <a:ext cx="6595872"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8" name="Title 7">
            <a:extLst>
              <a:ext uri="{FF2B5EF4-FFF2-40B4-BE49-F238E27FC236}">
                <a16:creationId xmlns:a16="http://schemas.microsoft.com/office/drawing/2014/main" id="{CFCD2E37-9854-D80D-B906-C29C37FAACC5}"/>
              </a:ext>
            </a:extLst>
          </p:cNvPr>
          <p:cNvSpPr>
            <a:spLocks noGrp="1"/>
          </p:cNvSpPr>
          <p:nvPr>
            <p:ph type="title"/>
          </p:nvPr>
        </p:nvSpPr>
        <p:spPr>
          <a:xfrm>
            <a:off x="365758" y="411480"/>
            <a:ext cx="6309360" cy="3739896"/>
          </a:xfrm>
        </p:spPr>
        <p:txBody>
          <a:bodyPr>
            <a:normAutofit/>
          </a:bodyPr>
          <a:lstStyle>
            <a:lvl1pPr>
              <a:defRPr sz="5400">
                <a:solidFill>
                  <a:schemeClr val="bg1"/>
                </a:solidFill>
                <a:highlight>
                  <a:srgbClr val="000000"/>
                </a:highlight>
              </a:defRPr>
            </a:lvl1pPr>
          </a:lstStyle>
          <a:p>
            <a:r>
              <a:rPr lang="en-US" dirty="0"/>
              <a:t>Click to edit Master title style</a:t>
            </a:r>
          </a:p>
        </p:txBody>
      </p:sp>
      <p:sp>
        <p:nvSpPr>
          <p:cNvPr id="12" name="Text Placeholder 11">
            <a:extLst>
              <a:ext uri="{FF2B5EF4-FFF2-40B4-BE49-F238E27FC236}">
                <a16:creationId xmlns:a16="http://schemas.microsoft.com/office/drawing/2014/main" id="{927C0618-21FB-9390-740F-2734A4B2C28F}"/>
              </a:ext>
            </a:extLst>
          </p:cNvPr>
          <p:cNvSpPr>
            <a:spLocks noGrp="1"/>
          </p:cNvSpPr>
          <p:nvPr>
            <p:ph type="body" sz="quarter" idx="17"/>
          </p:nvPr>
        </p:nvSpPr>
        <p:spPr>
          <a:xfrm>
            <a:off x="365125" y="4873625"/>
            <a:ext cx="4206875" cy="1381125"/>
          </a:xfrm>
        </p:spPr>
        <p:txBody>
          <a:bodyPr anchor="b">
            <a:normAutofit/>
          </a:bodyPr>
          <a:lstStyle>
            <a:lvl1pPr marL="0" indent="0">
              <a:buNone/>
              <a:defRPr sz="1800"/>
            </a:lvl1pPr>
          </a:lstStyle>
          <a:p>
            <a:pPr lvl="0"/>
            <a:r>
              <a:rPr lang="en-US" dirty="0"/>
              <a:t>Click to edit Master text styles</a:t>
            </a:r>
          </a:p>
        </p:txBody>
      </p:sp>
      <p:sp>
        <p:nvSpPr>
          <p:cNvPr id="4" name="Date Placeholder 3">
            <a:extLst>
              <a:ext uri="{FF2B5EF4-FFF2-40B4-BE49-F238E27FC236}">
                <a16:creationId xmlns:a16="http://schemas.microsoft.com/office/drawing/2014/main" id="{6D9281F2-D41E-9A50-1809-3B8BE4C397CF}"/>
              </a:ext>
            </a:extLst>
          </p:cNvPr>
          <p:cNvSpPr>
            <a:spLocks noGrp="1"/>
          </p:cNvSpPr>
          <p:nvPr>
            <p:ph type="dt" sz="half" idx="14"/>
          </p:nvPr>
        </p:nvSpPr>
        <p:spPr>
          <a:xfrm>
            <a:off x="137160" y="6453002"/>
            <a:ext cx="914400" cy="365125"/>
          </a:xfrm>
        </p:spPr>
        <p:txBody>
          <a:bodyPr/>
          <a:lstStyle/>
          <a:p>
            <a:fld id="{D291CE83-67BA-4B15-B48A-7DC5C0636664}" type="datetime1">
              <a:rPr lang="en-US" smtClean="0"/>
              <a:t>12/4/2025</a:t>
            </a:fld>
            <a:endParaRPr lang="en-US" dirty="0"/>
          </a:p>
        </p:txBody>
      </p:sp>
      <p:sp>
        <p:nvSpPr>
          <p:cNvPr id="5" name="Footer Placeholder 4">
            <a:extLst>
              <a:ext uri="{FF2B5EF4-FFF2-40B4-BE49-F238E27FC236}">
                <a16:creationId xmlns:a16="http://schemas.microsoft.com/office/drawing/2014/main" id="{E9E57431-3702-2B75-B5FF-84422A85DBDF}"/>
              </a:ext>
            </a:extLst>
          </p:cNvPr>
          <p:cNvSpPr>
            <a:spLocks noGrp="1"/>
          </p:cNvSpPr>
          <p:nvPr>
            <p:ph type="ftr" sz="quarter" idx="15"/>
          </p:nvPr>
        </p:nvSpPr>
        <p:spPr>
          <a:xfrm>
            <a:off x="2061086" y="6453002"/>
            <a:ext cx="2805405" cy="365125"/>
          </a:xfrm>
        </p:spPr>
        <p:txBody>
          <a:bodyPr/>
          <a:lstStyle/>
          <a:p>
            <a:r>
              <a:rPr lang="en-US" dirty="0"/>
              <a:t>Sample Footer Text</a:t>
            </a:r>
          </a:p>
        </p:txBody>
      </p:sp>
      <p:sp>
        <p:nvSpPr>
          <p:cNvPr id="6" name="Slide Number Placeholder 5">
            <a:extLst>
              <a:ext uri="{FF2B5EF4-FFF2-40B4-BE49-F238E27FC236}">
                <a16:creationId xmlns:a16="http://schemas.microsoft.com/office/drawing/2014/main" id="{5F43A420-FE13-2F4D-C208-338D8B00A6FC}"/>
              </a:ext>
            </a:extLst>
          </p:cNvPr>
          <p:cNvSpPr>
            <a:spLocks noGrp="1"/>
          </p:cNvSpPr>
          <p:nvPr>
            <p:ph type="sldNum" sz="quarter" idx="16"/>
          </p:nvPr>
        </p:nvSpPr>
        <p:spPr>
          <a:xfrm>
            <a:off x="4895519" y="6453002"/>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579724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5" name="Title 4">
            <a:extLst>
              <a:ext uri="{FF2B5EF4-FFF2-40B4-BE49-F238E27FC236}">
                <a16:creationId xmlns:a16="http://schemas.microsoft.com/office/drawing/2014/main" id="{3219ACF5-397A-E5C4-7B24-185F5D614B27}"/>
              </a:ext>
            </a:extLst>
          </p:cNvPr>
          <p:cNvSpPr>
            <a:spLocks noGrp="1"/>
          </p:cNvSpPr>
          <p:nvPr>
            <p:ph type="title"/>
          </p:nvPr>
        </p:nvSpPr>
        <p:spPr>
          <a:xfrm>
            <a:off x="365760" y="4578236"/>
            <a:ext cx="11460480" cy="1005840"/>
          </a:xfrm>
        </p:spPr>
        <p:txBody>
          <a:bodyPr>
            <a:normAutofit/>
          </a:bodyPr>
          <a:lstStyle>
            <a:lvl1pPr>
              <a:defRPr sz="6000">
                <a:solidFill>
                  <a:schemeClr val="bg1"/>
                </a:solidFill>
                <a:highlight>
                  <a:srgbClr val="000000"/>
                </a:highlight>
              </a:defRPr>
            </a:lvl1pPr>
          </a:lstStyle>
          <a:p>
            <a:r>
              <a:rPr lang="en-US" dirty="0"/>
              <a:t>Click to edit Master title style</a:t>
            </a:r>
          </a:p>
        </p:txBody>
      </p:sp>
      <p:sp>
        <p:nvSpPr>
          <p:cNvPr id="12" name="Text Placeholder 11">
            <a:extLst>
              <a:ext uri="{FF2B5EF4-FFF2-40B4-BE49-F238E27FC236}">
                <a16:creationId xmlns:a16="http://schemas.microsoft.com/office/drawing/2014/main" id="{D694DB79-4401-7DDD-FF63-CDCECE6DBD86}"/>
              </a:ext>
            </a:extLst>
          </p:cNvPr>
          <p:cNvSpPr>
            <a:spLocks noGrp="1"/>
          </p:cNvSpPr>
          <p:nvPr>
            <p:ph type="body" sz="quarter" idx="17"/>
          </p:nvPr>
        </p:nvSpPr>
        <p:spPr>
          <a:xfrm>
            <a:off x="1051560" y="5668963"/>
            <a:ext cx="10775315" cy="479425"/>
          </a:xfrm>
        </p:spPr>
        <p:txBody>
          <a:bodyPr>
            <a:normAutofit/>
          </a:bodyPr>
          <a:lstStyle>
            <a:lvl1pPr marL="0" indent="0">
              <a:buNone/>
              <a:defRPr sz="2000"/>
            </a:lvl1pPr>
          </a:lstStyle>
          <a:p>
            <a:pPr lvl="0"/>
            <a:r>
              <a:rPr lang="en-US" dirty="0"/>
              <a:t>Click to edit Master text styles</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C72BE8CE-6011-4887-8688-8D57691F11AD}" type="datetime1">
              <a:rPr lang="en-US" smtClean="0"/>
              <a:t>12/4/2025</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056386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25BA9F2-E4EE-DC00-38EB-9DB37D8DB61D}"/>
              </a:ext>
            </a:extLst>
          </p:cNvPr>
          <p:cNvSpPr>
            <a:spLocks noGrp="1"/>
          </p:cNvSpPr>
          <p:nvPr>
            <p:ph type="title"/>
          </p:nvPr>
        </p:nvSpPr>
        <p:spPr>
          <a:xfrm>
            <a:off x="612648" y="548640"/>
            <a:ext cx="8229600" cy="3635796"/>
          </a:xfrm>
        </p:spPr>
        <p:txBody>
          <a:bodyPr>
            <a:noAutofit/>
          </a:bodyPr>
          <a:lstStyle>
            <a:lvl1pPr>
              <a:defRPr sz="7200">
                <a:solidFill>
                  <a:schemeClr val="bg1"/>
                </a:solidFill>
                <a:highlight>
                  <a:srgbClr val="000000"/>
                </a:highlight>
              </a:defRPr>
            </a:lvl1pPr>
          </a:lstStyle>
          <a:p>
            <a:r>
              <a:rPr lang="en-US"/>
              <a:t>Click to edit Master title style</a:t>
            </a:r>
          </a:p>
        </p:txBody>
      </p:sp>
      <p:sp>
        <p:nvSpPr>
          <p:cNvPr id="11" name="Text Placeholder 10">
            <a:extLst>
              <a:ext uri="{FF2B5EF4-FFF2-40B4-BE49-F238E27FC236}">
                <a16:creationId xmlns:a16="http://schemas.microsoft.com/office/drawing/2014/main" id="{AA4A78EC-6E25-CB64-8758-D3143F0EC56B}"/>
              </a:ext>
            </a:extLst>
          </p:cNvPr>
          <p:cNvSpPr>
            <a:spLocks noGrp="1"/>
          </p:cNvSpPr>
          <p:nvPr>
            <p:ph type="body" sz="quarter" idx="13"/>
          </p:nvPr>
        </p:nvSpPr>
        <p:spPr>
          <a:xfrm>
            <a:off x="612775" y="4473575"/>
            <a:ext cx="6654800" cy="1544638"/>
          </a:xfrm>
        </p:spPr>
        <p:txBody>
          <a:bodyPr anchor="b">
            <a:normAutofit/>
          </a:bodyPr>
          <a:lstStyle>
            <a:lvl1pPr marL="0" indent="0">
              <a:buNone/>
              <a:defRPr sz="2200"/>
            </a:lvl1pPr>
          </a:lstStyle>
          <a:p>
            <a:pPr lvl="0"/>
            <a:r>
              <a:rPr lang="en-US" dirty="0"/>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027B902-09B5-4324-8310-59625360F035}"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2146729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3CF6B10-9A05-A63E-2BC3-C8D55D0D26F5}"/>
              </a:ext>
            </a:extLst>
          </p:cNvPr>
          <p:cNvSpPr>
            <a:spLocks noGrp="1"/>
          </p:cNvSpPr>
          <p:nvPr>
            <p:ph type="title"/>
          </p:nvPr>
        </p:nvSpPr>
        <p:spPr>
          <a:xfrm>
            <a:off x="612648" y="854238"/>
            <a:ext cx="7876287" cy="3592629"/>
          </a:xfrm>
        </p:spPr>
        <p:txBody>
          <a:bodyPr anchor="b">
            <a:normAutofit/>
          </a:bodyPr>
          <a:lstStyle>
            <a:lvl1pPr>
              <a:defRPr sz="7200">
                <a:solidFill>
                  <a:schemeClr val="bg1"/>
                </a:solidFill>
                <a:highlight>
                  <a:srgbClr val="000000"/>
                </a:highlight>
              </a:defRPr>
            </a:lvl1pPr>
          </a:lstStyle>
          <a:p>
            <a:r>
              <a:rPr lang="en-US" dirty="0"/>
              <a:t>Click to edit Master title style</a:t>
            </a:r>
          </a:p>
        </p:txBody>
      </p:sp>
      <p:sp>
        <p:nvSpPr>
          <p:cNvPr id="11" name="Text Placeholder 10">
            <a:extLst>
              <a:ext uri="{FF2B5EF4-FFF2-40B4-BE49-F238E27FC236}">
                <a16:creationId xmlns:a16="http://schemas.microsoft.com/office/drawing/2014/main" id="{0FA8333A-04DC-D74B-258C-1EB6D22D4BAC}"/>
              </a:ext>
            </a:extLst>
          </p:cNvPr>
          <p:cNvSpPr>
            <a:spLocks noGrp="1"/>
          </p:cNvSpPr>
          <p:nvPr>
            <p:ph type="body" sz="quarter" idx="13"/>
          </p:nvPr>
        </p:nvSpPr>
        <p:spPr>
          <a:xfrm>
            <a:off x="612775" y="4616450"/>
            <a:ext cx="7377113" cy="1016000"/>
          </a:xfrm>
        </p:spPr>
        <p:txBody>
          <a:bodyPr>
            <a:normAutofit/>
          </a:bodyPr>
          <a:lstStyle>
            <a:lvl1pPr marL="0" indent="0">
              <a:buNone/>
              <a:defRPr sz="2000"/>
            </a:lvl1pPr>
          </a:lstStyle>
          <a:p>
            <a:pPr lvl="0"/>
            <a:r>
              <a:rPr lang="en-US" dirty="0"/>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9CB91A11-88E2-4BD0-90A5-503C684B9CC0}"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1914827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6B19A73-9EF0-435E-951F-A4ACE59FBD85}"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507382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lumMod val="1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C495B9-31B7-A921-454B-E736C53FF6FD}"/>
              </a:ext>
            </a:extLst>
          </p:cNvPr>
          <p:cNvSpPr>
            <a:spLocks noGrp="1"/>
          </p:cNvSpPr>
          <p:nvPr>
            <p:ph type="title"/>
          </p:nvPr>
        </p:nvSpPr>
        <p:spPr>
          <a:xfrm>
            <a:off x="365760" y="1801368"/>
            <a:ext cx="8602201" cy="4572000"/>
          </a:xfrm>
        </p:spPr>
        <p:txBody>
          <a:bodyPr anchor="b">
            <a:normAutofit/>
          </a:bodyPr>
          <a:lstStyle>
            <a:lvl1pPr>
              <a:defRPr sz="6000">
                <a:solidFill>
                  <a:schemeClr val="bg1"/>
                </a:solidFill>
                <a:highlight>
                  <a:srgbClr val="FFFFFF"/>
                </a:highlight>
              </a:defRPr>
            </a:lvl1pPr>
          </a:lstStyle>
          <a:p>
            <a:r>
              <a:rPr lang="en-US"/>
              <a:t>Click to edit Master title style</a:t>
            </a:r>
          </a:p>
        </p:txBody>
      </p:sp>
      <p:sp>
        <p:nvSpPr>
          <p:cNvPr id="3" name="Date Placeholder 2">
            <a:extLst>
              <a:ext uri="{FF2B5EF4-FFF2-40B4-BE49-F238E27FC236}">
                <a16:creationId xmlns:a16="http://schemas.microsoft.com/office/drawing/2014/main" id="{8AF88F44-4C4F-85C2-1FE6-2123E5283326}"/>
              </a:ext>
            </a:extLst>
          </p:cNvPr>
          <p:cNvSpPr>
            <a:spLocks noGrp="1"/>
          </p:cNvSpPr>
          <p:nvPr>
            <p:ph type="dt" sz="half" idx="10"/>
          </p:nvPr>
        </p:nvSpPr>
        <p:spPr>
          <a:xfrm>
            <a:off x="137160" y="85237"/>
            <a:ext cx="3494314" cy="365125"/>
          </a:xfrm>
        </p:spPr>
        <p:txBody>
          <a:bodyPr/>
          <a:lstStyle/>
          <a:p>
            <a:fld id="{D291CE83-67BA-4B15-B48A-7DC5C0636664}" type="datetime1">
              <a:rPr lang="en-US" smtClean="0"/>
              <a:t>12/4/2025</a:t>
            </a:fld>
            <a:endParaRPr lang="en-US" dirty="0"/>
          </a:p>
        </p:txBody>
      </p:sp>
      <p:sp>
        <p:nvSpPr>
          <p:cNvPr id="7" name="Footer Placeholder 6">
            <a:extLst>
              <a:ext uri="{FF2B5EF4-FFF2-40B4-BE49-F238E27FC236}">
                <a16:creationId xmlns:a16="http://schemas.microsoft.com/office/drawing/2014/main" id="{04FA8B22-3C74-0DF4-C4FE-B5F3DD109F7E}"/>
              </a:ext>
            </a:extLst>
          </p:cNvPr>
          <p:cNvSpPr>
            <a:spLocks noGrp="1"/>
          </p:cNvSpPr>
          <p:nvPr>
            <p:ph type="ftr" sz="quarter" idx="11"/>
          </p:nvPr>
        </p:nvSpPr>
        <p:spPr>
          <a:xfrm>
            <a:off x="8847493" y="85237"/>
            <a:ext cx="2805405" cy="365125"/>
          </a:xfrm>
        </p:spPr>
        <p:txBody>
          <a:bodyPr/>
          <a:lstStyle/>
          <a:p>
            <a:r>
              <a:rPr lang="en-US"/>
              <a:t>Sample Footer Text</a:t>
            </a:r>
            <a:endParaRPr lang="en-US" dirty="0"/>
          </a:p>
        </p:txBody>
      </p:sp>
      <p:sp>
        <p:nvSpPr>
          <p:cNvPr id="8" name="Slide Number Placeholder 7">
            <a:extLst>
              <a:ext uri="{FF2B5EF4-FFF2-40B4-BE49-F238E27FC236}">
                <a16:creationId xmlns:a16="http://schemas.microsoft.com/office/drawing/2014/main" id="{0CEEDE28-9EB0-1179-9BB8-354B44AFCA1F}"/>
              </a:ext>
            </a:extLst>
          </p:cNvPr>
          <p:cNvSpPr>
            <a:spLocks noGrp="1"/>
          </p:cNvSpPr>
          <p:nvPr>
            <p:ph type="sldNum" sz="quarter" idx="12"/>
          </p:nvPr>
        </p:nvSpPr>
        <p:spPr>
          <a:xfrm>
            <a:off x="11681926" y="85237"/>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992682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1792" y="664108"/>
            <a:ext cx="8467558" cy="1554480"/>
          </a:xfrm>
        </p:spPr>
        <p:txBody>
          <a:bodyPr anchor="b">
            <a:normAutofit/>
          </a:bodyPr>
          <a:lstStyle>
            <a:lvl1pPr>
              <a:defRPr sz="40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590261" y="2560320"/>
            <a:ext cx="7489944" cy="3689909"/>
          </a:xfrm>
        </p:spPr>
        <p:txBody>
          <a:bodyPr>
            <a:normAutofit/>
          </a:bodyPr>
          <a:lstStyle>
            <a:lvl1pPr marL="457200" indent="-457200">
              <a:buFont typeface="+mj-lt"/>
              <a:buAutoNum type="arabicPeriod"/>
              <a:defRPr sz="1800"/>
            </a:lvl1pPr>
            <a:lvl2pPr marL="685800" indent="-457200">
              <a:buFont typeface="+mj-lt"/>
              <a:buAutoNum type="alphaLcPeriod"/>
              <a:defRPr sz="1600"/>
            </a:lvl2pPr>
            <a:lvl3pPr marL="800100" indent="-342900">
              <a:buFont typeface="+mj-lt"/>
              <a:buAutoNum type="romanLcPeriod"/>
              <a:defRPr sz="1400"/>
            </a:lvl3pPr>
            <a:lvl4pPr marL="1028700" indent="-342900">
              <a:buFont typeface="+mj-lt"/>
              <a:buAutoNum type="arabicParenR"/>
              <a:defRPr sz="1400"/>
            </a:lvl4pPr>
            <a:lvl5pPr marL="1257300" indent="-342900">
              <a:buFont typeface="+mj-lt"/>
              <a:buAutoNum type="alphaL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12/4/2025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83886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EEE9D05A-2BD6-0F92-5A5D-FFA6FFF54EAD}"/>
              </a:ext>
            </a:extLst>
          </p:cNvPr>
          <p:cNvSpPr>
            <a:spLocks noGrp="1"/>
          </p:cNvSpPr>
          <p:nvPr>
            <p:ph type="pic" sz="quarter" idx="14" hasCustomPrompt="1"/>
          </p:nvPr>
        </p:nvSpPr>
        <p:spPr>
          <a:xfrm>
            <a:off x="5607050" y="0"/>
            <a:ext cx="6584950"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1792" y="664108"/>
            <a:ext cx="7007353" cy="1554480"/>
          </a:xfrm>
        </p:spPr>
        <p:txBody>
          <a:bodyPr anchor="b">
            <a:normAutofit/>
          </a:bodyPr>
          <a:lstStyle>
            <a:lvl1pPr>
              <a:defRPr sz="4000">
                <a:solidFill>
                  <a:schemeClr val="bg1"/>
                </a:solidFill>
                <a:highlight>
                  <a:srgbClr val="000000"/>
                </a:highlight>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1792" y="2560318"/>
            <a:ext cx="4381756" cy="3840480"/>
          </a:xfrm>
        </p:spPr>
        <p:txBody>
          <a:bodyPr>
            <a:normAutofit/>
          </a:bodyPr>
          <a:lstStyle>
            <a:lvl1pPr marL="457200" indent="-457200">
              <a:buFont typeface="+mj-lt"/>
              <a:buAutoNum type="arabicPeriod"/>
              <a:defRPr sz="1800"/>
            </a:lvl1pPr>
            <a:lvl2pPr marL="685800" indent="-457200">
              <a:buFont typeface="+mj-lt"/>
              <a:buAutoNum type="alphaLcPeriod"/>
              <a:defRPr sz="1600"/>
            </a:lvl2pPr>
            <a:lvl3pPr marL="800100" indent="-342900">
              <a:buFont typeface="+mj-lt"/>
              <a:buAutoNum type="romanLcPeriod"/>
              <a:defRPr sz="1400"/>
            </a:lvl3pPr>
            <a:lvl4pPr marL="1028700" indent="-342900">
              <a:buFont typeface="+mj-lt"/>
              <a:buAutoNum type="arabicParenR"/>
              <a:defRPr sz="1400"/>
            </a:lvl4pPr>
            <a:lvl5pPr marL="1257300" indent="-342900">
              <a:buFont typeface="+mj-lt"/>
              <a:buAutoNum type="alphaLcParen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137160" y="6453002"/>
            <a:ext cx="731520" cy="365125"/>
          </a:xfrm>
        </p:spPr>
        <p:txBody>
          <a:bodyPr/>
          <a:lstStyle/>
          <a:p>
            <a:fld id="{8A60B404-9532-4DA8-8A40-EC339A5BE635}" type="datetime1">
              <a:rPr lang="en-US" smtClean="0"/>
              <a:t>12/4/2025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794098" y="6453002"/>
            <a:ext cx="2805405" cy="365125"/>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4619500" y="6453002"/>
            <a:ext cx="384048"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42081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D3947E4-0E5A-6C3B-F8B1-906CCD4AF0B0}"/>
              </a:ext>
            </a:extLst>
          </p:cNvPr>
          <p:cNvSpPr>
            <a:spLocks noGrp="1"/>
          </p:cNvSpPr>
          <p:nvPr>
            <p:ph type="title"/>
          </p:nvPr>
        </p:nvSpPr>
        <p:spPr>
          <a:xfrm>
            <a:off x="621792" y="3172968"/>
            <a:ext cx="4389120" cy="2286000"/>
          </a:xfrm>
        </p:spPr>
        <p:txBody>
          <a:bodyPr/>
          <a:lstStyle>
            <a:lvl1pPr>
              <a:defRPr>
                <a:solidFill>
                  <a:schemeClr val="bg1"/>
                </a:solidFill>
                <a:highlight>
                  <a:srgbClr val="000000"/>
                </a:highlight>
              </a:defRPr>
            </a:lvl1pPr>
          </a:lstStyle>
          <a:p>
            <a:r>
              <a:rPr lang="en-US" dirty="0"/>
              <a:t>Click to edit Master title style</a:t>
            </a:r>
          </a:p>
        </p:txBody>
      </p:sp>
      <p:sp>
        <p:nvSpPr>
          <p:cNvPr id="11" name="Content Placeholder 10">
            <a:extLst>
              <a:ext uri="{FF2B5EF4-FFF2-40B4-BE49-F238E27FC236}">
                <a16:creationId xmlns:a16="http://schemas.microsoft.com/office/drawing/2014/main" id="{4653C462-6951-9D34-B643-4C411CF5B048}"/>
              </a:ext>
            </a:extLst>
          </p:cNvPr>
          <p:cNvSpPr>
            <a:spLocks noGrp="1"/>
          </p:cNvSpPr>
          <p:nvPr>
            <p:ph sz="quarter" idx="14"/>
          </p:nvPr>
        </p:nvSpPr>
        <p:spPr>
          <a:xfrm>
            <a:off x="6272784" y="3172523"/>
            <a:ext cx="4572000" cy="22860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467FC12-63BB-4A63-9424-BFBF8E1D71D9}" type="datetime1">
              <a:rPr lang="en-US" smtClean="0"/>
              <a:t>12/4/2025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32436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21792" y="3172968"/>
            <a:ext cx="4389120" cy="3200400"/>
          </a:xfrm>
        </p:spPr>
        <p:txBody>
          <a:bodyPr>
            <a:norm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3172968"/>
            <a:ext cx="4325112" cy="32004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53D6F41-6645-4089-A6BB-7B692A44A4CC}"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20014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21792" y="548640"/>
            <a:ext cx="3840480" cy="4206240"/>
          </a:xfrm>
        </p:spPr>
        <p:txBody>
          <a:bodyPr>
            <a:norm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7" y="548640"/>
            <a:ext cx="5669280" cy="42062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58B73AF-3955-4569-8B4F-B329360A9CBD}"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13195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21792" y="548640"/>
            <a:ext cx="4145582" cy="5394960"/>
          </a:xfrm>
        </p:spPr>
        <p:txBody>
          <a:bodyPr>
            <a:norm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548640"/>
            <a:ext cx="5681662" cy="5394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695276D-BBED-48BC-B459-1E9A16CF46CD}"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36998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21792" y="548640"/>
            <a:ext cx="3749040" cy="5760720"/>
          </a:xfrm>
        </p:spPr>
        <p:txBody>
          <a:bodyPr>
            <a:norm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572000" y="548640"/>
            <a:ext cx="7223760" cy="57607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D138C57-8E3B-4697-92F8-0ED9B71F7E17}"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05517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161034" y="0"/>
            <a:ext cx="8030965" cy="6858000"/>
          </a:xfrm>
          <a:blipFill>
            <a:blip r:embed="rId2">
              <a:alphaModFix amt="70000"/>
            </a:blip>
            <a:stretch>
              <a:fillRect l="58" t="1" b="-8023"/>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548640"/>
            <a:ext cx="5070955" cy="2468880"/>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21792" y="3172968"/>
            <a:ext cx="3273552" cy="2889504"/>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635C43F-DBB1-4D83-B442-E1529AA900C2}"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194560"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41742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62258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CFBEC6DB-65AC-E7B8-5B01-86A24AC4A974}"/>
              </a:ext>
            </a:extLst>
          </p:cNvPr>
          <p:cNvSpPr>
            <a:spLocks noGrp="1"/>
          </p:cNvSpPr>
          <p:nvPr>
            <p:ph type="pic" sz="quarter" idx="13" hasCustomPrompt="1"/>
          </p:nvPr>
        </p:nvSpPr>
        <p:spPr>
          <a:xfrm>
            <a:off x="0" y="0"/>
            <a:ext cx="8030965" cy="6858000"/>
          </a:xfrm>
          <a:blipFill>
            <a:blip r:embed="rId2">
              <a:alphaModFix amt="70000"/>
            </a:blip>
            <a:stretch>
              <a:fillRect l="58" t="1" b="-8023"/>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32648" y="548639"/>
            <a:ext cx="4757112" cy="2468880"/>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7202" y="3168722"/>
            <a:ext cx="3273552" cy="2884605"/>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210814F-321B-0961-76C0-D43819D01B76}"/>
              </a:ext>
            </a:extLst>
          </p:cNvPr>
          <p:cNvSpPr>
            <a:spLocks noGrp="1"/>
          </p:cNvSpPr>
          <p:nvPr>
            <p:ph type="dt" sz="half" idx="15"/>
          </p:nvPr>
        </p:nvSpPr>
        <p:spPr>
          <a:xfrm>
            <a:off x="8321040" y="6453002"/>
            <a:ext cx="1097280" cy="365125"/>
          </a:xfrm>
        </p:spPr>
        <p:txBody>
          <a:bodyPr/>
          <a:lstStyle/>
          <a:p>
            <a:fld id="{D291CE83-67BA-4B15-B48A-7DC5C0636664}" type="datetime1">
              <a:rPr lang="en-US" smtClean="0"/>
              <a:t>12/4/2025</a:t>
            </a:fld>
            <a:endParaRPr lang="en-US" dirty="0"/>
          </a:p>
        </p:txBody>
      </p:sp>
      <p:sp>
        <p:nvSpPr>
          <p:cNvPr id="9" name="Footer Placeholder 8">
            <a:extLst>
              <a:ext uri="{FF2B5EF4-FFF2-40B4-BE49-F238E27FC236}">
                <a16:creationId xmlns:a16="http://schemas.microsoft.com/office/drawing/2014/main" id="{8AF9EDD3-41A3-11D1-DCB0-9A8126C5D7EC}"/>
              </a:ext>
            </a:extLst>
          </p:cNvPr>
          <p:cNvSpPr>
            <a:spLocks noGrp="1"/>
          </p:cNvSpPr>
          <p:nvPr>
            <p:ph type="ftr" sz="quarter" idx="16"/>
          </p:nvPr>
        </p:nvSpPr>
        <p:spPr>
          <a:xfrm>
            <a:off x="9418320" y="6453002"/>
            <a:ext cx="2234578"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689D9E49-2211-8D1A-C39E-2884056E6C73}"/>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246102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7567" y="3939967"/>
            <a:ext cx="4297680" cy="2462630"/>
          </a:xfrm>
        </p:spPr>
        <p:txBody>
          <a:bodyPr anchor="t" anchorCtr="0">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C8C146-0A20-4029-98D5-9A42EEDF8B24}"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124878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713A3F4-E223-745E-5A5E-95DF707B229D}"/>
              </a:ext>
            </a:extLst>
          </p:cNvPr>
          <p:cNvSpPr>
            <a:spLocks noGrp="1"/>
          </p:cNvSpPr>
          <p:nvPr>
            <p:ph type="pic" sz="quarter" idx="18" hasCustomPrompt="1"/>
          </p:nvPr>
        </p:nvSpPr>
        <p:spPr>
          <a:xfrm>
            <a:off x="0" y="0"/>
            <a:ext cx="7584144"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65484" y="548639"/>
            <a:ext cx="4948747" cy="1554480"/>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56079"/>
            <a:ext cx="3401568" cy="4052646"/>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50E7F2C8-9BB5-5A36-DB20-9787777B5325}"/>
              </a:ext>
            </a:extLst>
          </p:cNvPr>
          <p:cNvSpPr>
            <a:spLocks noGrp="1"/>
          </p:cNvSpPr>
          <p:nvPr>
            <p:ph type="dt" sz="half" idx="19"/>
          </p:nvPr>
        </p:nvSpPr>
        <p:spPr>
          <a:xfrm>
            <a:off x="8212790" y="6453002"/>
            <a:ext cx="700122" cy="365125"/>
          </a:xfrm>
        </p:spPr>
        <p:txBody>
          <a:bodyPr/>
          <a:lstStyle/>
          <a:p>
            <a:fld id="{D291CE83-67BA-4B15-B48A-7DC5C0636664}" type="datetime1">
              <a:rPr lang="en-US" smtClean="0"/>
              <a:t>12/4/2025</a:t>
            </a:fld>
            <a:endParaRPr lang="en-US" dirty="0"/>
          </a:p>
        </p:txBody>
      </p:sp>
      <p:sp>
        <p:nvSpPr>
          <p:cNvPr id="6" name="Footer Placeholder 5">
            <a:extLst>
              <a:ext uri="{FF2B5EF4-FFF2-40B4-BE49-F238E27FC236}">
                <a16:creationId xmlns:a16="http://schemas.microsoft.com/office/drawing/2014/main" id="{75E82E6E-2852-09FE-EC5A-6731A616887B}"/>
              </a:ext>
            </a:extLst>
          </p:cNvPr>
          <p:cNvSpPr>
            <a:spLocks noGrp="1"/>
          </p:cNvSpPr>
          <p:nvPr>
            <p:ph type="ftr" sz="quarter" idx="20"/>
          </p:nvPr>
        </p:nvSpPr>
        <p:spPr>
          <a:xfrm>
            <a:off x="9981282" y="6453002"/>
            <a:ext cx="1671616"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C13912C2-0382-F60C-2417-551BD5AC3331}"/>
              </a:ext>
            </a:extLst>
          </p:cNvPr>
          <p:cNvSpPr>
            <a:spLocks noGrp="1"/>
          </p:cNvSpPr>
          <p:nvPr>
            <p:ph type="sldNum" sz="quarter" idx="21"/>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921270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713A3F4-E223-745E-5A5E-95DF707B229D}"/>
              </a:ext>
            </a:extLst>
          </p:cNvPr>
          <p:cNvSpPr>
            <a:spLocks noGrp="1"/>
          </p:cNvSpPr>
          <p:nvPr>
            <p:ph type="pic" sz="quarter" idx="18" hasCustomPrompt="1"/>
          </p:nvPr>
        </p:nvSpPr>
        <p:spPr>
          <a:xfrm>
            <a:off x="4607856" y="0"/>
            <a:ext cx="7584144"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548639"/>
            <a:ext cx="4937760" cy="1463040"/>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21792" y="2256079"/>
            <a:ext cx="3401568" cy="4052646"/>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920E7DDD-6501-D485-19E0-E21C13045FC3}"/>
              </a:ext>
            </a:extLst>
          </p:cNvPr>
          <p:cNvSpPr>
            <a:spLocks noGrp="1"/>
          </p:cNvSpPr>
          <p:nvPr>
            <p:ph type="dt" sz="half" idx="19"/>
          </p:nvPr>
        </p:nvSpPr>
        <p:spPr/>
        <p:txBody>
          <a:bodyPr/>
          <a:lstStyle/>
          <a:p>
            <a:fld id="{D291CE83-67BA-4B15-B48A-7DC5C0636664}" type="datetime1">
              <a:rPr lang="en-US" smtClean="0"/>
              <a:t>12/4/2025</a:t>
            </a:fld>
            <a:endParaRPr lang="en-US" dirty="0"/>
          </a:p>
        </p:txBody>
      </p:sp>
      <p:sp>
        <p:nvSpPr>
          <p:cNvPr id="6" name="Footer Placeholder 5">
            <a:extLst>
              <a:ext uri="{FF2B5EF4-FFF2-40B4-BE49-F238E27FC236}">
                <a16:creationId xmlns:a16="http://schemas.microsoft.com/office/drawing/2014/main" id="{7FCC5AD7-9689-4766-9146-F208F76BCED6}"/>
              </a:ext>
            </a:extLst>
          </p:cNvPr>
          <p:cNvSpPr>
            <a:spLocks noGrp="1"/>
          </p:cNvSpPr>
          <p:nvPr>
            <p:ph type="ftr" sz="quarter" idx="20"/>
          </p:nvPr>
        </p:nvSpPr>
        <p:spPr>
          <a:xfrm>
            <a:off x="2071151" y="6453002"/>
            <a:ext cx="1561447"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A1D21F3F-3845-6D40-C9D6-BE26C3852D58}"/>
              </a:ext>
            </a:extLst>
          </p:cNvPr>
          <p:cNvSpPr>
            <a:spLocks noGrp="1"/>
          </p:cNvSpPr>
          <p:nvPr>
            <p:ph type="sldNum" sz="quarter" idx="21"/>
          </p:nvPr>
        </p:nvSpPr>
        <p:spPr>
          <a:xfrm>
            <a:off x="3661626" y="6453002"/>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39614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409768" y="548640"/>
            <a:ext cx="6217920" cy="1425587"/>
          </a:xfrm>
        </p:spPr>
        <p:txBody>
          <a:bodyPr anchor="b">
            <a:norm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73829" y="2103120"/>
            <a:ext cx="4572000" cy="42976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4C7EAF46-1E68-65AC-7FFE-0B11DA3B892A}"/>
              </a:ext>
            </a:extLst>
          </p:cNvPr>
          <p:cNvSpPr>
            <a:spLocks noGrp="1"/>
          </p:cNvSpPr>
          <p:nvPr>
            <p:ph type="dt" sz="half" idx="15"/>
          </p:nvPr>
        </p:nvSpPr>
        <p:spPr>
          <a:xfrm>
            <a:off x="6973829" y="6453002"/>
            <a:ext cx="914400" cy="365125"/>
          </a:xfrm>
        </p:spPr>
        <p:txBody>
          <a:bodyPr/>
          <a:lstStyle/>
          <a:p>
            <a:fld id="{D291CE83-67BA-4B15-B48A-7DC5C0636664}" type="datetime1">
              <a:rPr lang="en-US" smtClean="0"/>
              <a:t>12/4/2025</a:t>
            </a:fld>
            <a:endParaRPr lang="en-US" dirty="0"/>
          </a:p>
        </p:txBody>
      </p:sp>
      <p:sp>
        <p:nvSpPr>
          <p:cNvPr id="4" name="Footer Placeholder 3">
            <a:extLst>
              <a:ext uri="{FF2B5EF4-FFF2-40B4-BE49-F238E27FC236}">
                <a16:creationId xmlns:a16="http://schemas.microsoft.com/office/drawing/2014/main" id="{96592920-42E4-564A-FF10-87A61B290C03}"/>
              </a:ext>
            </a:extLst>
          </p:cNvPr>
          <p:cNvSpPr>
            <a:spLocks noGrp="1"/>
          </p:cNvSpPr>
          <p:nvPr>
            <p:ph type="ftr" sz="quarter" idx="16"/>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832E3C91-6E96-4B5B-04BF-42DADB92908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821198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6053957" cy="1463040"/>
          </a:xfrm>
        </p:spPr>
        <p:txBody>
          <a:bodyPr anchor="b">
            <a:norm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2103120"/>
            <a:ext cx="4572000" cy="42976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89F9E2B8-D05E-4F3F-12A0-E5305B9DFCC0}"/>
              </a:ext>
            </a:extLst>
          </p:cNvPr>
          <p:cNvSpPr>
            <a:spLocks noGrp="1"/>
          </p:cNvSpPr>
          <p:nvPr>
            <p:ph type="dt" sz="half" idx="15"/>
          </p:nvPr>
        </p:nvSpPr>
        <p:spPr/>
        <p:txBody>
          <a:bodyPr/>
          <a:lstStyle/>
          <a:p>
            <a:fld id="{D291CE83-67BA-4B15-B48A-7DC5C0636664}" type="datetime1">
              <a:rPr lang="en-US" smtClean="0"/>
              <a:t>12/4/2025</a:t>
            </a:fld>
            <a:endParaRPr lang="en-US" dirty="0"/>
          </a:p>
        </p:txBody>
      </p:sp>
      <p:sp>
        <p:nvSpPr>
          <p:cNvPr id="4" name="Footer Placeholder 3">
            <a:extLst>
              <a:ext uri="{FF2B5EF4-FFF2-40B4-BE49-F238E27FC236}">
                <a16:creationId xmlns:a16="http://schemas.microsoft.com/office/drawing/2014/main" id="{ABDA3C70-C3A2-760D-DB41-E2BD236A9937}"/>
              </a:ext>
            </a:extLst>
          </p:cNvPr>
          <p:cNvSpPr>
            <a:spLocks noGrp="1"/>
          </p:cNvSpPr>
          <p:nvPr>
            <p:ph type="ftr" sz="quarter" idx="16"/>
          </p:nvPr>
        </p:nvSpPr>
        <p:spPr>
          <a:xfrm>
            <a:off x="1983968" y="6453002"/>
            <a:ext cx="280540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B5ECB50E-B5F6-7D99-DDA6-E940617BD399}"/>
              </a:ext>
            </a:extLst>
          </p:cNvPr>
          <p:cNvSpPr>
            <a:spLocks noGrp="1"/>
          </p:cNvSpPr>
          <p:nvPr>
            <p:ph type="sldNum" sz="quarter" idx="17"/>
          </p:nvPr>
        </p:nvSpPr>
        <p:spPr>
          <a:xfrm>
            <a:off x="4818401" y="6453002"/>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44700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2831865"/>
            <a:ext cx="3291840" cy="3097879"/>
          </a:xfrm>
        </p:spPr>
        <p:txBody>
          <a:bodyPr anchor="t" anchorCtr="0">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C12A2F-57DF-45DA-A7E9-678FD33267B9}"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54494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3079730"/>
            <a:ext cx="12192000" cy="3778270"/>
          </a:xfrm>
          <a:blipFill>
            <a:blip r:embed="rId2">
              <a:alphaModFix amt="70000"/>
            </a:blip>
            <a:stretch>
              <a:fillRect/>
            </a:stretch>
          </a:blipFill>
        </p:spPr>
        <p:txBody>
          <a:bodyPr vert="horz" lIns="91440" tIns="0" rIns="0" bIns="0" rtlCol="0">
            <a:noAutofit/>
          </a:bodyPr>
          <a:lstStyle>
            <a:lvl1pPr marL="0" indent="0">
              <a:buNone/>
              <a:defRPr lang="en-US" sz="2400" b="0" i="0" dirty="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48640"/>
            <a:ext cx="3296110" cy="3464709"/>
          </a:xfrm>
        </p:spPr>
        <p:txBody>
          <a:bodyPr anchor="b" anchorCtr="0">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48640"/>
            <a:ext cx="7772400" cy="2240280"/>
          </a:xfrm>
        </p:spPr>
        <p:txBody>
          <a:bodyPr>
            <a:no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276917F9-B16A-7D27-FCAF-B93E50E4D6C5}"/>
              </a:ext>
            </a:extLst>
          </p:cNvPr>
          <p:cNvSpPr>
            <a:spLocks noGrp="1"/>
          </p:cNvSpPr>
          <p:nvPr>
            <p:ph type="dt" sz="half" idx="15"/>
          </p:nvPr>
        </p:nvSpPr>
        <p:spPr>
          <a:xfrm>
            <a:off x="137160" y="82296"/>
            <a:ext cx="914400" cy="365125"/>
          </a:xfrm>
        </p:spPr>
        <p:txBody>
          <a:bodyPr/>
          <a:lstStyle/>
          <a:p>
            <a:fld id="{D291CE83-67BA-4B15-B48A-7DC5C0636664}" type="datetime1">
              <a:rPr lang="en-US" smtClean="0"/>
              <a:t>12/4/2025</a:t>
            </a:fld>
            <a:endParaRPr lang="en-US" dirty="0"/>
          </a:p>
        </p:txBody>
      </p:sp>
      <p:sp>
        <p:nvSpPr>
          <p:cNvPr id="4" name="Footer Placeholder 3">
            <a:extLst>
              <a:ext uri="{FF2B5EF4-FFF2-40B4-BE49-F238E27FC236}">
                <a16:creationId xmlns:a16="http://schemas.microsoft.com/office/drawing/2014/main" id="{3F9941E9-FB5D-31CC-0E61-E72E8858EF13}"/>
              </a:ext>
            </a:extLst>
          </p:cNvPr>
          <p:cNvSpPr>
            <a:spLocks noGrp="1"/>
          </p:cNvSpPr>
          <p:nvPr>
            <p:ph type="ftr" sz="quarter" idx="16"/>
          </p:nvPr>
        </p:nvSpPr>
        <p:spPr>
          <a:xfrm>
            <a:off x="8847493" y="82296"/>
            <a:ext cx="2805405" cy="365125"/>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9E528D2-D050-4FE8-C06B-79E43D61A320}"/>
              </a:ext>
            </a:extLst>
          </p:cNvPr>
          <p:cNvSpPr>
            <a:spLocks noGrp="1"/>
          </p:cNvSpPr>
          <p:nvPr>
            <p:ph type="sldNum" sz="quarter" idx="17"/>
          </p:nvPr>
        </p:nvSpPr>
        <p:spPr>
          <a:xfrm>
            <a:off x="11681926" y="82296"/>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661022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dpi="0" rotWithShape="1">
            <a:blip r:embed="rId2">
              <a:alphaModFix amt="70000"/>
            </a:blip>
            <a:srcRect/>
            <a:stretch>
              <a:fillRect/>
            </a:stretch>
          </a:blipFill>
        </p:spPr>
        <p:txBody>
          <a:bodyPr/>
          <a:lstStyle>
            <a:lvl1pPr marL="0" indent="0">
              <a:buFont typeface="Arial" panose="020B0604020202020204" pitchFamily="34" charset="0"/>
              <a:buNone/>
              <a:defRPr/>
            </a:lvl1pPr>
          </a:lstStyle>
          <a:p>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872062" y="548640"/>
            <a:ext cx="7738491" cy="1143000"/>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27AC6081-2309-5F36-0983-5C010DC1163F}"/>
              </a:ext>
            </a:extLst>
          </p:cNvPr>
          <p:cNvSpPr>
            <a:spLocks noGrp="1"/>
          </p:cNvSpPr>
          <p:nvPr>
            <p:ph type="dt" sz="half" idx="15"/>
          </p:nvPr>
        </p:nvSpPr>
        <p:spPr>
          <a:xfrm>
            <a:off x="5538937" y="6453002"/>
            <a:ext cx="914400" cy="365125"/>
          </a:xfrm>
        </p:spPr>
        <p:txBody>
          <a:bodyPr/>
          <a:lstStyle/>
          <a:p>
            <a:fld id="{D291CE83-67BA-4B15-B48A-7DC5C0636664}" type="datetime1">
              <a:rPr lang="en-US" smtClean="0"/>
              <a:t>12/4/2025</a:t>
            </a:fld>
            <a:endParaRPr lang="en-US" dirty="0"/>
          </a:p>
        </p:txBody>
      </p:sp>
      <p:sp>
        <p:nvSpPr>
          <p:cNvPr id="5" name="Footer Placeholder 4">
            <a:extLst>
              <a:ext uri="{FF2B5EF4-FFF2-40B4-BE49-F238E27FC236}">
                <a16:creationId xmlns:a16="http://schemas.microsoft.com/office/drawing/2014/main" id="{CB2B736B-B406-9A7E-22AA-76A4D50B1C46}"/>
              </a:ext>
            </a:extLst>
          </p:cNvPr>
          <p:cNvSpPr>
            <a:spLocks noGrp="1"/>
          </p:cNvSpPr>
          <p:nvPr>
            <p:ph type="ftr" sz="quarter" idx="16"/>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7879AEA-65CD-C53A-46A6-3E0B7750CBD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827960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dpi="0" rotWithShape="1">
            <a:blip r:embed="rId2">
              <a:alphaModFix amt="70000"/>
            </a:blip>
            <a:srcRect/>
            <a:stretch>
              <a:fillRect/>
            </a:stretch>
          </a:blipFill>
        </p:spPr>
        <p:txBody>
          <a:bodyPr vert="horz" lIns="91440" tIns="45720" rIns="91440" bIns="45720" rtlCol="0">
            <a:normAutofit/>
          </a:bodyPr>
          <a:lstStyle>
            <a:lvl1pPr marL="0" indent="0">
              <a:buFont typeface="Arial" panose="020B0604020202020204" pitchFamily="34" charset="0"/>
              <a:buNone/>
              <a:defRPr lang="en-US" dirty="0"/>
            </a:lvl1pPr>
          </a:lstStyle>
          <a:p>
            <a:pPr lvl="0"/>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548640"/>
            <a:ext cx="7717317" cy="1143000"/>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21792" y="1828800"/>
            <a:ext cx="6071616"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ED58995C-B2A0-2BD9-5A1B-B88CE0265AAE}"/>
              </a:ext>
            </a:extLst>
          </p:cNvPr>
          <p:cNvSpPr>
            <a:spLocks noGrp="1"/>
          </p:cNvSpPr>
          <p:nvPr>
            <p:ph type="dt" sz="half" idx="15"/>
          </p:nvPr>
        </p:nvSpPr>
        <p:spPr/>
        <p:txBody>
          <a:bodyPr/>
          <a:lstStyle/>
          <a:p>
            <a:fld id="{D291CE83-67BA-4B15-B48A-7DC5C0636664}" type="datetime1">
              <a:rPr lang="en-US" smtClean="0"/>
              <a:t>12/4/2025</a:t>
            </a:fld>
            <a:endParaRPr lang="en-US" dirty="0"/>
          </a:p>
        </p:txBody>
      </p:sp>
      <p:sp>
        <p:nvSpPr>
          <p:cNvPr id="4" name="Footer Placeholder 3">
            <a:extLst>
              <a:ext uri="{FF2B5EF4-FFF2-40B4-BE49-F238E27FC236}">
                <a16:creationId xmlns:a16="http://schemas.microsoft.com/office/drawing/2014/main" id="{70B089E1-B2B6-08A8-5859-8FDDB86379BD}"/>
              </a:ext>
            </a:extLst>
          </p:cNvPr>
          <p:cNvSpPr>
            <a:spLocks noGrp="1"/>
          </p:cNvSpPr>
          <p:nvPr>
            <p:ph type="ftr" sz="quarter" idx="16"/>
          </p:nvPr>
        </p:nvSpPr>
        <p:spPr>
          <a:xfrm>
            <a:off x="3645573" y="6453002"/>
            <a:ext cx="2805405" cy="365125"/>
          </a:xfrm>
        </p:spPr>
        <p:txBody>
          <a:bodyPr/>
          <a:lstStyle/>
          <a:p>
            <a:r>
              <a:rPr lang="en-US" dirty="0"/>
              <a:t>Sample Footer Text</a:t>
            </a:r>
          </a:p>
        </p:txBody>
      </p:sp>
      <p:sp>
        <p:nvSpPr>
          <p:cNvPr id="5" name="Slide Number Placeholder 4">
            <a:extLst>
              <a:ext uri="{FF2B5EF4-FFF2-40B4-BE49-F238E27FC236}">
                <a16:creationId xmlns:a16="http://schemas.microsoft.com/office/drawing/2014/main" id="{17E5AF9F-BF31-C7BB-740C-349D3B0D62A5}"/>
              </a:ext>
            </a:extLst>
          </p:cNvPr>
          <p:cNvSpPr>
            <a:spLocks noGrp="1"/>
          </p:cNvSpPr>
          <p:nvPr>
            <p:ph type="sldNum" sz="quarter" idx="17"/>
          </p:nvPr>
        </p:nvSpPr>
        <p:spPr>
          <a:xfrm>
            <a:off x="6480006" y="6453002"/>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12147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603504"/>
            <a:ext cx="10964029" cy="1005840"/>
          </a:xfrm>
        </p:spPr>
        <p:txBody>
          <a:bodyPr anchor="t" anchorCtr="0"/>
          <a:lstStyle>
            <a:lvl1pPr>
              <a:defRPr>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21792" y="1828800"/>
            <a:ext cx="5577840" cy="44805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48059" y="1828798"/>
            <a:ext cx="4937761" cy="4480561"/>
          </a:xfrm>
          <a:blipFill>
            <a:blip r:embed="rId2">
              <a:alphaModFix amt="70000"/>
            </a:blip>
            <a:stretch>
              <a:fillRect l="-650" t="-6123" b="1"/>
            </a:stretch>
          </a:blipFill>
        </p:spPr>
        <p:txBody>
          <a:bodyPr/>
          <a:lstStyle>
            <a:lvl1pPr marL="0" indent="0">
              <a:buFont typeface="Arial" panose="020B0604020202020204" pitchFamily="34" charset="0"/>
              <a:buNone/>
              <a:defRPr/>
            </a:lvl1pPr>
          </a:lstStyle>
          <a:p>
            <a:r>
              <a:rPr lang="en-US" dirty="0"/>
              <a:t> </a:t>
            </a:r>
          </a:p>
        </p:txBody>
      </p:sp>
      <p:sp>
        <p:nvSpPr>
          <p:cNvPr id="3" name="Date Placeholder 2">
            <a:extLst>
              <a:ext uri="{FF2B5EF4-FFF2-40B4-BE49-F238E27FC236}">
                <a16:creationId xmlns:a16="http://schemas.microsoft.com/office/drawing/2014/main" id="{FE4D90A4-3BB5-5BF3-1AE7-84F335478E7A}"/>
              </a:ext>
            </a:extLst>
          </p:cNvPr>
          <p:cNvSpPr>
            <a:spLocks noGrp="1"/>
          </p:cNvSpPr>
          <p:nvPr>
            <p:ph type="dt" sz="half" idx="15"/>
          </p:nvPr>
        </p:nvSpPr>
        <p:spPr/>
        <p:txBody>
          <a:bodyPr/>
          <a:lstStyle/>
          <a:p>
            <a:fld id="{D291CE83-67BA-4B15-B48A-7DC5C0636664}" type="datetime1">
              <a:rPr lang="en-US" smtClean="0"/>
              <a:t>12/4/2025</a:t>
            </a:fld>
            <a:endParaRPr lang="en-US" dirty="0"/>
          </a:p>
        </p:txBody>
      </p:sp>
      <p:sp>
        <p:nvSpPr>
          <p:cNvPr id="4" name="Footer Placeholder 3">
            <a:extLst>
              <a:ext uri="{FF2B5EF4-FFF2-40B4-BE49-F238E27FC236}">
                <a16:creationId xmlns:a16="http://schemas.microsoft.com/office/drawing/2014/main" id="{71E8C3D3-AC9B-D17D-77D4-AC4732E81C02}"/>
              </a:ext>
            </a:extLst>
          </p:cNvPr>
          <p:cNvSpPr>
            <a:spLocks noGrp="1"/>
          </p:cNvSpPr>
          <p:nvPr>
            <p:ph type="ftr" sz="quarter" idx="16"/>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6E4867DB-1F5E-6695-55B8-5974C08DD3A9}"/>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21305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603503"/>
            <a:ext cx="10963656" cy="1005840"/>
          </a:xfrm>
        </p:spPr>
        <p:txBody>
          <a:bodyPr anchor="t" anchorCtr="0"/>
          <a:lstStyle>
            <a:lvl1pPr>
              <a:defRPr>
                <a:solidFill>
                  <a:schemeClr val="bg1"/>
                </a:solidFill>
                <a:highlight>
                  <a:srgbClr val="000000"/>
                </a:highlight>
              </a:defRPr>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21792" y="1828800"/>
            <a:ext cx="6446520" cy="4425696"/>
          </a:xfrm>
          <a:blipFill>
            <a:blip r:embed="rId2">
              <a:alphaModFix amt="70000"/>
            </a:blip>
            <a:stretch>
              <a:fillRect/>
            </a:stretch>
          </a:blipFill>
        </p:spPr>
        <p:txBody>
          <a:bodyPr/>
          <a:lstStyle>
            <a:lvl1pPr marL="0" indent="0">
              <a:buFont typeface="Arial" panose="020B0604020202020204" pitchFamily="34" charse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562088" y="1828800"/>
            <a:ext cx="4023360" cy="4428871"/>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66791B-F730-470C-BD5E-FFF8D449589F}"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099055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1005840"/>
          </a:xfrm>
        </p:spPr>
        <p:txBody>
          <a:bodyPr anchor="t" anchorCtr="0"/>
          <a:lstStyle>
            <a:lvl1pPr>
              <a:defRPr>
                <a:solidFill>
                  <a:schemeClr val="bg1"/>
                </a:solidFill>
                <a:highlight>
                  <a:srgbClr val="000000"/>
                </a:highlight>
              </a:defRPr>
            </a:lvl1pPr>
          </a:lstStyle>
          <a:p>
            <a:r>
              <a:rPr lang="en-US" dirty="0"/>
              <a:t>Click to edit Master title style</a:t>
            </a:r>
          </a:p>
        </p:txBody>
      </p:sp>
      <p:sp>
        <p:nvSpPr>
          <p:cNvPr id="3" name="Picture Placeholder 10">
            <a:extLst>
              <a:ext uri="{FF2B5EF4-FFF2-40B4-BE49-F238E27FC236}">
                <a16:creationId xmlns:a16="http://schemas.microsoft.com/office/drawing/2014/main" id="{73B5F72B-0708-4E77-756F-A5A83827C610}"/>
              </a:ext>
            </a:extLst>
          </p:cNvPr>
          <p:cNvSpPr>
            <a:spLocks noGrp="1"/>
          </p:cNvSpPr>
          <p:nvPr>
            <p:ph type="pic" sz="quarter" idx="13" hasCustomPrompt="1"/>
          </p:nvPr>
        </p:nvSpPr>
        <p:spPr>
          <a:xfrm>
            <a:off x="621792" y="1828798"/>
            <a:ext cx="4937761" cy="4480561"/>
          </a:xfrm>
          <a:blipFill>
            <a:blip r:embed="rId2">
              <a:alphaModFix amt="70000"/>
            </a:blip>
            <a:stretch>
              <a:fillRect l="-185" t="-6123" b="1"/>
            </a:stretch>
          </a:blipFill>
        </p:spPr>
        <p:txBody>
          <a:bodyPr/>
          <a:lstStyle>
            <a:lvl1pPr marL="0" indent="0">
              <a:buFont typeface="Arial" panose="020B0604020202020204" pitchFamily="34" charse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52373" y="1828800"/>
            <a:ext cx="5577840" cy="44805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66791B-F730-470C-BD5E-FFF8D449589F}"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355329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70000"/>
            </a:blip>
            <a:srcRect/>
            <a:stretch>
              <a:fillRect/>
            </a:stretch>
          </a:blipFill>
        </p:spPr>
        <p:txBody>
          <a:bodyPr vert="horz" lIns="91440" tIns="45720" rIns="91440" bIns="45720" rtlCol="0">
            <a:normAutofit/>
          </a:bodyPr>
          <a:lstStyle>
            <a:lvl1pPr marL="0" indent="0">
              <a:buFont typeface="Arial" panose="020B0604020202020204" pitchFamily="34" charset="0"/>
              <a:buNone/>
              <a:defRPr lang="en-US"/>
            </a:lvl1pPr>
          </a:lstStyle>
          <a:p>
            <a:pPr lvl="0"/>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01537" y="320039"/>
            <a:ext cx="8502199" cy="1258389"/>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725386"/>
            <a:ext cx="6858000" cy="4638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1A5F77D0-C28E-4573-88F0-0A30FF98888E}" type="datetime1">
              <a:rPr lang="en-US" smtClean="0"/>
              <a:t>12/4/2025</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66359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70000"/>
            </a:blip>
            <a:srcRect/>
            <a:stretch>
              <a:fillRect/>
            </a:stretch>
          </a:blipFill>
        </p:spPr>
        <p:txBody>
          <a:bodyPr vert="horz" lIns="91440" tIns="45720" rIns="91440" bIns="45720" rtlCol="0">
            <a:normAutofit/>
          </a:bodyPr>
          <a:lstStyle>
            <a:lvl1pPr marL="0" indent="0">
              <a:buFont typeface="Arial" panose="020B0604020202020204" pitchFamily="34" charset="0"/>
              <a:buNone/>
              <a:defRPr lang="en-US"/>
            </a:lvl1pPr>
          </a:lstStyle>
          <a:p>
            <a:pPr lvl="0"/>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8400908" cy="1261872"/>
          </a:xfrm>
        </p:spPr>
        <p:txBody>
          <a:bodyPr anchor="b">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728870"/>
            <a:ext cx="6858000" cy="46353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B445D377-13FB-4841-FF6E-B9BD15CCC94D}"/>
              </a:ext>
            </a:extLst>
          </p:cNvPr>
          <p:cNvSpPr>
            <a:spLocks noGrp="1"/>
          </p:cNvSpPr>
          <p:nvPr>
            <p:ph type="dt" sz="half" idx="15"/>
          </p:nvPr>
        </p:nvSpPr>
        <p:spPr/>
        <p:txBody>
          <a:bodyPr/>
          <a:lstStyle/>
          <a:p>
            <a:fld id="{D291CE83-67BA-4B15-B48A-7DC5C0636664}" type="datetime1">
              <a:rPr lang="en-US" smtClean="0"/>
              <a:t>12/4/2025</a:t>
            </a:fld>
            <a:endParaRPr lang="en-US" dirty="0"/>
          </a:p>
        </p:txBody>
      </p:sp>
      <p:sp>
        <p:nvSpPr>
          <p:cNvPr id="5" name="Footer Placeholder 4">
            <a:extLst>
              <a:ext uri="{FF2B5EF4-FFF2-40B4-BE49-F238E27FC236}">
                <a16:creationId xmlns:a16="http://schemas.microsoft.com/office/drawing/2014/main" id="{C0E58E07-B079-D675-1C8D-4728A21EA972}"/>
              </a:ext>
            </a:extLst>
          </p:cNvPr>
          <p:cNvSpPr>
            <a:spLocks noGrp="1"/>
          </p:cNvSpPr>
          <p:nvPr>
            <p:ph type="ftr" sz="quarter" idx="16"/>
          </p:nvPr>
        </p:nvSpPr>
        <p:spPr>
          <a:xfrm>
            <a:off x="4275493" y="6453002"/>
            <a:ext cx="2805405" cy="365125"/>
          </a:xfrm>
        </p:spPr>
        <p:txBody>
          <a:bodyPr/>
          <a:lstStyle/>
          <a:p>
            <a:r>
              <a:rPr lang="en-US" dirty="0"/>
              <a:t>Sample Footer Text</a:t>
            </a:r>
          </a:p>
        </p:txBody>
      </p:sp>
      <p:sp>
        <p:nvSpPr>
          <p:cNvPr id="6" name="Slide Number Placeholder 5">
            <a:extLst>
              <a:ext uri="{FF2B5EF4-FFF2-40B4-BE49-F238E27FC236}">
                <a16:creationId xmlns:a16="http://schemas.microsoft.com/office/drawing/2014/main" id="{EB0DC5B2-0CA1-6496-FDE3-6FA015A4EE36}"/>
              </a:ext>
            </a:extLst>
          </p:cNvPr>
          <p:cNvSpPr>
            <a:spLocks noGrp="1"/>
          </p:cNvSpPr>
          <p:nvPr>
            <p:ph type="sldNum" sz="quarter" idx="17"/>
          </p:nvPr>
        </p:nvSpPr>
        <p:spPr>
          <a:xfrm>
            <a:off x="7109926" y="6453002"/>
            <a:ext cx="379443"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95606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46804" y="2427156"/>
            <a:ext cx="4186010" cy="3905381"/>
          </a:xfrm>
          <a:blipFill>
            <a:blip r:embed="rId2">
              <a:alphaModFix amt="70000"/>
            </a:blip>
            <a:stretch>
              <a:fillRect l="-718" r="1"/>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1" y="548638"/>
            <a:ext cx="5111021" cy="2492735"/>
          </a:xfrm>
        </p:spPr>
        <p:txBody>
          <a:bodyPr anchor="t" anchorCtr="0">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203969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46803" y="2295144"/>
            <a:ext cx="3085185" cy="4041648"/>
          </a:xfrm>
          <a:blipFill>
            <a:blip r:embed="rId2">
              <a:alphaModFix amt="70000"/>
            </a:blip>
            <a:stretch>
              <a:fillRect l="-974" r="1"/>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549274"/>
            <a:ext cx="4023360" cy="2743200"/>
          </a:xfrm>
        </p:spPr>
        <p:txBody>
          <a:bodyPr anchor="t" anchorCtr="0">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929476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BFB767-CAF2-628B-7675-91B983B225CB}"/>
              </a:ext>
            </a:extLst>
          </p:cNvPr>
          <p:cNvSpPr>
            <a:spLocks noGrp="1"/>
          </p:cNvSpPr>
          <p:nvPr>
            <p:ph type="pic" sz="quarter" idx="13" hasCustomPrompt="1"/>
          </p:nvPr>
        </p:nvSpPr>
        <p:spPr>
          <a:xfrm>
            <a:off x="0" y="0"/>
            <a:ext cx="10172699" cy="5067300"/>
          </a:xfrm>
          <a:blipFill dpi="0" rotWithShape="1">
            <a:blip r:embed="rId2">
              <a:alphaModFix amt="70000"/>
            </a:blip>
            <a:srcRect/>
            <a:stretch>
              <a:fillRect/>
            </a:stretch>
          </a:blipFill>
        </p:spPr>
        <p:txBody>
          <a:bodyPr vert="horz" lIns="91440" tIns="45720" rIns="91440" bIns="45720" rtlCol="0">
            <a:normAutofit/>
          </a:bodyPr>
          <a:lstStyle>
            <a:lvl1pPr marL="0" indent="0">
              <a:buFont typeface="Arial" panose="020B0604020202020204" pitchFamily="34" charset="0"/>
              <a:buNone/>
              <a:defRPr lang="en-US"/>
            </a:lvl1pPr>
          </a:lstStyle>
          <a:p>
            <a:pPr lvl="0"/>
            <a:r>
              <a:rPr lang="en-US" dirty="0"/>
              <a:t> </a:t>
            </a:r>
          </a:p>
        </p:txBody>
      </p:sp>
      <p:sp>
        <p:nvSpPr>
          <p:cNvPr id="2" name="Title 1">
            <a:extLst>
              <a:ext uri="{FF2B5EF4-FFF2-40B4-BE49-F238E27FC236}">
                <a16:creationId xmlns:a16="http://schemas.microsoft.com/office/drawing/2014/main" id="{9B0FF197-4D72-4945-8068-57D52018E6C9}"/>
              </a:ext>
            </a:extLst>
          </p:cNvPr>
          <p:cNvSpPr>
            <a:spLocks noGrp="1"/>
          </p:cNvSpPr>
          <p:nvPr>
            <p:ph type="title"/>
          </p:nvPr>
        </p:nvSpPr>
        <p:spPr>
          <a:xfrm>
            <a:off x="6096000" y="914399"/>
            <a:ext cx="5448300" cy="3117553"/>
          </a:xfrm>
        </p:spPr>
        <p:txBody>
          <a:bodyPr anchor="t">
            <a:normAutofit/>
          </a:bodyPr>
          <a:lstStyle>
            <a:lvl1pPr algn="r">
              <a:defRPr sz="4000">
                <a:solidFill>
                  <a:schemeClr val="bg1"/>
                </a:solidFill>
                <a:highlight>
                  <a:srgbClr val="000000"/>
                </a:highligh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8C81FA8-039D-4BAF-8AAB-7B6616AFEEC6}"/>
              </a:ext>
            </a:extLst>
          </p:cNvPr>
          <p:cNvSpPr>
            <a:spLocks noGrp="1"/>
          </p:cNvSpPr>
          <p:nvPr>
            <p:ph idx="1"/>
          </p:nvPr>
        </p:nvSpPr>
        <p:spPr>
          <a:xfrm>
            <a:off x="1981201" y="5560042"/>
            <a:ext cx="8271878" cy="542344"/>
          </a:xfrm>
        </p:spPr>
        <p:txBody>
          <a:bodyPr/>
          <a:lstStyle>
            <a:lvl1pPr marL="0" indent="0" algn="r">
              <a:buNone/>
              <a:defRPr lang="en-US" sz="2000" kern="1200" dirty="0">
                <a:solidFill>
                  <a:schemeClr val="tx1"/>
                </a:solidFill>
                <a:effectLst/>
                <a:latin typeface="+mn-lt"/>
                <a:ea typeface="+mn-ea"/>
                <a:cs typeface="+mn-cs"/>
              </a:defRPr>
            </a:lvl1pPr>
            <a:lvl2pPr algn="r">
              <a:defRPr/>
            </a:lvl2pPr>
            <a:lvl3pPr algn="r">
              <a:defRPr/>
            </a:lvl3pPr>
            <a:lvl4pPr algn="r">
              <a:defRPr/>
            </a:lvl4pPr>
            <a:lvl5pPr algn="r">
              <a:defRPr/>
            </a:lvl5pPr>
          </a:lstStyle>
          <a:p>
            <a:pPr lvl="0"/>
            <a:r>
              <a:rPr lang="en-US" dirty="0"/>
              <a:t>Click to edit Master text styles</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09E58DE0-2D5A-4C5D-BB9F-60B17AEDD2D8}" type="datetimeFigureOut">
              <a:rPr lang="en-US" smtClean="0"/>
              <a:t>12/4/2025</a:t>
            </a:fld>
            <a:endParaRPr lang="en-US" dirty="0"/>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B37E107C-2248-4498-B52C-AA96C672919A}" type="slidenum">
              <a:rPr lang="en-US" smtClean="0"/>
              <a:t>‹#›</a:t>
            </a:fld>
            <a:endParaRPr lang="en-US" dirty="0"/>
          </a:p>
        </p:txBody>
      </p:sp>
    </p:spTree>
    <p:extLst>
      <p:ext uri="{BB962C8B-B14F-4D97-AF65-F5344CB8AC3E}">
        <p14:creationId xmlns:p14="http://schemas.microsoft.com/office/powerpoint/2010/main" val="19506572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20">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BFB767-CAF2-628B-7675-91B983B225CB}"/>
              </a:ext>
            </a:extLst>
          </p:cNvPr>
          <p:cNvSpPr>
            <a:spLocks noGrp="1"/>
          </p:cNvSpPr>
          <p:nvPr>
            <p:ph type="pic" sz="quarter" idx="13" hasCustomPrompt="1"/>
          </p:nvPr>
        </p:nvSpPr>
        <p:spPr>
          <a:xfrm>
            <a:off x="0" y="0"/>
            <a:ext cx="4076700" cy="4193427"/>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9B0FF197-4D72-4945-8068-57D52018E6C9}"/>
              </a:ext>
            </a:extLst>
          </p:cNvPr>
          <p:cNvSpPr>
            <a:spLocks noGrp="1"/>
          </p:cNvSpPr>
          <p:nvPr>
            <p:ph type="title"/>
          </p:nvPr>
        </p:nvSpPr>
        <p:spPr>
          <a:xfrm>
            <a:off x="660591" y="3786474"/>
            <a:ext cx="4169890" cy="1614008"/>
          </a:xfrm>
        </p:spPr>
        <p:txBody>
          <a:bodyPr anchor="t">
            <a:noAutofit/>
          </a:bodyPr>
          <a:lstStyle>
            <a:lvl1pPr algn="r">
              <a:defRPr sz="4000">
                <a:solidFill>
                  <a:schemeClr val="bg1"/>
                </a:solidFill>
                <a:highlight>
                  <a:srgbClr val="000000"/>
                </a:highlight>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A40C7A95-E12A-CD85-629E-0A9E34DCE380}"/>
              </a:ext>
            </a:extLst>
          </p:cNvPr>
          <p:cNvSpPr>
            <a:spLocks noGrp="1"/>
          </p:cNvSpPr>
          <p:nvPr>
            <p:ph idx="1"/>
          </p:nvPr>
        </p:nvSpPr>
        <p:spPr>
          <a:xfrm>
            <a:off x="5499291" y="914400"/>
            <a:ext cx="5773936" cy="5029200"/>
          </a:xfrm>
        </p:spPr>
        <p:txBody>
          <a:bodyPr>
            <a:norm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09E58DE0-2D5A-4C5D-BB9F-60B17AEDD2D8}" type="datetimeFigureOut">
              <a:rPr lang="en-US" smtClean="0"/>
              <a:t>12/4/2025</a:t>
            </a:fld>
            <a:endParaRPr lang="en-US" dirty="0"/>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B37E107C-2248-4498-B52C-AA96C672919A}" type="slidenum">
              <a:rPr lang="en-US" smtClean="0"/>
              <a:t>‹#›</a:t>
            </a:fld>
            <a:endParaRPr lang="en-US" dirty="0"/>
          </a:p>
        </p:txBody>
      </p:sp>
    </p:spTree>
    <p:extLst>
      <p:ext uri="{BB962C8B-B14F-4D97-AF65-F5344CB8AC3E}">
        <p14:creationId xmlns:p14="http://schemas.microsoft.com/office/powerpoint/2010/main" val="35433668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2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BFB767-CAF2-628B-7675-91B983B225CB}"/>
              </a:ext>
            </a:extLst>
          </p:cNvPr>
          <p:cNvSpPr>
            <a:spLocks noGrp="1"/>
          </p:cNvSpPr>
          <p:nvPr>
            <p:ph type="pic" sz="quarter" idx="13" hasCustomPrompt="1"/>
          </p:nvPr>
        </p:nvSpPr>
        <p:spPr>
          <a:xfrm>
            <a:off x="-1" y="0"/>
            <a:ext cx="8115299" cy="6858000"/>
          </a:xfrm>
          <a:blipFill>
            <a:blip r:embed="rId2">
              <a:alphaModFix amt="70000"/>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7" name="Title 6">
            <a:extLst>
              <a:ext uri="{FF2B5EF4-FFF2-40B4-BE49-F238E27FC236}">
                <a16:creationId xmlns:a16="http://schemas.microsoft.com/office/drawing/2014/main" id="{C34B03A4-39B7-F5C1-D964-CA069C0F716B}"/>
              </a:ext>
            </a:extLst>
          </p:cNvPr>
          <p:cNvSpPr>
            <a:spLocks noGrp="1"/>
          </p:cNvSpPr>
          <p:nvPr>
            <p:ph type="title"/>
          </p:nvPr>
        </p:nvSpPr>
        <p:spPr>
          <a:xfrm>
            <a:off x="647701" y="647698"/>
            <a:ext cx="4225166" cy="2420757"/>
          </a:xfrm>
        </p:spPr>
        <p:txBody>
          <a:bodyPr/>
          <a:lstStyle>
            <a:lvl1pPr>
              <a:defRPr>
                <a:solidFill>
                  <a:schemeClr val="bg1"/>
                </a:solidFill>
                <a:highlight>
                  <a:srgbClr val="000000"/>
                </a:highlight>
              </a:defRPr>
            </a:lvl1pPr>
          </a:lstStyle>
          <a:p>
            <a:r>
              <a:rPr lang="en-US" dirty="0"/>
              <a:t>Click to edit Master title style</a:t>
            </a:r>
          </a:p>
        </p:txBody>
      </p:sp>
      <p:sp>
        <p:nvSpPr>
          <p:cNvPr id="8" name="Content Placeholder 2">
            <a:extLst>
              <a:ext uri="{FF2B5EF4-FFF2-40B4-BE49-F238E27FC236}">
                <a16:creationId xmlns:a16="http://schemas.microsoft.com/office/drawing/2014/main" id="{A40C7A95-E12A-CD85-629E-0A9E34DCE380}"/>
              </a:ext>
            </a:extLst>
          </p:cNvPr>
          <p:cNvSpPr>
            <a:spLocks noGrp="1"/>
          </p:cNvSpPr>
          <p:nvPr>
            <p:ph idx="1"/>
          </p:nvPr>
        </p:nvSpPr>
        <p:spPr>
          <a:xfrm>
            <a:off x="8854931" y="647699"/>
            <a:ext cx="2689367" cy="5562599"/>
          </a:xfrm>
        </p:spPr>
        <p:txBody>
          <a:bodyPr>
            <a:normAutofit/>
          </a:bodyPr>
          <a:lstStyle>
            <a:lvl1pPr marL="342900" indent="-342900">
              <a:buFont typeface="Arial" panose="020B0604020202020204" pitchFamily="34" charset="0"/>
              <a:buChar char="•"/>
              <a:defRPr/>
            </a:lvl1pPr>
            <a:lvl2pPr marL="514350" indent="-285750">
              <a:buFont typeface="Arial" panose="020B0604020202020204" pitchFamily="34" charset="0"/>
              <a:buChar char="•"/>
              <a:defRPr/>
            </a:lvl2pPr>
            <a:lvl3pPr marL="742950" indent="-285750">
              <a:buFont typeface="Arial" panose="020B0604020202020204" pitchFamily="34" charset="0"/>
              <a:buChar char="•"/>
              <a:defRPr/>
            </a:lvl3pPr>
            <a:lvl4pPr marL="971550" indent="-285750">
              <a:buFont typeface="Arial" panose="020B0604020202020204" pitchFamily="34" charset="0"/>
              <a:buChar char="•"/>
              <a:defRPr/>
            </a:lvl4pPr>
            <a:lvl5pPr marL="1085850" indent="-1714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09E58DE0-2D5A-4C5D-BB9F-60B17AEDD2D8}" type="datetimeFigureOut">
              <a:rPr lang="en-US" smtClean="0"/>
              <a:t>12/4/2025</a:t>
            </a:fld>
            <a:endParaRPr lang="en-US" dirty="0"/>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B37E107C-2248-4498-B52C-AA96C672919A}" type="slidenum">
              <a:rPr lang="en-US" smtClean="0"/>
              <a:t>‹#›</a:t>
            </a:fld>
            <a:endParaRPr lang="en-US" dirty="0"/>
          </a:p>
        </p:txBody>
      </p:sp>
    </p:spTree>
    <p:extLst>
      <p:ext uri="{BB962C8B-B14F-4D97-AF65-F5344CB8AC3E}">
        <p14:creationId xmlns:p14="http://schemas.microsoft.com/office/powerpoint/2010/main" val="19107829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2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BFB767-CAF2-628B-7675-91B983B225CB}"/>
              </a:ext>
            </a:extLst>
          </p:cNvPr>
          <p:cNvSpPr>
            <a:spLocks noGrp="1"/>
          </p:cNvSpPr>
          <p:nvPr>
            <p:ph type="pic" sz="quarter" idx="13" hasCustomPrompt="1"/>
          </p:nvPr>
        </p:nvSpPr>
        <p:spPr>
          <a:xfrm>
            <a:off x="1981200" y="0"/>
            <a:ext cx="10210798" cy="5067300"/>
          </a:xfrm>
          <a:blipFill dpi="0" rotWithShape="1">
            <a:blip r:embed="rId2">
              <a:alphaModFix amt="70000"/>
            </a:blip>
            <a:srcRect/>
            <a:stretch>
              <a:fillRect/>
            </a:stretch>
          </a:blipFill>
        </p:spPr>
        <p:txBody>
          <a:bodyPr/>
          <a:lstStyle>
            <a:lvl1pPr marL="0" indent="0">
              <a:buFont typeface="Arial" panose="020B0604020202020204" pitchFamily="34" charset="0"/>
              <a:buNone/>
              <a:defRPr/>
            </a:lvl1pPr>
          </a:lstStyle>
          <a:p>
            <a:r>
              <a:rPr lang="en-US" dirty="0"/>
              <a:t> </a:t>
            </a:r>
          </a:p>
        </p:txBody>
      </p:sp>
      <p:sp>
        <p:nvSpPr>
          <p:cNvPr id="8" name="Title 7">
            <a:extLst>
              <a:ext uri="{FF2B5EF4-FFF2-40B4-BE49-F238E27FC236}">
                <a16:creationId xmlns:a16="http://schemas.microsoft.com/office/drawing/2014/main" id="{1B520403-BDFD-00AF-7685-E3C2366A63ED}"/>
              </a:ext>
            </a:extLst>
          </p:cNvPr>
          <p:cNvSpPr>
            <a:spLocks noGrp="1"/>
          </p:cNvSpPr>
          <p:nvPr>
            <p:ph type="title"/>
          </p:nvPr>
        </p:nvSpPr>
        <p:spPr>
          <a:xfrm>
            <a:off x="914400" y="647700"/>
            <a:ext cx="5181600" cy="2595563"/>
          </a:xfrm>
        </p:spPr>
        <p:txBody>
          <a:bodyPr/>
          <a:lstStyle>
            <a:lvl1pPr>
              <a:defRPr>
                <a:solidFill>
                  <a:schemeClr val="bg1"/>
                </a:solidFill>
                <a:highlight>
                  <a:srgbClr val="000000"/>
                </a:highlight>
              </a:defRPr>
            </a:lvl1pPr>
          </a:lstStyle>
          <a:p>
            <a:r>
              <a:rPr lang="en-US" dirty="0"/>
              <a:t>Click to edit Master title style</a:t>
            </a:r>
          </a:p>
        </p:txBody>
      </p:sp>
      <p:sp>
        <p:nvSpPr>
          <p:cNvPr id="11" name="Content Placeholder 10">
            <a:extLst>
              <a:ext uri="{FF2B5EF4-FFF2-40B4-BE49-F238E27FC236}">
                <a16:creationId xmlns:a16="http://schemas.microsoft.com/office/drawing/2014/main" id="{D1DFE5C8-DAB2-CA31-6958-050610D77ADF}"/>
              </a:ext>
            </a:extLst>
          </p:cNvPr>
          <p:cNvSpPr>
            <a:spLocks noGrp="1"/>
          </p:cNvSpPr>
          <p:nvPr>
            <p:ph sz="quarter" idx="14"/>
          </p:nvPr>
        </p:nvSpPr>
        <p:spPr>
          <a:xfrm>
            <a:off x="1893888" y="5559425"/>
            <a:ext cx="8278812" cy="650875"/>
          </a:xfrm>
        </p:spPr>
        <p:txBody>
          <a:bodyPr>
            <a:normAutofit/>
          </a:bodyPr>
          <a:lstStyle>
            <a:lvl1pPr marL="0" indent="0">
              <a:buNone/>
              <a:defRPr sz="2000"/>
            </a:lvl1pPr>
          </a:lstStyle>
          <a:p>
            <a:pPr lvl="0"/>
            <a:r>
              <a:rPr lang="en-US" dirty="0"/>
              <a:t>Click to edit Master text styles</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09E58DE0-2D5A-4C5D-BB9F-60B17AEDD2D8}" type="datetimeFigureOut">
              <a:rPr lang="en-US" smtClean="0"/>
              <a:t>12/4/2025</a:t>
            </a:fld>
            <a:endParaRPr lang="en-US" dirty="0"/>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B37E107C-2248-4498-B52C-AA96C672919A}" type="slidenum">
              <a:rPr lang="en-US" smtClean="0"/>
              <a:t>‹#›</a:t>
            </a:fld>
            <a:endParaRPr lang="en-US" dirty="0"/>
          </a:p>
        </p:txBody>
      </p:sp>
    </p:spTree>
    <p:extLst>
      <p:ext uri="{BB962C8B-B14F-4D97-AF65-F5344CB8AC3E}">
        <p14:creationId xmlns:p14="http://schemas.microsoft.com/office/powerpoint/2010/main" val="32953861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BFB767-CAF2-628B-7675-91B983B225CB}"/>
              </a:ext>
            </a:extLst>
          </p:cNvPr>
          <p:cNvSpPr>
            <a:spLocks noGrp="1"/>
          </p:cNvSpPr>
          <p:nvPr>
            <p:ph type="pic" sz="quarter" idx="13" hasCustomPrompt="1"/>
          </p:nvPr>
        </p:nvSpPr>
        <p:spPr>
          <a:xfrm>
            <a:off x="0" y="0"/>
            <a:ext cx="12192000" cy="4193427"/>
          </a:xfrm>
          <a:blipFill dpi="0" rotWithShape="1">
            <a:blip r:embed="rId2">
              <a:alphaModFix amt="70000"/>
            </a:blip>
            <a:srcRect/>
            <a:stretch>
              <a:fillRect/>
            </a:stretch>
          </a:blipFill>
        </p:spPr>
        <p:txBody>
          <a:bodyPr/>
          <a:lstStyle>
            <a:lvl1pPr marL="0" indent="0">
              <a:buFont typeface="Arial" panose="020B0604020202020204" pitchFamily="34" charset="0"/>
              <a:buNone/>
              <a:defRPr/>
            </a:lvl1pPr>
          </a:lstStyle>
          <a:p>
            <a:r>
              <a:rPr lang="en-US" dirty="0"/>
              <a:t> </a:t>
            </a:r>
          </a:p>
        </p:txBody>
      </p:sp>
      <p:sp>
        <p:nvSpPr>
          <p:cNvPr id="7" name="Title 6">
            <a:extLst>
              <a:ext uri="{FF2B5EF4-FFF2-40B4-BE49-F238E27FC236}">
                <a16:creationId xmlns:a16="http://schemas.microsoft.com/office/drawing/2014/main" id="{4A48BCDE-4694-0B11-3F5D-030F758E59D0}"/>
              </a:ext>
            </a:extLst>
          </p:cNvPr>
          <p:cNvSpPr>
            <a:spLocks noGrp="1"/>
          </p:cNvSpPr>
          <p:nvPr>
            <p:ph type="title"/>
          </p:nvPr>
        </p:nvSpPr>
        <p:spPr>
          <a:xfrm>
            <a:off x="652372" y="1712200"/>
            <a:ext cx="6019892" cy="1896956"/>
          </a:xfrm>
        </p:spPr>
        <p:txBody>
          <a:bodyPr/>
          <a:lstStyle>
            <a:lvl1pPr>
              <a:lnSpc>
                <a:spcPct val="90000"/>
              </a:lnSpc>
              <a:defRPr>
                <a:solidFill>
                  <a:schemeClr val="bg1"/>
                </a:solidFill>
                <a:highlight>
                  <a:srgbClr val="000000"/>
                </a:highlight>
              </a:defRPr>
            </a:lvl1pPr>
          </a:lstStyle>
          <a:p>
            <a:r>
              <a:rPr lang="en-US" dirty="0"/>
              <a:t>Click to edit Master title style</a:t>
            </a:r>
          </a:p>
        </p:txBody>
      </p:sp>
      <p:sp>
        <p:nvSpPr>
          <p:cNvPr id="9" name="Content Placeholder 2">
            <a:extLst>
              <a:ext uri="{FF2B5EF4-FFF2-40B4-BE49-F238E27FC236}">
                <a16:creationId xmlns:a16="http://schemas.microsoft.com/office/drawing/2014/main" id="{DE27908E-38A7-B900-61E8-3AB5DD08621C}"/>
              </a:ext>
            </a:extLst>
          </p:cNvPr>
          <p:cNvSpPr>
            <a:spLocks noGrp="1"/>
          </p:cNvSpPr>
          <p:nvPr>
            <p:ph idx="14"/>
          </p:nvPr>
        </p:nvSpPr>
        <p:spPr>
          <a:xfrm>
            <a:off x="6096000" y="4672013"/>
            <a:ext cx="5448300" cy="1538287"/>
          </a:xfrm>
        </p:spPr>
        <p:txBody>
          <a:bodyPr anchor="t">
            <a:normAutofit fontScale="85000" lnSpcReduction="10000"/>
          </a:bodyPr>
          <a:lstStyle/>
          <a:p>
            <a:pPr marL="0" lvl="0" indent="0" algn="r">
              <a:buNone/>
            </a:pPr>
            <a:r>
              <a:rPr lang="en-US" sz="2000"/>
              <a:t>Click to edit Master text styles</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09E58DE0-2D5A-4C5D-BB9F-60B17AEDD2D8}" type="datetimeFigureOut">
              <a:rPr lang="en-US" smtClean="0"/>
              <a:t>12/4/2025</a:t>
            </a:fld>
            <a:endParaRPr lang="en-US" dirty="0"/>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B37E107C-2248-4498-B52C-AA96C672919A}" type="slidenum">
              <a:rPr lang="en-US" smtClean="0"/>
              <a:t>‹#›</a:t>
            </a:fld>
            <a:endParaRPr lang="en-US" dirty="0"/>
          </a:p>
        </p:txBody>
      </p:sp>
    </p:spTree>
    <p:extLst>
      <p:ext uri="{BB962C8B-B14F-4D97-AF65-F5344CB8AC3E}">
        <p14:creationId xmlns:p14="http://schemas.microsoft.com/office/powerpoint/2010/main" val="41652065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8E65BD-66C5-5FF8-C229-BB94A762D9C5}"/>
              </a:ext>
            </a:extLst>
          </p:cNvPr>
          <p:cNvSpPr>
            <a:spLocks noGrp="1"/>
          </p:cNvSpPr>
          <p:nvPr>
            <p:ph type="title"/>
          </p:nvPr>
        </p:nvSpPr>
        <p:spPr>
          <a:xfrm>
            <a:off x="7166916" y="646438"/>
            <a:ext cx="4199074" cy="4641176"/>
          </a:xfrm>
        </p:spPr>
        <p:txBody>
          <a:bodyPr anchor="b">
            <a:normAutofit/>
          </a:bodyPr>
          <a:lstStyle>
            <a:lvl1pPr>
              <a:lnSpc>
                <a:spcPct val="120000"/>
              </a:lnSpc>
              <a:defRPr sz="2800" b="0" cap="none" spc="0" baseline="0">
                <a:latin typeface="+mn-lt"/>
              </a:defRPr>
            </a:lvl1pPr>
          </a:lstStyle>
          <a:p>
            <a:r>
              <a:rPr lang="en-US" dirty="0"/>
              <a:t>Click to edit Master title style</a:t>
            </a:r>
          </a:p>
        </p:txBody>
      </p:sp>
      <p:sp>
        <p:nvSpPr>
          <p:cNvPr id="11" name="Content Placeholder 10">
            <a:extLst>
              <a:ext uri="{FF2B5EF4-FFF2-40B4-BE49-F238E27FC236}">
                <a16:creationId xmlns:a16="http://schemas.microsoft.com/office/drawing/2014/main" id="{12A23D75-581D-5D22-B65B-6248EE148401}"/>
              </a:ext>
            </a:extLst>
          </p:cNvPr>
          <p:cNvSpPr>
            <a:spLocks noGrp="1"/>
          </p:cNvSpPr>
          <p:nvPr>
            <p:ph sz="quarter" idx="14" hasCustomPrompt="1"/>
          </p:nvPr>
        </p:nvSpPr>
        <p:spPr>
          <a:xfrm>
            <a:off x="539750" y="566739"/>
            <a:ext cx="6427788" cy="5668316"/>
          </a:xfrm>
        </p:spPr>
        <p:txBody>
          <a:bodyPr anchor="ctr">
            <a:normAutofit/>
          </a:bodyPr>
          <a:lstStyle>
            <a:lvl1pPr marL="0" indent="0">
              <a:lnSpc>
                <a:spcPct val="100000"/>
              </a:lnSpc>
              <a:buNone/>
              <a:defRPr sz="23200" b="1" spc="600" baseline="0">
                <a:solidFill>
                  <a:schemeClr val="bg1"/>
                </a:solidFill>
                <a:highlight>
                  <a:srgbClr val="000000"/>
                </a:highlight>
                <a:latin typeface="+mj-lt"/>
              </a:defRPr>
            </a:lvl1pPr>
          </a:lstStyle>
          <a:p>
            <a:pPr lvl="0"/>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5AD3D17-73C9-402C-91E7-BA73E6829C50}"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3530930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DA5FB0-3233-6F76-899A-A1958FBA86AB}"/>
              </a:ext>
            </a:extLst>
          </p:cNvPr>
          <p:cNvSpPr>
            <a:spLocks noGrp="1"/>
          </p:cNvSpPr>
          <p:nvPr>
            <p:ph type="title"/>
          </p:nvPr>
        </p:nvSpPr>
        <p:spPr>
          <a:xfrm>
            <a:off x="1935480" y="5120640"/>
            <a:ext cx="8321040" cy="1188720"/>
          </a:xfrm>
        </p:spPr>
        <p:txBody>
          <a:bodyPr>
            <a:normAutofit/>
          </a:bodyPr>
          <a:lstStyle>
            <a:lvl1pPr algn="ctr">
              <a:lnSpc>
                <a:spcPct val="120000"/>
              </a:lnSpc>
              <a:spcBef>
                <a:spcPts val="1000"/>
              </a:spcBef>
              <a:defRPr sz="2800" b="0" cap="none" spc="0" baseline="0">
                <a:latin typeface="+mn-lt"/>
              </a:defRPr>
            </a:lvl1pPr>
          </a:lstStyle>
          <a:p>
            <a:r>
              <a:rPr lang="en-US"/>
              <a:t>Click to edit Master title style</a:t>
            </a:r>
          </a:p>
        </p:txBody>
      </p:sp>
      <p:sp>
        <p:nvSpPr>
          <p:cNvPr id="7" name="Content Placeholder 7">
            <a:extLst>
              <a:ext uri="{FF2B5EF4-FFF2-40B4-BE49-F238E27FC236}">
                <a16:creationId xmlns:a16="http://schemas.microsoft.com/office/drawing/2014/main" id="{964560E1-132E-6944-7C66-491949C93CD6}"/>
              </a:ext>
            </a:extLst>
          </p:cNvPr>
          <p:cNvSpPr>
            <a:spLocks noGrp="1"/>
          </p:cNvSpPr>
          <p:nvPr>
            <p:ph sz="quarter" idx="13" hasCustomPrompt="1"/>
          </p:nvPr>
        </p:nvSpPr>
        <p:spPr>
          <a:xfrm>
            <a:off x="822960" y="603504"/>
            <a:ext cx="10543032" cy="4190614"/>
          </a:xfrm>
        </p:spPr>
        <p:txBody>
          <a:bodyPr anchor="ctr">
            <a:noAutofit/>
          </a:bodyPr>
          <a:lstStyle>
            <a:lvl1pPr marL="0" indent="0" algn="ctr">
              <a:lnSpc>
                <a:spcPct val="100000"/>
              </a:lnSpc>
              <a:spcBef>
                <a:spcPts val="0"/>
              </a:spcBef>
              <a:buNone/>
              <a:defRPr sz="23200" b="1" cap="all" spc="600" baseline="0">
                <a:solidFill>
                  <a:schemeClr val="tx1"/>
                </a:solidFill>
                <a:latin typeface="+mj-lt"/>
              </a:defRPr>
            </a:lvl1pPr>
          </a:lstStyle>
          <a:p>
            <a:pPr lvl="0"/>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77A7CDD-9512-40CC-9351-FC0DE186CFBD}"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7632574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tx2">
            <a:lumMod val="1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C46D51-F742-0411-C425-9FB4333D856D}"/>
              </a:ext>
            </a:extLst>
          </p:cNvPr>
          <p:cNvSpPr>
            <a:spLocks noGrp="1"/>
          </p:cNvSpPr>
          <p:nvPr>
            <p:ph type="title"/>
          </p:nvPr>
        </p:nvSpPr>
        <p:spPr>
          <a:xfrm>
            <a:off x="2377440" y="4937760"/>
            <a:ext cx="7525512" cy="1371600"/>
          </a:xfrm>
        </p:spPr>
        <p:txBody>
          <a:bodyPr>
            <a:normAutofit/>
          </a:bodyPr>
          <a:lstStyle>
            <a:lvl1pPr algn="ctr">
              <a:lnSpc>
                <a:spcPct val="120000"/>
              </a:lnSpc>
              <a:spcBef>
                <a:spcPts val="1000"/>
              </a:spcBef>
              <a:defRPr sz="2800" b="0" cap="none" spc="0" baseline="0">
                <a:latin typeface="+mn-lt"/>
              </a:defRPr>
            </a:lvl1pPr>
          </a:lstStyle>
          <a:p>
            <a:r>
              <a:rPr lang="en-US"/>
              <a:t>Click to edit Master title style</a:t>
            </a:r>
          </a:p>
        </p:txBody>
      </p:sp>
      <p:sp>
        <p:nvSpPr>
          <p:cNvPr id="7" name="Content Placeholder 7">
            <a:extLst>
              <a:ext uri="{FF2B5EF4-FFF2-40B4-BE49-F238E27FC236}">
                <a16:creationId xmlns:a16="http://schemas.microsoft.com/office/drawing/2014/main" id="{C6CC1002-9B76-86F0-267A-B8FA2E4F6890}"/>
              </a:ext>
            </a:extLst>
          </p:cNvPr>
          <p:cNvSpPr>
            <a:spLocks noGrp="1"/>
          </p:cNvSpPr>
          <p:nvPr>
            <p:ph sz="quarter" idx="13" hasCustomPrompt="1"/>
          </p:nvPr>
        </p:nvSpPr>
        <p:spPr>
          <a:xfrm>
            <a:off x="822960" y="603504"/>
            <a:ext cx="10543032" cy="4190614"/>
          </a:xfrm>
        </p:spPr>
        <p:txBody>
          <a:bodyPr anchor="ctr">
            <a:noAutofit/>
          </a:bodyPr>
          <a:lstStyle>
            <a:lvl1pPr marL="0" indent="0" algn="ctr">
              <a:lnSpc>
                <a:spcPct val="100000"/>
              </a:lnSpc>
              <a:spcBef>
                <a:spcPts val="0"/>
              </a:spcBef>
              <a:buNone/>
              <a:defRPr sz="23200" b="1" cap="all" spc="600" baseline="0">
                <a:solidFill>
                  <a:schemeClr val="bg1"/>
                </a:solidFill>
                <a:highlight>
                  <a:srgbClr val="FFFFFF"/>
                </a:highlight>
                <a:latin typeface="+mj-lt"/>
              </a:defRPr>
            </a:lvl1pPr>
          </a:lstStyle>
          <a:p>
            <a:pPr lvl="0"/>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389749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594360" y="-1315405"/>
            <a:ext cx="10652760" cy="1133856"/>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961120" cy="5577840"/>
          </a:xfrm>
        </p:spPr>
        <p:txBody>
          <a:bodyPr anchor="t">
            <a:noAutofit/>
          </a:bodyPr>
          <a:lstStyle>
            <a:lvl1pPr marL="0" indent="0">
              <a:lnSpc>
                <a:spcPct val="100000"/>
              </a:lnSpc>
              <a:buNone/>
              <a:defRPr sz="6000" b="1" i="0" spc="600" baseline="0">
                <a:solidFill>
                  <a:schemeClr val="bg1"/>
                </a:solidFill>
                <a:highlight>
                  <a:srgbClr val="000000"/>
                </a:highlight>
                <a:latin typeface="Franklin Gothic Heavy" panose="020B0603020102020204" pitchFamily="34" charset="0"/>
              </a:defRPr>
            </a:lvl1pPr>
            <a:lvl2pPr marL="228600" indent="0">
              <a:lnSpc>
                <a:spcPct val="100000"/>
              </a:lnSpc>
              <a:buNone/>
              <a:defRPr sz="5400" b="1" i="0" spc="600" baseline="0">
                <a:solidFill>
                  <a:schemeClr val="bg1"/>
                </a:solidFill>
                <a:highlight>
                  <a:srgbClr val="000000"/>
                </a:highlight>
                <a:latin typeface="Franklin Gothic Heavy" panose="020B0603020102020204" pitchFamily="34" charset="0"/>
              </a:defRPr>
            </a:lvl2pPr>
            <a:lvl3pPr marL="457200" indent="0">
              <a:lnSpc>
                <a:spcPct val="100000"/>
              </a:lnSpc>
              <a:buNone/>
              <a:defRPr sz="4800" b="1" i="0" spc="600" baseline="0">
                <a:solidFill>
                  <a:schemeClr val="bg1"/>
                </a:solidFill>
                <a:highlight>
                  <a:srgbClr val="000000"/>
                </a:highlight>
                <a:latin typeface="Franklin Gothic Heavy" panose="020B0603020102020204" pitchFamily="34" charset="0"/>
              </a:defRPr>
            </a:lvl3pPr>
            <a:lvl4pPr marL="685800" indent="0">
              <a:lnSpc>
                <a:spcPct val="100000"/>
              </a:lnSpc>
              <a:buNone/>
              <a:defRPr sz="4400" b="1" i="0" spc="600" baseline="0">
                <a:solidFill>
                  <a:schemeClr val="bg1"/>
                </a:solidFill>
                <a:highlight>
                  <a:srgbClr val="000000"/>
                </a:highlight>
                <a:latin typeface="Franklin Gothic Heavy" panose="020B0603020102020204" pitchFamily="34" charset="0"/>
              </a:defRPr>
            </a:lvl4pPr>
            <a:lvl5pPr marL="914400" indent="0">
              <a:lnSpc>
                <a:spcPct val="100000"/>
              </a:lnSpc>
              <a:buNone/>
              <a:defRPr sz="4000" b="1" i="0" spc="600" baseline="0">
                <a:solidFill>
                  <a:schemeClr val="bg1"/>
                </a:solidFill>
                <a:highlight>
                  <a:srgbClr val="000000"/>
                </a:highlight>
                <a:latin typeface="Franklin Gothic Heavy" panose="020B0603020102020204" pitchFamily="34"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07735E4-737B-43D4-B991-92C3D63DE68F}" type="datetime1">
              <a:rPr lang="en-US" smtClean="0"/>
              <a:t>12/4/2025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152890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2529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961120" cy="5577840"/>
          </a:xfrm>
        </p:spPr>
        <p:txBody>
          <a:bodyPr anchor="t">
            <a:normAutofit/>
          </a:bodyPr>
          <a:lstStyle>
            <a:lvl1pPr marL="0" indent="0">
              <a:lnSpc>
                <a:spcPct val="100000"/>
              </a:lnSpc>
              <a:buNone/>
              <a:defRPr sz="6000" b="1" i="0" spc="600" baseline="0">
                <a:solidFill>
                  <a:schemeClr val="tx1"/>
                </a:solidFill>
                <a:highlight>
                  <a:srgbClr val="FFFFFF"/>
                </a:highlight>
                <a:latin typeface="Franklin Gothic Heavy" panose="020B0603020102020204" pitchFamily="34" charset="0"/>
              </a:defRPr>
            </a:lvl1pPr>
            <a:lvl2pPr marL="228600" indent="0">
              <a:lnSpc>
                <a:spcPct val="100000"/>
              </a:lnSpc>
              <a:buNone/>
              <a:defRPr sz="5400" b="1" i="0" spc="600" baseline="0">
                <a:solidFill>
                  <a:schemeClr val="tx1"/>
                </a:solidFill>
                <a:highlight>
                  <a:srgbClr val="FFFFFF"/>
                </a:highlight>
                <a:latin typeface="Franklin Gothic Heavy" panose="020B0603020102020204" pitchFamily="34" charset="0"/>
              </a:defRPr>
            </a:lvl2pPr>
            <a:lvl3pPr marL="457200" indent="0">
              <a:lnSpc>
                <a:spcPct val="100000"/>
              </a:lnSpc>
              <a:buNone/>
              <a:defRPr sz="4800" b="1" i="0" spc="600" baseline="0">
                <a:solidFill>
                  <a:schemeClr val="tx1"/>
                </a:solidFill>
                <a:highlight>
                  <a:srgbClr val="FFFFFF"/>
                </a:highlight>
                <a:latin typeface="Franklin Gothic Heavy" panose="020B0603020102020204" pitchFamily="34" charset="0"/>
              </a:defRPr>
            </a:lvl3pPr>
            <a:lvl4pPr marL="685800" indent="0">
              <a:lnSpc>
                <a:spcPct val="100000"/>
              </a:lnSpc>
              <a:buNone/>
              <a:defRPr sz="4400" b="1" i="0" spc="600" baseline="0">
                <a:solidFill>
                  <a:schemeClr val="tx1"/>
                </a:solidFill>
                <a:highlight>
                  <a:srgbClr val="FFFFFF"/>
                </a:highlight>
                <a:latin typeface="Franklin Gothic Heavy" panose="020B0603020102020204" pitchFamily="34" charset="0"/>
              </a:defRPr>
            </a:lvl4pPr>
            <a:lvl5pPr marL="914400" indent="0">
              <a:lnSpc>
                <a:spcPct val="100000"/>
              </a:lnSpc>
              <a:buNone/>
              <a:defRPr sz="4000" b="1" i="0" spc="600" baseline="0">
                <a:solidFill>
                  <a:schemeClr val="tx1"/>
                </a:solidFill>
                <a:highlight>
                  <a:srgbClr val="FFFFFF"/>
                </a:highlight>
                <a:latin typeface="Franklin Gothic Heavy" panose="020B0603020102020204" pitchFamily="34"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383AA9C6-9BFF-802B-3D08-CAD56FB80F24}"/>
              </a:ext>
            </a:extLst>
          </p:cNvPr>
          <p:cNvSpPr>
            <a:spLocks noGrp="1"/>
          </p:cNvSpPr>
          <p:nvPr>
            <p:ph type="dt" sz="half" idx="14"/>
          </p:nvPr>
        </p:nvSpPr>
        <p:spPr/>
        <p:txBody>
          <a:bodyPr/>
          <a:lstStyle>
            <a:lvl1pPr>
              <a:defRPr>
                <a:solidFill>
                  <a:schemeClr val="bg1"/>
                </a:solidFill>
              </a:defRPr>
            </a:lvl1pPr>
          </a:lstStyle>
          <a:p>
            <a:fld id="{D291CE83-67BA-4B15-B48A-7DC5C0636664}" type="datetime1">
              <a:rPr lang="en-US" smtClean="0"/>
              <a:pPr/>
              <a:t>12/4/2025</a:t>
            </a:fld>
            <a:endParaRPr lang="en-US" dirty="0"/>
          </a:p>
        </p:txBody>
      </p:sp>
      <p:sp>
        <p:nvSpPr>
          <p:cNvPr id="8" name="Footer Placeholder 7">
            <a:extLst>
              <a:ext uri="{FF2B5EF4-FFF2-40B4-BE49-F238E27FC236}">
                <a16:creationId xmlns:a16="http://schemas.microsoft.com/office/drawing/2014/main" id="{3499B3C5-25B1-DD8E-CF7E-C1D50373CF31}"/>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9" name="Slide Number Placeholder 8">
            <a:extLst>
              <a:ext uri="{FF2B5EF4-FFF2-40B4-BE49-F238E27FC236}">
                <a16:creationId xmlns:a16="http://schemas.microsoft.com/office/drawing/2014/main" id="{F9DEB09A-6ABF-4907-9977-AB6069AE9BF2}"/>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723184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755375"/>
            <a:ext cx="10972800" cy="5553985"/>
          </a:xfrm>
        </p:spPr>
        <p:txBody>
          <a:bodyPr anchor="b">
            <a:normAutofit/>
          </a:bodyPr>
          <a:lstStyle>
            <a:lvl1pPr marL="0" indent="0">
              <a:lnSpc>
                <a:spcPct val="100000"/>
              </a:lnSpc>
              <a:buNone/>
              <a:defRPr sz="6000" b="1" i="0" spc="600" baseline="0">
                <a:latin typeface="Franklin Gothic Heavy" panose="020B0603020102020204" pitchFamily="34" charset="0"/>
              </a:defRPr>
            </a:lvl1pPr>
            <a:lvl2pPr marL="228600" indent="0">
              <a:lnSpc>
                <a:spcPct val="100000"/>
              </a:lnSpc>
              <a:buNone/>
              <a:defRPr sz="5400" b="1" i="0" spc="600" baseline="0">
                <a:latin typeface="Franklin Gothic Heavy" panose="020B0603020102020204" pitchFamily="34" charset="0"/>
              </a:defRPr>
            </a:lvl2pPr>
            <a:lvl3pPr marL="457200" indent="0">
              <a:lnSpc>
                <a:spcPct val="100000"/>
              </a:lnSpc>
              <a:buNone/>
              <a:defRPr sz="4800" b="1" i="0" spc="600" baseline="0">
                <a:latin typeface="Franklin Gothic Heavy" panose="020B0603020102020204" pitchFamily="34" charset="0"/>
              </a:defRPr>
            </a:lvl3pPr>
            <a:lvl4pPr marL="685800" indent="0">
              <a:lnSpc>
                <a:spcPct val="100000"/>
              </a:lnSpc>
              <a:buNone/>
              <a:defRPr sz="4400" b="1" i="0" spc="600" baseline="0">
                <a:latin typeface="Franklin Gothic Heavy" panose="020B0603020102020204" pitchFamily="34" charset="0"/>
              </a:defRPr>
            </a:lvl4pPr>
            <a:lvl5pPr marL="914400" indent="0">
              <a:lnSpc>
                <a:spcPct val="100000"/>
              </a:lnSpc>
              <a:buNone/>
              <a:defRPr sz="4000" b="1" i="0" spc="600" baseline="0">
                <a:latin typeface="Franklin Gothic Heavy" panose="020B0603020102020204" pitchFamily="34"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6E97C173-DA31-C3C5-FF6F-C082DC0E997C}"/>
              </a:ext>
            </a:extLst>
          </p:cNvPr>
          <p:cNvSpPr>
            <a:spLocks noGrp="1"/>
          </p:cNvSpPr>
          <p:nvPr>
            <p:ph type="dt" sz="half" idx="14"/>
          </p:nvPr>
        </p:nvSpPr>
        <p:spPr/>
        <p:txBody>
          <a:bodyPr/>
          <a:lstStyle/>
          <a:p>
            <a:fld id="{D291CE83-67BA-4B15-B48A-7DC5C0636664}" type="datetime1">
              <a:rPr lang="en-US" smtClean="0"/>
              <a:t>12/4/2025</a:t>
            </a:fld>
            <a:endParaRPr lang="en-US" dirty="0"/>
          </a:p>
        </p:txBody>
      </p:sp>
      <p:sp>
        <p:nvSpPr>
          <p:cNvPr id="8" name="Footer Placeholder 7">
            <a:extLst>
              <a:ext uri="{FF2B5EF4-FFF2-40B4-BE49-F238E27FC236}">
                <a16:creationId xmlns:a16="http://schemas.microsoft.com/office/drawing/2014/main" id="{20D921EA-2CDB-3B88-15E1-46DEF228FD64}"/>
              </a:ext>
            </a:extLst>
          </p:cNvPr>
          <p:cNvSpPr>
            <a:spLocks noGrp="1"/>
          </p:cNvSpPr>
          <p:nvPr>
            <p:ph type="ftr" sz="quarter" idx="15"/>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F78498F0-58CF-681B-CAC8-641E3E35D01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16952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D47E9A-5ED0-EFA2-2AB1-8DCD288130B3}"/>
              </a:ext>
            </a:extLst>
          </p:cNvPr>
          <p:cNvSpPr>
            <a:spLocks noGrp="1"/>
          </p:cNvSpPr>
          <p:nvPr>
            <p:ph type="title" hasCustomPrompt="1"/>
          </p:nvPr>
        </p:nvSpPr>
        <p:spPr>
          <a:xfrm>
            <a:off x="1508760" y="5428752"/>
            <a:ext cx="9189720" cy="466344"/>
          </a:xfrm>
        </p:spPr>
        <p:txBody>
          <a:bodyPr>
            <a:normAutofit/>
          </a:bodyPr>
          <a:lstStyle>
            <a:lvl1pPr>
              <a:lnSpc>
                <a:spcPct val="120000"/>
              </a:lnSpc>
              <a:spcBef>
                <a:spcPts val="1000"/>
              </a:spcBef>
              <a:defRPr sz="2200" cap="none" spc="0" baseline="0">
                <a:latin typeface="+mn-lt"/>
              </a:defRPr>
            </a:lvl1pPr>
          </a:lstStyle>
          <a:p>
            <a:r>
              <a:rPr lang="en-US" dirty="0"/>
              <a:t>Quote Author</a:t>
            </a:r>
          </a:p>
        </p:txBody>
      </p:sp>
      <p:sp>
        <p:nvSpPr>
          <p:cNvPr id="7" name="Content Placeholder 7">
            <a:extLst>
              <a:ext uri="{FF2B5EF4-FFF2-40B4-BE49-F238E27FC236}">
                <a16:creationId xmlns:a16="http://schemas.microsoft.com/office/drawing/2014/main" id="{6A1702E0-62FB-C224-7CC1-48B8DC9D8330}"/>
              </a:ext>
            </a:extLst>
          </p:cNvPr>
          <p:cNvSpPr>
            <a:spLocks noGrp="1"/>
          </p:cNvSpPr>
          <p:nvPr>
            <p:ph sz="quarter" idx="13" hasCustomPrompt="1"/>
          </p:nvPr>
        </p:nvSpPr>
        <p:spPr>
          <a:xfrm>
            <a:off x="1487424" y="1164194"/>
            <a:ext cx="9204960" cy="3682126"/>
          </a:xfrm>
        </p:spPr>
        <p:txBody>
          <a:bodyPr anchor="ctr">
            <a:normAutofit/>
          </a:bodyPr>
          <a:lstStyle>
            <a:lvl1pPr marL="0" indent="0">
              <a:lnSpc>
                <a:spcPct val="100000"/>
              </a:lnSpc>
              <a:spcBef>
                <a:spcPts val="0"/>
              </a:spcBef>
              <a:buNone/>
              <a:defRPr sz="4000" cap="all" spc="600" baseline="0">
                <a:solidFill>
                  <a:schemeClr val="bg1"/>
                </a:solidFill>
                <a:highlight>
                  <a:srgbClr val="000000"/>
                </a:highlight>
                <a:latin typeface="+mj-lt"/>
              </a:defRPr>
            </a:lvl1pPr>
          </a:lstStyle>
          <a:p>
            <a:pPr lvl="0"/>
            <a:r>
              <a:rPr lang="en-US" dirty="0"/>
              <a:t>Click to add Quote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505022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tx2">
            <a:lumMod val="1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BB8AB19-AEDC-217A-D173-1E75DCDE368A}"/>
              </a:ext>
            </a:extLst>
          </p:cNvPr>
          <p:cNvSpPr>
            <a:spLocks noGrp="1"/>
          </p:cNvSpPr>
          <p:nvPr>
            <p:ph type="title" hasCustomPrompt="1"/>
          </p:nvPr>
        </p:nvSpPr>
        <p:spPr>
          <a:xfrm>
            <a:off x="1499616" y="5349240"/>
            <a:ext cx="9198864" cy="466344"/>
          </a:xfrm>
        </p:spPr>
        <p:txBody>
          <a:bodyPr>
            <a:normAutofit/>
          </a:bodyPr>
          <a:lstStyle>
            <a:lvl1pPr>
              <a:lnSpc>
                <a:spcPct val="120000"/>
              </a:lnSpc>
              <a:spcBef>
                <a:spcPts val="1000"/>
              </a:spcBef>
              <a:defRPr sz="2200" cap="none" spc="0" baseline="0">
                <a:latin typeface="+mn-lt"/>
              </a:defRPr>
            </a:lvl1pPr>
          </a:lstStyle>
          <a:p>
            <a:r>
              <a:rPr lang="en-US" dirty="0"/>
              <a:t>Quote Author</a:t>
            </a:r>
          </a:p>
        </p:txBody>
      </p:sp>
      <p:sp>
        <p:nvSpPr>
          <p:cNvPr id="7" name="Content Placeholder 7">
            <a:extLst>
              <a:ext uri="{FF2B5EF4-FFF2-40B4-BE49-F238E27FC236}">
                <a16:creationId xmlns:a16="http://schemas.microsoft.com/office/drawing/2014/main" id="{8824DB12-4761-115A-B7C3-84A7B8EA0C2C}"/>
              </a:ext>
            </a:extLst>
          </p:cNvPr>
          <p:cNvSpPr>
            <a:spLocks noGrp="1"/>
          </p:cNvSpPr>
          <p:nvPr>
            <p:ph sz="quarter" idx="13" hasCustomPrompt="1"/>
          </p:nvPr>
        </p:nvSpPr>
        <p:spPr>
          <a:xfrm>
            <a:off x="1493520" y="1344168"/>
            <a:ext cx="9204960" cy="3291840"/>
          </a:xfrm>
        </p:spPr>
        <p:txBody>
          <a:bodyPr anchor="ctr">
            <a:normAutofit/>
          </a:bodyPr>
          <a:lstStyle>
            <a:lvl1pPr marL="0" indent="0">
              <a:lnSpc>
                <a:spcPct val="100000"/>
              </a:lnSpc>
              <a:spcBef>
                <a:spcPts val="0"/>
              </a:spcBef>
              <a:buNone/>
              <a:defRPr sz="4000" cap="all" spc="600" baseline="0">
                <a:solidFill>
                  <a:schemeClr val="bg1"/>
                </a:solidFill>
                <a:highlight>
                  <a:srgbClr val="FFFFFF"/>
                </a:highlight>
                <a:latin typeface="+mj-lt"/>
              </a:defRPr>
            </a:lvl1pPr>
          </a:lstStyle>
          <a:p>
            <a:pPr lvl="0"/>
            <a:r>
              <a:rPr lang="en-US" dirty="0"/>
              <a:t>Click to add Quote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29247CA6-BC1D-429A-A289-4E939E49554A}"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246466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B6EFAB-F8F1-D75D-ADD0-35D3E8380B87}"/>
              </a:ext>
            </a:extLst>
          </p:cNvPr>
          <p:cNvSpPr>
            <a:spLocks noGrp="1"/>
          </p:cNvSpPr>
          <p:nvPr>
            <p:ph type="title" hasCustomPrompt="1"/>
          </p:nvPr>
        </p:nvSpPr>
        <p:spPr>
          <a:xfrm>
            <a:off x="612648" y="5669280"/>
            <a:ext cx="8961120" cy="466344"/>
          </a:xfrm>
        </p:spPr>
        <p:txBody>
          <a:bodyPr anchor="b">
            <a:normAutofit/>
          </a:bodyPr>
          <a:lstStyle>
            <a:lvl1pPr>
              <a:lnSpc>
                <a:spcPct val="120000"/>
              </a:lnSpc>
              <a:spcBef>
                <a:spcPts val="1000"/>
              </a:spcBef>
              <a:defRPr sz="2200" cap="none" spc="0" baseline="0">
                <a:latin typeface="+mn-lt"/>
              </a:defRPr>
            </a:lvl1pPr>
          </a:lstStyle>
          <a:p>
            <a:r>
              <a:rPr lang="en-US" dirty="0"/>
              <a:t>Quote Author</a:t>
            </a:r>
          </a:p>
        </p:txBody>
      </p:sp>
      <p:sp>
        <p:nvSpPr>
          <p:cNvPr id="8" name="Content Placeholder 7">
            <a:extLst>
              <a:ext uri="{FF2B5EF4-FFF2-40B4-BE49-F238E27FC236}">
                <a16:creationId xmlns:a16="http://schemas.microsoft.com/office/drawing/2014/main" id="{9A28042F-A2CA-CE28-9169-9C1C2C6C0D87}"/>
              </a:ext>
            </a:extLst>
          </p:cNvPr>
          <p:cNvSpPr>
            <a:spLocks noGrp="1"/>
          </p:cNvSpPr>
          <p:nvPr>
            <p:ph sz="quarter" idx="13" hasCustomPrompt="1"/>
          </p:nvPr>
        </p:nvSpPr>
        <p:spPr>
          <a:xfrm>
            <a:off x="612648" y="1235710"/>
            <a:ext cx="8961438" cy="3168650"/>
          </a:xfrm>
        </p:spPr>
        <p:txBody>
          <a:bodyPr anchor="ctr">
            <a:normAutofit/>
          </a:bodyPr>
          <a:lstStyle>
            <a:lvl1pPr marL="0" indent="0">
              <a:lnSpc>
                <a:spcPct val="100000"/>
              </a:lnSpc>
              <a:spcBef>
                <a:spcPts val="0"/>
              </a:spcBef>
              <a:buNone/>
              <a:defRPr sz="4400" cap="all" spc="600" baseline="0">
                <a:solidFill>
                  <a:schemeClr val="bg1"/>
                </a:solidFill>
                <a:highlight>
                  <a:srgbClr val="000000"/>
                </a:highlight>
                <a:latin typeface="+mj-lt"/>
              </a:defRPr>
            </a:lvl1pPr>
          </a:lstStyle>
          <a:p>
            <a:pPr lvl="0"/>
            <a:r>
              <a:rPr lang="en-US" dirty="0"/>
              <a:t>Click to add Quote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DF8418BD-2BA9-41CB-AB89-625779A7563D}" type="datetime1">
              <a:rPr lang="en-US" smtClean="0"/>
              <a:t>12/4/2025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5581994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2" y="603504"/>
            <a:ext cx="10741152" cy="1132258"/>
          </a:xfrm>
        </p:spPr>
        <p:txBody>
          <a:bodyPr/>
          <a:lstStyle>
            <a:lvl1pPr>
              <a:defRPr>
                <a:solidFill>
                  <a:schemeClr val="bg1"/>
                </a:solidFill>
                <a:highlight>
                  <a:srgbClr val="000000"/>
                </a:highlight>
              </a:defRPr>
            </a:lvl1pPr>
          </a:lstStyle>
          <a:p>
            <a:r>
              <a:rPr lang="en-US" dirty="0"/>
              <a:t>Click to edit Master title style</a:t>
            </a:r>
          </a:p>
        </p:txBody>
      </p:sp>
      <p:sp>
        <p:nvSpPr>
          <p:cNvPr id="3" name="Content Placeholder 5">
            <a:extLst>
              <a:ext uri="{FF2B5EF4-FFF2-40B4-BE49-F238E27FC236}">
                <a16:creationId xmlns:a16="http://schemas.microsoft.com/office/drawing/2014/main" id="{6F375645-3969-960F-95E9-FF521D145C63}"/>
              </a:ext>
            </a:extLst>
          </p:cNvPr>
          <p:cNvSpPr>
            <a:spLocks noGrp="1"/>
          </p:cNvSpPr>
          <p:nvPr>
            <p:ph sz="quarter" idx="15"/>
          </p:nvPr>
        </p:nvSpPr>
        <p:spPr>
          <a:xfrm>
            <a:off x="621792" y="1825624"/>
            <a:ext cx="5157788"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5">
            <a:extLst>
              <a:ext uri="{FF2B5EF4-FFF2-40B4-BE49-F238E27FC236}">
                <a16:creationId xmlns:a16="http://schemas.microsoft.com/office/drawing/2014/main" id="{FB472D51-340A-8B1E-44B0-506409708C68}"/>
              </a:ext>
            </a:extLst>
          </p:cNvPr>
          <p:cNvSpPr>
            <a:spLocks noGrp="1"/>
          </p:cNvSpPr>
          <p:nvPr>
            <p:ph sz="quarter" idx="16"/>
          </p:nvPr>
        </p:nvSpPr>
        <p:spPr>
          <a:xfrm>
            <a:off x="6172200" y="1825624"/>
            <a:ext cx="5183188" cy="43513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765B10-D26A-480A-9509-A9831C5E60D8}" type="datetime1">
              <a:rPr lang="en-US" smtClean="0"/>
              <a:t>12/4/2025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967271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21792" y="603504"/>
            <a:ext cx="10745788" cy="822960"/>
          </a:xfrm>
        </p:spPr>
        <p:txBody>
          <a:bodyPr/>
          <a:lstStyle>
            <a:lvl1pPr>
              <a:defRPr>
                <a:solidFill>
                  <a:schemeClr val="bg1"/>
                </a:solidFill>
                <a:highlight>
                  <a:srgbClr val="000000"/>
                </a:highlight>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21792" y="1554480"/>
            <a:ext cx="5157787" cy="559834"/>
          </a:xfrm>
        </p:spPr>
        <p:txBody>
          <a:bodyPr anchor="b">
            <a:normAutofit/>
          </a:bodyPr>
          <a:lstStyle>
            <a:lvl1pPr marL="0" indent="0">
              <a:lnSpc>
                <a:spcPct val="90000"/>
              </a:lnSpc>
              <a:buNone/>
              <a:defRPr sz="2000" b="1" cap="all" spc="200" baseline="0">
                <a:solidFill>
                  <a:schemeClr val="tx1"/>
                </a:solidFill>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B785DE4-AACB-128C-17BA-30E12F86F137}"/>
              </a:ext>
            </a:extLst>
          </p:cNvPr>
          <p:cNvSpPr>
            <a:spLocks noGrp="1"/>
          </p:cNvSpPr>
          <p:nvPr>
            <p:ph sz="quarter" idx="15"/>
          </p:nvPr>
        </p:nvSpPr>
        <p:spPr>
          <a:xfrm>
            <a:off x="621792" y="2194559"/>
            <a:ext cx="515778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554480"/>
            <a:ext cx="5183188" cy="559834"/>
          </a:xfrm>
        </p:spPr>
        <p:txBody>
          <a:bodyPr anchor="b">
            <a:normAutofit/>
          </a:bodyPr>
          <a:lstStyle>
            <a:lvl1pPr marL="0" indent="0">
              <a:lnSpc>
                <a:spcPct val="90000"/>
              </a:lnSpc>
              <a:buNone/>
              <a:defRPr sz="2000" b="1" cap="all" spc="200" baseline="0">
                <a:solidFill>
                  <a:schemeClr val="tx1"/>
                </a:solidFill>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5">
            <a:extLst>
              <a:ext uri="{FF2B5EF4-FFF2-40B4-BE49-F238E27FC236}">
                <a16:creationId xmlns:a16="http://schemas.microsoft.com/office/drawing/2014/main" id="{3DB6B8D4-5453-863F-5D39-32D600D938E0}"/>
              </a:ext>
            </a:extLst>
          </p:cNvPr>
          <p:cNvSpPr>
            <a:spLocks noGrp="1"/>
          </p:cNvSpPr>
          <p:nvPr>
            <p:ph sz="quarter" idx="16"/>
          </p:nvPr>
        </p:nvSpPr>
        <p:spPr>
          <a:xfrm>
            <a:off x="6172200" y="2194559"/>
            <a:ext cx="5183188"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5BCCB42A-67CE-499B-A4FA-7D4E4469B142}" type="datetime1">
              <a:rPr lang="en-US" smtClean="0"/>
              <a:t>12/4/2025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089074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21792" y="603504"/>
            <a:ext cx="10653578" cy="1132258"/>
          </a:xfrm>
        </p:spPr>
        <p:txBody>
          <a:bodyPr/>
          <a:lstStyle>
            <a:lvl1pPr>
              <a:defRPr>
                <a:solidFill>
                  <a:schemeClr val="bg1"/>
                </a:solidFill>
                <a:highlight>
                  <a:srgbClr val="000000"/>
                </a:highlight>
              </a:defRPr>
            </a:lvl1p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F9E5040-F7E0-40EC-B8E9-CED28200FAA3}" type="datetime1">
              <a:rPr lang="en-US" smtClean="0"/>
              <a:t>12/4/2025</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015083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87CFF128-BAC7-4E0D-8F77-28A571D93B6F}" type="datetime1">
              <a:rPr lang="en-US" smtClean="0"/>
              <a:t>12/4/2025</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135415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21792" y="603504"/>
            <a:ext cx="3595634" cy="1757505"/>
          </a:xfrm>
        </p:spPr>
        <p:txBody>
          <a:bodyPr anchor="t">
            <a:normAutofit/>
          </a:bodyPr>
          <a:lstStyle>
            <a:lvl1pPr>
              <a:defRPr sz="2800">
                <a:solidFill>
                  <a:schemeClr val="bg1"/>
                </a:solidFill>
                <a:highlight>
                  <a:srgbClr val="000000"/>
                </a:highlight>
              </a:defRPr>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21792" y="2510118"/>
            <a:ext cx="3595634" cy="3794266"/>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12DB3EA1-DD0C-4B8D-8364-52024B4530F1}" type="datetime1">
              <a:rPr lang="en-US" smtClean="0"/>
              <a:t>12/4/2025</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734606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21792" y="603504"/>
            <a:ext cx="3595634" cy="2212313"/>
          </a:xfrm>
        </p:spPr>
        <p:txBody>
          <a:bodyPr anchor="t">
            <a:normAutofit/>
          </a:bodyPr>
          <a:lstStyle>
            <a:lvl1pPr>
              <a:defRPr sz="2800">
                <a:solidFill>
                  <a:schemeClr val="bg1"/>
                </a:solidFill>
                <a:highlight>
                  <a:srgbClr val="000000"/>
                </a:highlight>
              </a:defRPr>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21792" y="2994211"/>
            <a:ext cx="3585586" cy="3266563"/>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19" y="603504"/>
            <a:ext cx="6519080" cy="5779007"/>
          </a:xfrm>
          <a:blipFill dpi="0" rotWithShape="1">
            <a:blip r:embed="rId2">
              <a:alphaModFix amt="70000"/>
            </a:blip>
            <a:srcRect/>
            <a:stretch>
              <a:fillRect/>
            </a:stretch>
          </a:blipFill>
        </p:spPr>
        <p:txBody>
          <a:bodyPr/>
          <a:lstStyle>
            <a:lvl1pPr marL="0" indent="0">
              <a:buFont typeface="Arial" panose="020B0604020202020204" pitchFamily="34" charse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D157344-9CC7-412D-8C20-072BE86D5A11}" type="datetime1">
              <a:rPr lang="en-US" smtClean="0"/>
              <a:t>12/4/2025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363352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clusion">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Autofit/>
          </a:bodyPr>
          <a:lstStyle>
            <a:lvl1pPr>
              <a:defRPr sz="6000">
                <a:solidFill>
                  <a:schemeClr val="bg1"/>
                </a:solidFill>
                <a:highlight>
                  <a:srgbClr val="FFFFFF"/>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sz="2000"/>
            </a:lvl1pPr>
            <a:lvl2pPr marL="228600" indent="0">
              <a:buNone/>
              <a:defRPr sz="1800"/>
            </a:lvl2pPr>
            <a:lvl3pPr marL="457200" indent="0">
              <a:buNone/>
              <a:defRPr sz="1600"/>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57987AA-E4E6-4FC1-BAD8-09A952212C58}"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473564"/>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6000">
                <a:solidFill>
                  <a:schemeClr val="bg1"/>
                </a:solidFill>
                <a:highlight>
                  <a:srgbClr val="FFFFFF"/>
                </a:highlight>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3"/>
            <a:ext cx="8430639" cy="1737360"/>
          </a:xfrm>
        </p:spPr>
        <p:txBody>
          <a:bodyPr>
            <a:no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3CF65F-0E21-48DE-8D75-4BF66A547E8E}" type="datetime1">
              <a:rPr lang="en-US" smtClean="0"/>
              <a:t>12/4/2025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191266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dirty="0"/>
              <a:t>Cover – Insert title</a:t>
            </a:r>
            <a:endParaRPr lang="en-FR" dirty="0"/>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9777522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13798438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dirty="0"/>
              <a:t>Lorem Ipsum</a:t>
            </a:r>
            <a:endParaRPr lang="en-FR" dirty="0"/>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7426444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4695352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en-FR" dirty="0"/>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26603908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dirty="0"/>
              <a:t>Thank you.</a:t>
            </a:r>
            <a:endParaRPr lang="en-FR" dirty="0"/>
          </a:p>
        </p:txBody>
      </p:sp>
      <p:sp>
        <p:nvSpPr>
          <p:cNvPr id="9" name="CuadroTexto 3">
            <a:extLst>
              <a:ext uri="{FF2B5EF4-FFF2-40B4-BE49-F238E27FC236}">
                <a16:creationId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1973438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7490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dirty="0"/>
              <a:t>Cover – Insert title</a:t>
            </a:r>
            <a:endParaRPr lang="en-FR" dirty="0"/>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18973493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GB" dirty="0"/>
              <a:t>Content</a:t>
            </a:r>
            <a:endParaRPr lang="en-FR" dirty="0"/>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5177076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hasCustomPrompt="1"/>
          </p:nvPr>
        </p:nvSpPr>
        <p:spPr>
          <a:xfrm>
            <a:off x="838200" y="660902"/>
            <a:ext cx="10515600" cy="1325563"/>
          </a:xfrm>
          <a:prstGeom prst="rect">
            <a:avLst/>
          </a:prstGeom>
        </p:spPr>
        <p:txBody>
          <a:bodyPr/>
          <a:lstStyle>
            <a:lvl1pPr algn="l">
              <a:defRPr b="1"/>
            </a:lvl1pPr>
          </a:lstStyle>
          <a:p>
            <a:r>
              <a:rPr lang="en-GB" dirty="0"/>
              <a:t>Lorem Ipsum</a:t>
            </a:r>
            <a:endParaRPr lang="en-FR" dirty="0"/>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266884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11447366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dirty="0"/>
              <a:t>Thank you.</a:t>
            </a:r>
            <a:endParaRPr lang="en-FR" dirty="0"/>
          </a:p>
        </p:txBody>
      </p:sp>
      <p:sp>
        <p:nvSpPr>
          <p:cNvPr id="8" name="CuadroTexto 3">
            <a:extLst>
              <a:ext uri="{FF2B5EF4-FFF2-40B4-BE49-F238E27FC236}">
                <a16:creationId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467303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12404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7.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914400" cy="365125"/>
          </a:xfrm>
          <a:prstGeom prst="rect">
            <a:avLst/>
          </a:prstGeom>
        </p:spPr>
        <p:txBody>
          <a:bodyPr vert="horz" lIns="91440" tIns="45720" rIns="91440" bIns="45720" rtlCol="0" anchor="ctr"/>
          <a:lstStyle>
            <a:lvl1pPr algn="l" rtl="0">
              <a:defRPr sz="900">
                <a:solidFill>
                  <a:schemeClr val="tx1"/>
                </a:solidFill>
                <a:latin typeface="+mn-lt"/>
              </a:defRPr>
            </a:lvl1pPr>
          </a:lstStyle>
          <a:p>
            <a:fld id="{D291CE83-67BA-4B15-B48A-7DC5C0636664}" type="datetime1">
              <a:rPr lang="en-US" smtClean="0"/>
              <a:pPr/>
              <a:t>12/4/2025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47493" y="6453002"/>
            <a:ext cx="2805405" cy="365125"/>
          </a:xfrm>
          <a:prstGeom prst="rect">
            <a:avLst/>
          </a:prstGeom>
        </p:spPr>
        <p:txBody>
          <a:bodyPr vert="horz" lIns="91440" tIns="45720" rIns="91440" bIns="45720" rtlCol="0" anchor="ctr"/>
          <a:lstStyle>
            <a:lvl1pPr algn="r" rtl="0">
              <a:defRPr sz="90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81926" y="6453002"/>
            <a:ext cx="379443" cy="365125"/>
          </a:xfrm>
          <a:prstGeom prst="rect">
            <a:avLst/>
          </a:prstGeom>
        </p:spPr>
        <p:txBody>
          <a:bodyPr vert="horz" lIns="91440" tIns="45720" rIns="91440" bIns="45720" rtlCol="0" anchor="ctr"/>
          <a:lstStyle>
            <a:lvl1pPr algn="r" rtl="0">
              <a:defRPr sz="900">
                <a:solidFill>
                  <a:schemeClr val="tx1"/>
                </a:solidFill>
                <a:latin typeface="+mn-l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06002012"/>
      </p:ext>
    </p:extLst>
  </p:cSld>
  <p:clrMap bg1="lt1" tx1="dk1" bg2="lt2" tx2="dk2" accent1="accent1" accent2="accent2" accent3="accent3" accent4="accent4" accent5="accent5" accent6="accent6" hlink="hlink" folHlink="folHlink"/>
  <p:sldLayoutIdLst>
    <p:sldLayoutId id="2147483789" r:id="rId1"/>
    <p:sldLayoutId id="2147483795" r:id="rId2"/>
    <p:sldLayoutId id="2147483858" r:id="rId3"/>
    <p:sldLayoutId id="2147483790" r:id="rId4"/>
    <p:sldLayoutId id="2147483788" r:id="rId5"/>
    <p:sldLayoutId id="2147483785" r:id="rId6"/>
    <p:sldLayoutId id="2147483786" r:id="rId7"/>
    <p:sldLayoutId id="2147483787" r:id="rId8"/>
    <p:sldLayoutId id="2147483791" r:id="rId9"/>
    <p:sldLayoutId id="2147483792" r:id="rId10"/>
    <p:sldLayoutId id="2147483850" r:id="rId11"/>
    <p:sldLayoutId id="2147483857" r:id="rId12"/>
    <p:sldLayoutId id="2147483796" r:id="rId13"/>
    <p:sldLayoutId id="2147483797" r:id="rId14"/>
    <p:sldLayoutId id="2147483798" r:id="rId15"/>
    <p:sldLayoutId id="2147483799" r:id="rId16"/>
    <p:sldLayoutId id="2147483810" r:id="rId17"/>
    <p:sldLayoutId id="2147483811" r:id="rId18"/>
    <p:sldLayoutId id="2147483812" r:id="rId19"/>
    <p:sldLayoutId id="2147483809" r:id="rId20"/>
    <p:sldLayoutId id="2147483852" r:id="rId21"/>
    <p:sldLayoutId id="2147483805" r:id="rId22"/>
    <p:sldLayoutId id="2147483806" r:id="rId23"/>
    <p:sldLayoutId id="2147483813" r:id="rId24"/>
    <p:sldLayoutId id="2147483814" r:id="rId25"/>
    <p:sldLayoutId id="2147483801" r:id="rId26"/>
    <p:sldLayoutId id="2147483802" r:id="rId27"/>
    <p:sldLayoutId id="2147483815" r:id="rId28"/>
    <p:sldLayoutId id="2147483853" r:id="rId29"/>
    <p:sldLayoutId id="2147483854" r:id="rId30"/>
    <p:sldLayoutId id="2147483803" r:id="rId31"/>
    <p:sldLayoutId id="2147483804" r:id="rId32"/>
    <p:sldLayoutId id="2147483816" r:id="rId33"/>
    <p:sldLayoutId id="2147483817" r:id="rId34"/>
    <p:sldLayoutId id="2147483841" r:id="rId35"/>
    <p:sldLayoutId id="2147483842" r:id="rId36"/>
    <p:sldLayoutId id="2147483843" r:id="rId37"/>
    <p:sldLayoutId id="2147483844" r:id="rId38"/>
    <p:sldLayoutId id="2147483845" r:id="rId39"/>
    <p:sldLayoutId id="2147483818" r:id="rId40"/>
    <p:sldLayoutId id="2147483819" r:id="rId41"/>
    <p:sldLayoutId id="2147483820" r:id="rId42"/>
    <p:sldLayoutId id="2147483821" r:id="rId43"/>
    <p:sldLayoutId id="2147483855" r:id="rId44"/>
    <p:sldLayoutId id="2147483856" r:id="rId45"/>
    <p:sldLayoutId id="2147483822" r:id="rId46"/>
    <p:sldLayoutId id="2147483823" r:id="rId47"/>
    <p:sldLayoutId id="2147483824" r:id="rId48"/>
    <p:sldLayoutId id="2147483825" r:id="rId49"/>
    <p:sldLayoutId id="2147483826" r:id="rId50"/>
    <p:sldLayoutId id="2147483827" r:id="rId51"/>
    <p:sldLayoutId id="2147483828" r:id="rId52"/>
    <p:sldLayoutId id="2147483829" r:id="rId53"/>
    <p:sldLayoutId id="2147483830" r:id="rId54"/>
    <p:sldLayoutId id="2147483831" r:id="rId55"/>
    <p:sldLayoutId id="2147483832" r:id="rId56"/>
  </p:sldLayoutIdLst>
  <p:hf sldNum="0" hdr="0" ftr="0" dt="0"/>
  <p:txStyles>
    <p:titleStyle>
      <a:lvl1pPr algn="l" defTabSz="914400" rtl="0" eaLnBrk="1" latinLnBrk="0" hangingPunct="1">
        <a:lnSpc>
          <a:spcPct val="100000"/>
        </a:lnSpc>
        <a:spcBef>
          <a:spcPct val="0"/>
        </a:spcBef>
        <a:buNone/>
        <a:defRPr sz="4000" b="1" i="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15"/>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dirty="0"/>
              <a:t>WMO PPT Style #2</a:t>
            </a:r>
            <a:endParaRPr lang="en-FR" dirty="0"/>
          </a:p>
        </p:txBody>
      </p:sp>
    </p:spTree>
    <p:extLst>
      <p:ext uri="{BB962C8B-B14F-4D97-AF65-F5344CB8AC3E}">
        <p14:creationId xmlns:p14="http://schemas.microsoft.com/office/powerpoint/2010/main" val="2843360364"/>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E9F23-CEB0-369E-621E-8AD9DD122FD7}"/>
              </a:ext>
            </a:extLst>
          </p:cNvPr>
          <p:cNvSpPr>
            <a:spLocks noGrp="1"/>
          </p:cNvSpPr>
          <p:nvPr>
            <p:ph type="title"/>
          </p:nvPr>
        </p:nvSpPr>
        <p:spPr>
          <a:xfrm>
            <a:off x="252511" y="709465"/>
            <a:ext cx="11686977" cy="5187836"/>
          </a:xfrm>
        </p:spPr>
        <p:txBody>
          <a:bodyPr>
            <a:normAutofit fontScale="90000"/>
          </a:bodyPr>
          <a:lstStyle/>
          <a:p>
            <a:r>
              <a:rPr lang="en-US" sz="3600" dirty="0">
                <a:solidFill>
                  <a:srgbClr val="005BAA"/>
                </a:solidFill>
              </a:rPr>
              <a:t>Leadership and Management Workshop</a:t>
            </a:r>
            <a:br>
              <a:rPr lang="en-US" sz="3600" dirty="0">
                <a:solidFill>
                  <a:srgbClr val="005BAA"/>
                </a:solidFill>
              </a:rPr>
            </a:br>
            <a:r>
              <a:rPr lang="en-US" sz="3600" dirty="0">
                <a:solidFill>
                  <a:srgbClr val="005BAA"/>
                </a:solidFill>
              </a:rPr>
              <a:t>for Senior Management of</a:t>
            </a:r>
            <a:br>
              <a:rPr lang="en-US" sz="3600" dirty="0">
                <a:solidFill>
                  <a:srgbClr val="005BAA"/>
                </a:solidFill>
              </a:rPr>
            </a:br>
            <a:r>
              <a:rPr lang="en-US" sz="3600" dirty="0">
                <a:solidFill>
                  <a:srgbClr val="005BAA"/>
                </a:solidFill>
              </a:rPr>
              <a:t>RA III and IV Caribbean Members</a:t>
            </a:r>
            <a:br>
              <a:rPr lang="en-US" dirty="0">
                <a:solidFill>
                  <a:srgbClr val="005BAA"/>
                </a:solidFill>
              </a:rPr>
            </a:br>
            <a:br>
              <a:rPr lang="en-US" dirty="0">
                <a:solidFill>
                  <a:srgbClr val="005BAA"/>
                </a:solidFill>
              </a:rPr>
            </a:br>
            <a:br>
              <a:rPr lang="en-US" dirty="0">
                <a:solidFill>
                  <a:srgbClr val="005BAA"/>
                </a:solidFill>
              </a:rPr>
            </a:br>
            <a:r>
              <a:rPr lang="en-US" sz="3600" b="0" dirty="0">
                <a:solidFill>
                  <a:srgbClr val="005BAA"/>
                </a:solidFill>
              </a:rPr>
              <a:t>Fundamentals of negotiation</a:t>
            </a:r>
            <a:br>
              <a:rPr lang="en-US" sz="3600" b="0" dirty="0">
                <a:solidFill>
                  <a:srgbClr val="005BAA"/>
                </a:solidFill>
              </a:rPr>
            </a:br>
            <a:br>
              <a:rPr lang="en-US" sz="3600" b="0" dirty="0">
                <a:solidFill>
                  <a:srgbClr val="005BAA"/>
                </a:solidFill>
              </a:rPr>
            </a:br>
            <a:br>
              <a:rPr lang="en-US" b="0" dirty="0">
                <a:solidFill>
                  <a:srgbClr val="005BAA"/>
                </a:solidFill>
              </a:rPr>
            </a:br>
            <a:r>
              <a:rPr lang="en-US" sz="3100" b="0" dirty="0">
                <a:solidFill>
                  <a:srgbClr val="005BAA"/>
                </a:solidFill>
              </a:rPr>
              <a:t>Dr. Arlene Laing and Rodney Martinez</a:t>
            </a:r>
            <a:br>
              <a:rPr lang="en-US" dirty="0">
                <a:solidFill>
                  <a:srgbClr val="005BAA"/>
                </a:solidFill>
              </a:rPr>
            </a:br>
            <a:br>
              <a:rPr lang="en-US" dirty="0">
                <a:solidFill>
                  <a:srgbClr val="005BAA"/>
                </a:solidFill>
              </a:rPr>
            </a:b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people, handshake in office, cropped photo.">
            <a:extLst>
              <a:ext uri="{FF2B5EF4-FFF2-40B4-BE49-F238E27FC236}">
                <a16:creationId xmlns:a16="http://schemas.microsoft.com/office/drawing/2014/main" id="{FF9D9D41-9588-4995-8079-297450411060}"/>
              </a:ext>
            </a:extLst>
          </p:cNvPr>
          <p:cNvPicPr>
            <a:picLocks noChangeAspect="1"/>
          </p:cNvPicPr>
          <p:nvPr/>
        </p:nvPicPr>
        <p:blipFill>
          <a:blip r:embed="rId3"/>
          <a:srcRect t="21548" b="17180"/>
          <a:stretch>
            <a:fillRect/>
          </a:stretch>
        </p:blipFill>
        <p:spPr>
          <a:xfrm>
            <a:off x="20" y="10"/>
            <a:ext cx="12191979" cy="4986415"/>
          </a:xfrm>
          <a:prstGeom prst="rect">
            <a:avLst/>
          </a:prstGeom>
          <a:noFill/>
        </p:spPr>
      </p:pic>
      <p:sp>
        <p:nvSpPr>
          <p:cNvPr id="2" name="Title 1">
            <a:extLst>
              <a:ext uri="{FF2B5EF4-FFF2-40B4-BE49-F238E27FC236}">
                <a16:creationId xmlns:a16="http://schemas.microsoft.com/office/drawing/2014/main" id="{CF41B3EF-0282-2AAB-AD07-FC2BD9C816C3}"/>
              </a:ext>
            </a:extLst>
          </p:cNvPr>
          <p:cNvSpPr>
            <a:spLocks noGrp="1"/>
          </p:cNvSpPr>
          <p:nvPr>
            <p:ph type="title"/>
          </p:nvPr>
        </p:nvSpPr>
        <p:spPr>
          <a:xfrm>
            <a:off x="365760" y="4578236"/>
            <a:ext cx="11460480" cy="1005840"/>
          </a:xfrm>
        </p:spPr>
        <p:txBody>
          <a:bodyPr anchor="t">
            <a:normAutofit/>
          </a:bodyPr>
          <a:lstStyle/>
          <a:p>
            <a:pPr>
              <a:lnSpc>
                <a:spcPct val="90000"/>
              </a:lnSpc>
            </a:pPr>
            <a:r>
              <a:rPr lang="en-US" sz="4200"/>
              <a:t>Fundamentals of Negotiation</a:t>
            </a:r>
          </a:p>
        </p:txBody>
      </p:sp>
      <p:sp>
        <p:nvSpPr>
          <p:cNvPr id="3" name="Subtitle 2">
            <a:extLst>
              <a:ext uri="{FF2B5EF4-FFF2-40B4-BE49-F238E27FC236}">
                <a16:creationId xmlns:a16="http://schemas.microsoft.com/office/drawing/2014/main" id="{CE46A147-955B-56DB-6668-3AA6B04DA59A}"/>
              </a:ext>
            </a:extLst>
          </p:cNvPr>
          <p:cNvSpPr>
            <a:spLocks noGrp="1"/>
          </p:cNvSpPr>
          <p:nvPr>
            <p:ph type="body" sz="quarter" idx="17"/>
          </p:nvPr>
        </p:nvSpPr>
        <p:spPr>
          <a:xfrm>
            <a:off x="1051560" y="5668963"/>
            <a:ext cx="10775315" cy="479425"/>
          </a:xfrm>
        </p:spPr>
        <p:txBody>
          <a:bodyPr>
            <a:noAutofit/>
          </a:bodyPr>
          <a:lstStyle/>
          <a:p>
            <a:r>
              <a:rPr lang="en-US" sz="2400" b="1" dirty="0"/>
              <a:t>Key principles for effective communication and agreement</a:t>
            </a:r>
          </a:p>
        </p:txBody>
      </p:sp>
    </p:spTree>
    <p:extLst>
      <p:ext uri="{BB962C8B-B14F-4D97-AF65-F5344CB8AC3E}">
        <p14:creationId xmlns:p14="http://schemas.microsoft.com/office/powerpoint/2010/main" val="219188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53E0F-6993-9FFF-24D7-8C8579CEC133}"/>
              </a:ext>
            </a:extLst>
          </p:cNvPr>
          <p:cNvSpPr>
            <a:spLocks noGrp="1"/>
          </p:cNvSpPr>
          <p:nvPr>
            <p:ph type="title"/>
          </p:nvPr>
        </p:nvSpPr>
        <p:spPr>
          <a:xfrm>
            <a:off x="365760" y="1801368"/>
            <a:ext cx="8602201" cy="4572000"/>
          </a:xfrm>
        </p:spPr>
        <p:txBody>
          <a:bodyPr anchor="b">
            <a:normAutofit/>
          </a:bodyPr>
          <a:lstStyle/>
          <a:p>
            <a:r>
              <a:rPr lang="en-US"/>
              <a:t>Introduction to Negotiation</a:t>
            </a:r>
          </a:p>
        </p:txBody>
      </p:sp>
    </p:spTree>
    <p:extLst>
      <p:ext uri="{BB962C8B-B14F-4D97-AF65-F5344CB8AC3E}">
        <p14:creationId xmlns:p14="http://schemas.microsoft.com/office/powerpoint/2010/main" val="1408098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oard game pieces on scale white background">
            <a:extLst>
              <a:ext uri="{FF2B5EF4-FFF2-40B4-BE49-F238E27FC236}">
                <a16:creationId xmlns:a16="http://schemas.microsoft.com/office/drawing/2014/main" id="{64462990-0D87-4D81-954A-8D5CFEAB32E1}"/>
              </a:ext>
            </a:extLst>
          </p:cNvPr>
          <p:cNvPicPr>
            <a:picLocks noGrp="1" noChangeAspect="1"/>
          </p:cNvPicPr>
          <p:nvPr>
            <p:ph type="pic" sz="quarter" idx="13"/>
          </p:nvPr>
        </p:nvPicPr>
        <p:blipFill>
          <a:blip r:embed="rId3"/>
          <a:srcRect l="11221" r="7053" b="4"/>
          <a:stretch>
            <a:fillRect/>
          </a:stretch>
        </p:blipFill>
        <p:spPr>
          <a:xfrm>
            <a:off x="792424" y="2427156"/>
            <a:ext cx="4186010" cy="3905381"/>
          </a:xfrm>
          <a:prstGeom prst="rect">
            <a:avLst/>
          </a:prstGeom>
          <a:noFill/>
        </p:spPr>
      </p:pic>
      <p:sp>
        <p:nvSpPr>
          <p:cNvPr id="2" name="Title 1">
            <a:extLst>
              <a:ext uri="{FF2B5EF4-FFF2-40B4-BE49-F238E27FC236}">
                <a16:creationId xmlns:a16="http://schemas.microsoft.com/office/drawing/2014/main" id="{C2EAFE3A-DCDA-70A2-B794-6C326986C294}"/>
              </a:ext>
            </a:extLst>
          </p:cNvPr>
          <p:cNvSpPr>
            <a:spLocks noGrp="1"/>
          </p:cNvSpPr>
          <p:nvPr>
            <p:ph type="title"/>
          </p:nvPr>
        </p:nvSpPr>
        <p:spPr>
          <a:xfrm>
            <a:off x="621791" y="548638"/>
            <a:ext cx="5111021" cy="2492735"/>
          </a:xfrm>
        </p:spPr>
        <p:txBody>
          <a:bodyPr anchor="t">
            <a:normAutofit/>
          </a:bodyPr>
          <a:lstStyle/>
          <a:p>
            <a:r>
              <a:rPr lang="en-US"/>
              <a:t>What is Negotiation?</a:t>
            </a:r>
          </a:p>
        </p:txBody>
      </p:sp>
      <p:sp>
        <p:nvSpPr>
          <p:cNvPr id="4" name="Content Placeholder 3">
            <a:extLst>
              <a:ext uri="{FF2B5EF4-FFF2-40B4-BE49-F238E27FC236}">
                <a16:creationId xmlns:a16="http://schemas.microsoft.com/office/drawing/2014/main" id="{D5663BFC-D6CF-3E4E-360E-EBA62A51887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89270" y="-22225"/>
            <a:ext cx="6435090" cy="5783263"/>
          </a:xfrm>
        </p:spPr>
        <p:txBody>
          <a:bodyPr>
            <a:noAutofit/>
          </a:bodyPr>
          <a:lstStyle/>
          <a:p>
            <a:pPr marL="0" indent="0">
              <a:spcBef>
                <a:spcPts val="2500"/>
              </a:spcBef>
              <a:buFont typeface="Arial" panose="020B0604020202020204" pitchFamily="34" charset="0"/>
              <a:buNone/>
            </a:pPr>
            <a:r>
              <a:rPr lang="en-US" sz="2000" b="1" dirty="0"/>
              <a:t>Definition of Negotiation</a:t>
            </a:r>
          </a:p>
          <a:p>
            <a:pPr marL="0" lvl="1" indent="0">
              <a:buFont typeface="Arial" panose="020B0604020202020204" pitchFamily="34" charset="0"/>
              <a:buNone/>
            </a:pPr>
            <a:r>
              <a:rPr sz="2000" dirty="0"/>
              <a:t>Negotiation is a strategic dialogue aimed at reaching mutually acceptable agreements through communication and compromise.</a:t>
            </a:r>
            <a:endParaRPr lang="en-US" sz="2000" dirty="0"/>
          </a:p>
          <a:p>
            <a:pPr marL="0" indent="0">
              <a:spcBef>
                <a:spcPts val="2500"/>
              </a:spcBef>
              <a:buFont typeface="Arial" panose="020B0604020202020204" pitchFamily="34" charset="0"/>
              <a:buNone/>
            </a:pPr>
            <a:r>
              <a:rPr lang="en-US" sz="2000" b="1" dirty="0"/>
              <a:t>Scope and Importance</a:t>
            </a:r>
          </a:p>
          <a:p>
            <a:pPr marL="0" lvl="1" indent="0">
              <a:buFont typeface="Arial" panose="020B0604020202020204" pitchFamily="34" charset="0"/>
              <a:buNone/>
            </a:pPr>
            <a:r>
              <a:rPr sz="2000" dirty="0"/>
              <a:t>Negotiation is essential beyond business, playing a vital role in everyday conflict resolution and relationship building.</a:t>
            </a:r>
            <a:endParaRPr lang="en-US" sz="2000" dirty="0"/>
          </a:p>
          <a:p>
            <a:pPr marL="0" indent="0">
              <a:spcBef>
                <a:spcPts val="2500"/>
              </a:spcBef>
              <a:buFont typeface="Arial" panose="020B0604020202020204" pitchFamily="34" charset="0"/>
              <a:buNone/>
            </a:pPr>
            <a:r>
              <a:rPr lang="en-US" sz="2000" b="1" dirty="0"/>
              <a:t>Key Elements</a:t>
            </a:r>
          </a:p>
          <a:p>
            <a:pPr marL="0" lvl="1" indent="0">
              <a:buFont typeface="Arial" panose="020B0604020202020204" pitchFamily="34" charset="0"/>
              <a:buNone/>
            </a:pPr>
            <a:r>
              <a:rPr sz="2000" dirty="0"/>
              <a:t>Successful negotiation requires preparation, clear goals, adaptability, trust, and collaboration between parties.</a:t>
            </a:r>
            <a:endParaRPr lang="en-US" sz="2000" dirty="0"/>
          </a:p>
          <a:p>
            <a:pPr marL="0" indent="0">
              <a:spcBef>
                <a:spcPts val="2500"/>
              </a:spcBef>
              <a:buFont typeface="Arial" panose="020B0604020202020204" pitchFamily="34" charset="0"/>
              <a:buNone/>
            </a:pPr>
            <a:r>
              <a:rPr lang="en-US" sz="2000" b="1" dirty="0"/>
              <a:t>Benefits of Negotiation</a:t>
            </a:r>
          </a:p>
          <a:p>
            <a:pPr marL="0" lvl="1" indent="0">
              <a:buFont typeface="Arial" panose="020B0604020202020204" pitchFamily="34" charset="0"/>
              <a:buNone/>
            </a:pPr>
            <a:r>
              <a:rPr sz="2000" dirty="0"/>
              <a:t>Effective negotiation enhances influence, protects interests, and contributes to positive, sustainable outcomes for all.</a:t>
            </a:r>
            <a:endParaRPr lang="en-US" sz="2000" dirty="0"/>
          </a:p>
        </p:txBody>
      </p:sp>
    </p:spTree>
    <p:extLst>
      <p:ext uri="{BB962C8B-B14F-4D97-AF65-F5344CB8AC3E}">
        <p14:creationId xmlns:p14="http://schemas.microsoft.com/office/powerpoint/2010/main" val="3048773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usiness people shaking hands during a meeting in an office">
            <a:extLst>
              <a:ext uri="{FF2B5EF4-FFF2-40B4-BE49-F238E27FC236}">
                <a16:creationId xmlns:a16="http://schemas.microsoft.com/office/drawing/2014/main" id="{E0D725C9-C9B1-4971-9AE1-9AF765AF2A31}"/>
              </a:ext>
            </a:extLst>
          </p:cNvPr>
          <p:cNvPicPr>
            <a:picLocks noGrp="1" noChangeAspect="1"/>
          </p:cNvPicPr>
          <p:nvPr>
            <p:ph type="pic" sz="quarter" idx="13"/>
          </p:nvPr>
        </p:nvPicPr>
        <p:blipFill>
          <a:blip r:embed="rId3"/>
          <a:srcRect l="17967" r="10487" b="1"/>
          <a:stretch>
            <a:fillRect/>
          </a:stretch>
        </p:blipFill>
        <p:spPr>
          <a:xfrm>
            <a:off x="1546804" y="2427156"/>
            <a:ext cx="4186010" cy="3905381"/>
          </a:xfrm>
          <a:prstGeom prst="rect">
            <a:avLst/>
          </a:prstGeom>
          <a:noFill/>
        </p:spPr>
      </p:pic>
      <p:sp>
        <p:nvSpPr>
          <p:cNvPr id="2" name="Title 1">
            <a:extLst>
              <a:ext uri="{FF2B5EF4-FFF2-40B4-BE49-F238E27FC236}">
                <a16:creationId xmlns:a16="http://schemas.microsoft.com/office/drawing/2014/main" id="{DFD345C5-2DC1-7667-A880-709EF2F7944A}"/>
              </a:ext>
            </a:extLst>
          </p:cNvPr>
          <p:cNvSpPr>
            <a:spLocks noGrp="1"/>
          </p:cNvSpPr>
          <p:nvPr>
            <p:ph type="title"/>
          </p:nvPr>
        </p:nvSpPr>
        <p:spPr>
          <a:xfrm>
            <a:off x="621791" y="548638"/>
            <a:ext cx="5111021" cy="2492735"/>
          </a:xfrm>
        </p:spPr>
        <p:txBody>
          <a:bodyPr anchor="t">
            <a:normAutofit/>
          </a:bodyPr>
          <a:lstStyle/>
          <a:p>
            <a:r>
              <a:rPr lang="en-US"/>
              <a:t>Key Principles of Negotiation</a:t>
            </a:r>
          </a:p>
        </p:txBody>
      </p:sp>
      <p:sp>
        <p:nvSpPr>
          <p:cNvPr id="4" name="Content Placeholder 3">
            <a:extLst>
              <a:ext uri="{FF2B5EF4-FFF2-40B4-BE49-F238E27FC236}">
                <a16:creationId xmlns:a16="http://schemas.microsoft.com/office/drawing/2014/main" id="{3441087E-1870-C762-E925-29B3D53E313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92075"/>
            <a:ext cx="5585925" cy="5783263"/>
          </a:xfrm>
        </p:spPr>
        <p:txBody>
          <a:bodyPr>
            <a:noAutofit/>
          </a:bodyPr>
          <a:lstStyle/>
          <a:p>
            <a:pPr marL="0" indent="0">
              <a:spcBef>
                <a:spcPts val="2500"/>
              </a:spcBef>
              <a:buFont typeface="Arial" panose="020B0604020202020204" pitchFamily="34" charset="0"/>
              <a:buNone/>
            </a:pPr>
            <a:r>
              <a:rPr lang="en-US" sz="2000" b="1" dirty="0"/>
              <a:t>Win-Win Mindset</a:t>
            </a:r>
          </a:p>
          <a:p>
            <a:pPr marL="0" lvl="1" indent="0">
              <a:buFont typeface="Arial" panose="020B0604020202020204" pitchFamily="34" charset="0"/>
              <a:buNone/>
            </a:pPr>
            <a:r>
              <a:rPr sz="2000" dirty="0"/>
              <a:t>A win-win approach focuses on solutions that satisfy mutual interests, creating value for both parties.</a:t>
            </a:r>
            <a:endParaRPr lang="en-US" sz="2000" dirty="0"/>
          </a:p>
          <a:p>
            <a:pPr marL="0" indent="0">
              <a:spcBef>
                <a:spcPts val="2500"/>
              </a:spcBef>
              <a:buFont typeface="Arial" panose="020B0604020202020204" pitchFamily="34" charset="0"/>
              <a:buNone/>
            </a:pPr>
            <a:r>
              <a:rPr lang="en-US" sz="2000" b="1" dirty="0"/>
              <a:t>Communication and Trust</a:t>
            </a:r>
          </a:p>
          <a:p>
            <a:pPr marL="0" lvl="1" indent="0">
              <a:buFont typeface="Arial" panose="020B0604020202020204" pitchFamily="34" charset="0"/>
              <a:buNone/>
            </a:pPr>
            <a:r>
              <a:rPr sz="2000" dirty="0"/>
              <a:t>Transparency and honesty build trust, encouraging cooperation throughout the negotiation process.</a:t>
            </a:r>
            <a:endParaRPr lang="en-US" sz="2000" dirty="0"/>
          </a:p>
          <a:p>
            <a:pPr marL="0" indent="0">
              <a:spcBef>
                <a:spcPts val="2500"/>
              </a:spcBef>
              <a:buFont typeface="Arial" panose="020B0604020202020204" pitchFamily="34" charset="0"/>
              <a:buNone/>
            </a:pPr>
            <a:r>
              <a:rPr lang="en-US" sz="2000" b="1" dirty="0"/>
              <a:t>Flexibility and Creativity</a:t>
            </a:r>
          </a:p>
          <a:p>
            <a:pPr marL="0" lvl="1" indent="0">
              <a:buFont typeface="Arial" panose="020B0604020202020204" pitchFamily="34" charset="0"/>
              <a:buNone/>
            </a:pPr>
            <a:r>
              <a:rPr sz="2000" dirty="0"/>
              <a:t>Being open to alternative solutions and creative problem-solving enhances negotiation outcomes.</a:t>
            </a:r>
            <a:endParaRPr lang="en-US" sz="2000" dirty="0"/>
          </a:p>
          <a:p>
            <a:pPr marL="0" indent="0">
              <a:spcBef>
                <a:spcPts val="2500"/>
              </a:spcBef>
              <a:buFont typeface="Arial" panose="020B0604020202020204" pitchFamily="34" charset="0"/>
              <a:buNone/>
            </a:pPr>
            <a:r>
              <a:rPr lang="en-US" sz="2000" b="1" dirty="0"/>
              <a:t>Preparation and Ethics</a:t>
            </a:r>
          </a:p>
          <a:p>
            <a:pPr marL="0" lvl="1" indent="0">
              <a:buFont typeface="Arial" panose="020B0604020202020204" pitchFamily="34" charset="0"/>
              <a:buNone/>
            </a:pPr>
            <a:r>
              <a:rPr sz="2000" dirty="0"/>
              <a:t>Understanding objectives, anticipating challenges, and maintaining integrity ensures successful negotiations.</a:t>
            </a:r>
            <a:endParaRPr lang="en-US" sz="2000" dirty="0"/>
          </a:p>
        </p:txBody>
      </p:sp>
    </p:spTree>
    <p:extLst>
      <p:ext uri="{BB962C8B-B14F-4D97-AF65-F5344CB8AC3E}">
        <p14:creationId xmlns:p14="http://schemas.microsoft.com/office/powerpoint/2010/main" val="32091936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7C54-3271-B25B-7DD5-4700B4688623}"/>
              </a:ext>
            </a:extLst>
          </p:cNvPr>
          <p:cNvSpPr>
            <a:spLocks noGrp="1"/>
          </p:cNvSpPr>
          <p:nvPr>
            <p:ph type="title"/>
          </p:nvPr>
        </p:nvSpPr>
        <p:spPr>
          <a:xfrm>
            <a:off x="365760" y="1801368"/>
            <a:ext cx="8602201" cy="4572000"/>
          </a:xfrm>
        </p:spPr>
        <p:txBody>
          <a:bodyPr anchor="b">
            <a:normAutofit/>
          </a:bodyPr>
          <a:lstStyle/>
          <a:p>
            <a:r>
              <a:rPr lang="en-US"/>
              <a:t>Types and Processes of Negotiation</a:t>
            </a:r>
          </a:p>
        </p:txBody>
      </p:sp>
    </p:spTree>
    <p:extLst>
      <p:ext uri="{BB962C8B-B14F-4D97-AF65-F5344CB8AC3E}">
        <p14:creationId xmlns:p14="http://schemas.microsoft.com/office/powerpoint/2010/main" val="33293065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usinessteam forming words from alphabet blocks.">
            <a:extLst>
              <a:ext uri="{FF2B5EF4-FFF2-40B4-BE49-F238E27FC236}">
                <a16:creationId xmlns:a16="http://schemas.microsoft.com/office/drawing/2014/main" id="{93910112-6113-456C-A5DE-43535611D3C8}"/>
              </a:ext>
            </a:extLst>
          </p:cNvPr>
          <p:cNvPicPr>
            <a:picLocks noGrp="1" noChangeAspect="1"/>
          </p:cNvPicPr>
          <p:nvPr>
            <p:ph type="pic" sz="quarter" idx="13"/>
          </p:nvPr>
        </p:nvPicPr>
        <p:blipFill>
          <a:blip r:embed="rId3"/>
          <a:srcRect t="12" b="20895"/>
          <a:stretch>
            <a:fillRect/>
          </a:stretch>
        </p:blipFill>
        <p:spPr>
          <a:xfrm>
            <a:off x="-284087" y="240040"/>
            <a:ext cx="6380087" cy="6617960"/>
          </a:xfrm>
          <a:prstGeom prst="rect">
            <a:avLst/>
          </a:prstGeom>
          <a:noFill/>
        </p:spPr>
      </p:pic>
      <p:sp>
        <p:nvSpPr>
          <p:cNvPr id="2" name="Title 1">
            <a:extLst>
              <a:ext uri="{FF2B5EF4-FFF2-40B4-BE49-F238E27FC236}">
                <a16:creationId xmlns:a16="http://schemas.microsoft.com/office/drawing/2014/main" id="{6A336E1B-46C3-6022-40B3-1AC87DD09AB3}"/>
              </a:ext>
            </a:extLst>
          </p:cNvPr>
          <p:cNvSpPr>
            <a:spLocks noGrp="1"/>
          </p:cNvSpPr>
          <p:nvPr>
            <p:ph type="title"/>
          </p:nvPr>
        </p:nvSpPr>
        <p:spPr>
          <a:xfrm>
            <a:off x="4343400" y="-441960"/>
            <a:ext cx="7607300" cy="1425587"/>
          </a:xfrm>
        </p:spPr>
        <p:txBody>
          <a:bodyPr anchor="b">
            <a:normAutofit/>
          </a:bodyPr>
          <a:lstStyle/>
          <a:p>
            <a:r>
              <a:rPr lang="en-US" dirty="0"/>
              <a:t>Types of Negotiation</a:t>
            </a:r>
          </a:p>
        </p:txBody>
      </p:sp>
      <p:sp>
        <p:nvSpPr>
          <p:cNvPr id="4" name="Content Placeholder 3">
            <a:extLst>
              <a:ext uri="{FF2B5EF4-FFF2-40B4-BE49-F238E27FC236}">
                <a16:creationId xmlns:a16="http://schemas.microsoft.com/office/drawing/2014/main" id="{5DE61573-8ACA-3E4F-5452-C04D15F6D63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4610" y="1234440"/>
            <a:ext cx="5854700" cy="6115050"/>
          </a:xfrm>
        </p:spPr>
        <p:txBody>
          <a:bodyPr>
            <a:noAutofit/>
          </a:bodyPr>
          <a:lstStyle/>
          <a:p>
            <a:pPr marL="0" indent="0">
              <a:spcBef>
                <a:spcPts val="2500"/>
              </a:spcBef>
              <a:buFont typeface="Arial" panose="020B0604020202020204" pitchFamily="34" charset="0"/>
              <a:buNone/>
            </a:pPr>
            <a:r>
              <a:rPr lang="en-US" sz="2000" b="1" dirty="0"/>
              <a:t>Distributive Negotiation</a:t>
            </a:r>
          </a:p>
          <a:p>
            <a:pPr marL="0" lvl="1" indent="0">
              <a:buFont typeface="Arial" panose="020B0604020202020204" pitchFamily="34" charset="0"/>
              <a:buNone/>
            </a:pPr>
            <a:r>
              <a:rPr sz="2000" dirty="0"/>
              <a:t>Distributive negotiation involves dividing fixed resources, resulting in one party's gain and another's loss, common in competitive bidding.</a:t>
            </a:r>
            <a:endParaRPr lang="en-US" sz="2000" dirty="0"/>
          </a:p>
          <a:p>
            <a:pPr marL="0" indent="0">
              <a:spcBef>
                <a:spcPts val="2500"/>
              </a:spcBef>
              <a:buFont typeface="Arial" panose="020B0604020202020204" pitchFamily="34" charset="0"/>
              <a:buNone/>
            </a:pPr>
            <a:r>
              <a:rPr lang="en-US" sz="2000" b="1" dirty="0"/>
              <a:t>Integrative Negotiation</a:t>
            </a:r>
          </a:p>
          <a:p>
            <a:pPr marL="0" lvl="1" indent="0">
              <a:buFont typeface="Arial" panose="020B0604020202020204" pitchFamily="34" charset="0"/>
              <a:buNone/>
            </a:pPr>
            <a:r>
              <a:rPr sz="2000" dirty="0"/>
              <a:t>Integrative negotiation focuses on collaboration to create value and achieve win-win outcomes through shared interests and creative solutions.</a:t>
            </a:r>
            <a:endParaRPr lang="en-US" sz="2000" dirty="0"/>
          </a:p>
          <a:p>
            <a:pPr marL="0" indent="0">
              <a:spcBef>
                <a:spcPts val="2500"/>
              </a:spcBef>
              <a:buFont typeface="Arial" panose="020B0604020202020204" pitchFamily="34" charset="0"/>
              <a:buNone/>
            </a:pPr>
            <a:r>
              <a:rPr lang="en-US" sz="2000" b="1" dirty="0"/>
              <a:t>Choosing Strategies</a:t>
            </a:r>
          </a:p>
          <a:p>
            <a:pPr marL="0" lvl="1" indent="0">
              <a:buFont typeface="Arial" panose="020B0604020202020204" pitchFamily="34" charset="0"/>
              <a:buNone/>
            </a:pPr>
            <a:r>
              <a:rPr sz="2000" dirty="0"/>
              <a:t>Understanding negotiation types helps select appropriate strategies based on goals, context, and relationship nature.</a:t>
            </a:r>
            <a:endParaRPr lang="en-US" sz="2000" dirty="0"/>
          </a:p>
        </p:txBody>
      </p:sp>
    </p:spTree>
    <p:extLst>
      <p:ext uri="{BB962C8B-B14F-4D97-AF65-F5344CB8AC3E}">
        <p14:creationId xmlns:p14="http://schemas.microsoft.com/office/powerpoint/2010/main" val="78268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usiness handshake.">
            <a:extLst>
              <a:ext uri="{FF2B5EF4-FFF2-40B4-BE49-F238E27FC236}">
                <a16:creationId xmlns:a16="http://schemas.microsoft.com/office/drawing/2014/main" id="{6DF86D0F-C46E-4A22-937C-65BEDBBD0409}"/>
              </a:ext>
            </a:extLst>
          </p:cNvPr>
          <p:cNvPicPr>
            <a:picLocks noGrp="1" noChangeAspect="1"/>
          </p:cNvPicPr>
          <p:nvPr>
            <p:ph type="pic" sz="quarter" idx="13"/>
          </p:nvPr>
        </p:nvPicPr>
        <p:blipFill>
          <a:blip r:embed="rId3"/>
          <a:srcRect l="39040" r="29340" b="-1"/>
          <a:stretch>
            <a:fillRect/>
          </a:stretch>
        </p:blipFill>
        <p:spPr>
          <a:xfrm>
            <a:off x="1546804" y="2427156"/>
            <a:ext cx="4186010" cy="3905381"/>
          </a:xfrm>
          <a:prstGeom prst="rect">
            <a:avLst/>
          </a:prstGeom>
          <a:noFill/>
        </p:spPr>
      </p:pic>
      <p:sp>
        <p:nvSpPr>
          <p:cNvPr id="2" name="Title 1">
            <a:extLst>
              <a:ext uri="{FF2B5EF4-FFF2-40B4-BE49-F238E27FC236}">
                <a16:creationId xmlns:a16="http://schemas.microsoft.com/office/drawing/2014/main" id="{7BCCE1CC-6981-D807-20EE-99CF5B3759E2}"/>
              </a:ext>
            </a:extLst>
          </p:cNvPr>
          <p:cNvSpPr>
            <a:spLocks noGrp="1"/>
          </p:cNvSpPr>
          <p:nvPr>
            <p:ph type="title"/>
          </p:nvPr>
        </p:nvSpPr>
        <p:spPr>
          <a:xfrm>
            <a:off x="621791" y="548638"/>
            <a:ext cx="5111021" cy="2492735"/>
          </a:xfrm>
        </p:spPr>
        <p:txBody>
          <a:bodyPr anchor="t">
            <a:normAutofit/>
          </a:bodyPr>
          <a:lstStyle/>
          <a:p>
            <a:r>
              <a:rPr lang="en-US"/>
              <a:t>The Negotiation Process</a:t>
            </a:r>
          </a:p>
        </p:txBody>
      </p:sp>
      <p:sp>
        <p:nvSpPr>
          <p:cNvPr id="4" name="Content Placeholder 3">
            <a:extLst>
              <a:ext uri="{FF2B5EF4-FFF2-40B4-BE49-F238E27FC236}">
                <a16:creationId xmlns:a16="http://schemas.microsoft.com/office/drawing/2014/main" id="{038ACD47-67AD-98B1-23F4-0A32BF1A70B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010" y="45718"/>
            <a:ext cx="5585925" cy="5783263"/>
          </a:xfrm>
        </p:spPr>
        <p:txBody>
          <a:bodyPr>
            <a:noAutofit/>
          </a:bodyPr>
          <a:lstStyle/>
          <a:p>
            <a:pPr marL="0" indent="0">
              <a:spcBef>
                <a:spcPts val="2500"/>
              </a:spcBef>
              <a:buFont typeface="Arial" panose="020B0604020202020204" pitchFamily="34" charset="0"/>
              <a:buNone/>
            </a:pPr>
            <a:r>
              <a:rPr lang="en-US" sz="2000" b="1" dirty="0"/>
              <a:t>Five Key Stages</a:t>
            </a:r>
          </a:p>
          <a:p>
            <a:pPr marL="0" lvl="1" indent="0">
              <a:buFont typeface="Arial" panose="020B0604020202020204" pitchFamily="34" charset="0"/>
              <a:buNone/>
            </a:pPr>
            <a:r>
              <a:rPr sz="2000" dirty="0"/>
              <a:t>Negotiation involves preparation, discussion, bargaining, closing, and implementation stages.</a:t>
            </a:r>
            <a:endParaRPr lang="en-US" sz="2000" dirty="0"/>
          </a:p>
          <a:p>
            <a:pPr marL="0" indent="0">
              <a:spcBef>
                <a:spcPts val="2500"/>
              </a:spcBef>
              <a:buFont typeface="Arial" panose="020B0604020202020204" pitchFamily="34" charset="0"/>
              <a:buNone/>
            </a:pPr>
            <a:r>
              <a:rPr lang="en-US" sz="2000" b="1" dirty="0"/>
              <a:t>Preparation &amp; Discussion</a:t>
            </a:r>
          </a:p>
          <a:p>
            <a:pPr marL="0" lvl="1" indent="0">
              <a:buFont typeface="Arial" panose="020B0604020202020204" pitchFamily="34" charset="0"/>
              <a:buNone/>
            </a:pPr>
            <a:r>
              <a:rPr sz="2000" dirty="0"/>
              <a:t>Preparation includes researching and setting goals; discussion focuses on exchanging information and building rapport.</a:t>
            </a:r>
            <a:endParaRPr lang="en-US" sz="2000" dirty="0"/>
          </a:p>
          <a:p>
            <a:pPr marL="0" indent="0">
              <a:spcBef>
                <a:spcPts val="2500"/>
              </a:spcBef>
              <a:buFont typeface="Arial" panose="020B0604020202020204" pitchFamily="34" charset="0"/>
              <a:buNone/>
            </a:pPr>
            <a:r>
              <a:rPr lang="en-US" sz="2000" b="1" dirty="0"/>
              <a:t>Bargaining &amp; Closing</a:t>
            </a:r>
          </a:p>
          <a:p>
            <a:pPr marL="0" lvl="1" indent="0">
              <a:buFont typeface="Arial" panose="020B0604020202020204" pitchFamily="34" charset="0"/>
              <a:buNone/>
            </a:pPr>
            <a:r>
              <a:rPr sz="2000" dirty="0"/>
              <a:t>Bargaining entails proposals and compromises; closing ensures agreement clarity and mutual understanding.</a:t>
            </a:r>
            <a:endParaRPr lang="en-US" sz="2000" dirty="0"/>
          </a:p>
          <a:p>
            <a:pPr marL="0" indent="0">
              <a:spcBef>
                <a:spcPts val="2500"/>
              </a:spcBef>
              <a:buFont typeface="Arial" panose="020B0604020202020204" pitchFamily="34" charset="0"/>
              <a:buNone/>
            </a:pPr>
            <a:r>
              <a:rPr lang="en-US" sz="2000" b="1" dirty="0"/>
              <a:t>Implementation &amp; Success</a:t>
            </a:r>
          </a:p>
          <a:p>
            <a:pPr marL="0" lvl="1" indent="0">
              <a:buFont typeface="Arial" panose="020B0604020202020204" pitchFamily="34" charset="0"/>
              <a:buNone/>
            </a:pPr>
            <a:r>
              <a:rPr sz="2000" dirty="0"/>
              <a:t>Implementation monitors commitment fulfillment, increasing chances of successful negotiation outcomes.</a:t>
            </a:r>
            <a:endParaRPr lang="en-US" sz="2000" dirty="0"/>
          </a:p>
        </p:txBody>
      </p:sp>
    </p:spTree>
    <p:extLst>
      <p:ext uri="{BB962C8B-B14F-4D97-AF65-F5344CB8AC3E}">
        <p14:creationId xmlns:p14="http://schemas.microsoft.com/office/powerpoint/2010/main" val="2673878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2AFF-7466-4474-0181-AE0F15F96AA1}"/>
              </a:ext>
            </a:extLst>
          </p:cNvPr>
          <p:cNvSpPr>
            <a:spLocks noGrp="1"/>
          </p:cNvSpPr>
          <p:nvPr>
            <p:ph type="title"/>
          </p:nvPr>
        </p:nvSpPr>
        <p:spPr>
          <a:xfrm>
            <a:off x="365760" y="1801368"/>
            <a:ext cx="8602201" cy="4572000"/>
          </a:xfrm>
        </p:spPr>
        <p:txBody>
          <a:bodyPr anchor="b">
            <a:normAutofit/>
          </a:bodyPr>
          <a:lstStyle/>
          <a:p>
            <a:r>
              <a:rPr lang="en-US"/>
              <a:t>Strategies and Skills for Effective Negotiation</a:t>
            </a:r>
          </a:p>
        </p:txBody>
      </p:sp>
    </p:spTree>
    <p:extLst>
      <p:ext uri="{BB962C8B-B14F-4D97-AF65-F5344CB8AC3E}">
        <p14:creationId xmlns:p14="http://schemas.microsoft.com/office/powerpoint/2010/main" val="27964278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lose up photo of business in the office, working on the project">
            <a:extLst>
              <a:ext uri="{FF2B5EF4-FFF2-40B4-BE49-F238E27FC236}">
                <a16:creationId xmlns:a16="http://schemas.microsoft.com/office/drawing/2014/main" id="{A2761433-A5F5-4A81-9DA6-9506257BA28F}"/>
              </a:ext>
            </a:extLst>
          </p:cNvPr>
          <p:cNvPicPr>
            <a:picLocks noGrp="1" noChangeAspect="1"/>
          </p:cNvPicPr>
          <p:nvPr>
            <p:ph type="pic" sz="quarter" idx="13"/>
          </p:nvPr>
        </p:nvPicPr>
        <p:blipFill>
          <a:blip r:embed="rId3"/>
          <a:srcRect l="18810" r="42030" b="-2"/>
          <a:stretch>
            <a:fillRect/>
          </a:stretch>
        </p:blipFill>
        <p:spPr>
          <a:xfrm>
            <a:off x="20" y="1"/>
            <a:ext cx="4023340" cy="6858000"/>
          </a:xfrm>
          <a:prstGeom prst="rect">
            <a:avLst/>
          </a:prstGeom>
          <a:noFill/>
        </p:spPr>
      </p:pic>
      <p:sp>
        <p:nvSpPr>
          <p:cNvPr id="2" name="Title 1">
            <a:extLst>
              <a:ext uri="{FF2B5EF4-FFF2-40B4-BE49-F238E27FC236}">
                <a16:creationId xmlns:a16="http://schemas.microsoft.com/office/drawing/2014/main" id="{C530861F-0D47-B2FE-DB24-40932641861F}"/>
              </a:ext>
            </a:extLst>
          </p:cNvPr>
          <p:cNvSpPr>
            <a:spLocks noGrp="1"/>
          </p:cNvSpPr>
          <p:nvPr>
            <p:ph type="title"/>
          </p:nvPr>
        </p:nvSpPr>
        <p:spPr>
          <a:xfrm>
            <a:off x="3190437" y="-135419"/>
            <a:ext cx="8502199" cy="1258389"/>
          </a:xfrm>
        </p:spPr>
        <p:txBody>
          <a:bodyPr anchor="b">
            <a:normAutofit/>
          </a:bodyPr>
          <a:lstStyle/>
          <a:p>
            <a:r>
              <a:rPr lang="en-US" dirty="0"/>
              <a:t>Preparation Strategies</a:t>
            </a:r>
          </a:p>
        </p:txBody>
      </p:sp>
      <p:sp>
        <p:nvSpPr>
          <p:cNvPr id="4" name="Content Placeholder 3">
            <a:extLst>
              <a:ext uri="{FF2B5EF4-FFF2-40B4-BE49-F238E27FC236}">
                <a16:creationId xmlns:a16="http://schemas.microsoft.com/office/drawing/2014/main" id="{DBEAF8B3-8567-A2A4-8E44-85683D916F4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91000" y="1268186"/>
            <a:ext cx="7670800" cy="4638838"/>
          </a:xfrm>
        </p:spPr>
        <p:txBody>
          <a:bodyPr>
            <a:noAutofit/>
          </a:bodyPr>
          <a:lstStyle/>
          <a:p>
            <a:pPr marL="0" indent="0">
              <a:spcBef>
                <a:spcPts val="2500"/>
              </a:spcBef>
              <a:buFont typeface="Arial" panose="020B0604020202020204" pitchFamily="34" charset="0"/>
              <a:buNone/>
            </a:pPr>
            <a:r>
              <a:rPr lang="en-US" sz="1800" b="1" dirty="0"/>
              <a:t>Thorough Research</a:t>
            </a:r>
          </a:p>
          <a:p>
            <a:pPr marL="0" lvl="1" indent="0">
              <a:buFont typeface="Arial" panose="020B0604020202020204" pitchFamily="34" charset="0"/>
              <a:buNone/>
            </a:pPr>
            <a:r>
              <a:rPr sz="1800" dirty="0"/>
              <a:t>Effective negotiation starts with deep research on the subject, parties involved, and alternatives available.</a:t>
            </a:r>
            <a:endParaRPr lang="en-US" sz="1800" dirty="0"/>
          </a:p>
          <a:p>
            <a:pPr marL="0" indent="0">
              <a:spcBef>
                <a:spcPts val="2500"/>
              </a:spcBef>
              <a:buNone/>
            </a:pPr>
            <a:r>
              <a:rPr lang="en-US" sz="1800" b="1" dirty="0"/>
              <a:t>Clear Objectives and </a:t>
            </a:r>
            <a:r>
              <a:rPr lang="en-US" sz="1800" b="1" dirty="0" err="1"/>
              <a:t>BATNA</a:t>
            </a:r>
            <a:r>
              <a:rPr lang="en-US" sz="1800" b="1" dirty="0"/>
              <a:t> (</a:t>
            </a:r>
            <a:r>
              <a:rPr lang="en-US" sz="1800" dirty="0"/>
              <a:t>which stands for "Best Alternative to a Negotiated Agreement)," is your backup plan—the most favorable option you can pursue if a current negotiation fails. </a:t>
            </a:r>
            <a:r>
              <a:rPr sz="1800" dirty="0"/>
              <a:t>Setting clear goals and defining your </a:t>
            </a:r>
            <a:r>
              <a:rPr sz="1800" dirty="0" err="1"/>
              <a:t>BATNA</a:t>
            </a:r>
            <a:r>
              <a:rPr sz="1800" dirty="0"/>
              <a:t> builds confidence and leverage during negotiation.</a:t>
            </a:r>
            <a:endParaRPr lang="en-US" sz="1800" dirty="0"/>
          </a:p>
          <a:p>
            <a:pPr marL="0" indent="0">
              <a:spcBef>
                <a:spcPts val="2500"/>
              </a:spcBef>
              <a:buFont typeface="Arial" panose="020B0604020202020204" pitchFamily="34" charset="0"/>
              <a:buNone/>
            </a:pPr>
            <a:r>
              <a:rPr lang="en-US" sz="1800" b="1" dirty="0"/>
              <a:t>Understanding Positions vs Interests</a:t>
            </a:r>
          </a:p>
          <a:p>
            <a:pPr marL="0" lvl="1" indent="0">
              <a:buFont typeface="Arial" panose="020B0604020202020204" pitchFamily="34" charset="0"/>
              <a:buNone/>
            </a:pPr>
            <a:r>
              <a:rPr sz="1800" dirty="0"/>
              <a:t>Recognizing the difference between stated demands and underlying needs helps tailor negotiation approach.</a:t>
            </a:r>
            <a:endParaRPr lang="en-US" sz="1800" dirty="0"/>
          </a:p>
          <a:p>
            <a:pPr marL="0" indent="0">
              <a:spcBef>
                <a:spcPts val="2500"/>
              </a:spcBef>
              <a:buFont typeface="Arial" panose="020B0604020202020204" pitchFamily="34" charset="0"/>
              <a:buNone/>
            </a:pPr>
            <a:r>
              <a:rPr lang="en-US" sz="1800" b="1" dirty="0"/>
              <a:t>Anticipating Objections and Logistics</a:t>
            </a:r>
          </a:p>
          <a:p>
            <a:pPr marL="0" lvl="1" indent="0">
              <a:buFont typeface="Arial" panose="020B0604020202020204" pitchFamily="34" charset="0"/>
              <a:buNone/>
            </a:pPr>
            <a:r>
              <a:rPr sz="1800" dirty="0"/>
              <a:t>Planning responses to objections and managing timing and setting reduces surprises and uncertainty.</a:t>
            </a:r>
            <a:endParaRPr lang="en-US" sz="1800" dirty="0"/>
          </a:p>
        </p:txBody>
      </p:sp>
    </p:spTree>
    <p:extLst>
      <p:ext uri="{BB962C8B-B14F-4D97-AF65-F5344CB8AC3E}">
        <p14:creationId xmlns:p14="http://schemas.microsoft.com/office/powerpoint/2010/main" val="3752065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usinessmen exchanging solutions and ideas with speech bubbles. Business communication concept isolated on white.">
            <a:extLst>
              <a:ext uri="{FF2B5EF4-FFF2-40B4-BE49-F238E27FC236}">
                <a16:creationId xmlns:a16="http://schemas.microsoft.com/office/drawing/2014/main" id="{2C47F947-F2D3-4C7C-8D9A-5F187FBC4ED6}"/>
              </a:ext>
            </a:extLst>
          </p:cNvPr>
          <p:cNvPicPr>
            <a:picLocks noGrp="1" noChangeAspect="1"/>
          </p:cNvPicPr>
          <p:nvPr>
            <p:ph type="pic" sz="quarter" idx="13"/>
          </p:nvPr>
        </p:nvPicPr>
        <p:blipFill>
          <a:blip r:embed="rId3"/>
          <a:srcRect l="10094" r="4963" b="2"/>
          <a:stretch>
            <a:fillRect/>
          </a:stretch>
        </p:blipFill>
        <p:spPr>
          <a:xfrm>
            <a:off x="1546804" y="2427156"/>
            <a:ext cx="4186010" cy="3905381"/>
          </a:xfrm>
          <a:prstGeom prst="rect">
            <a:avLst/>
          </a:prstGeom>
          <a:noFill/>
        </p:spPr>
      </p:pic>
      <p:sp>
        <p:nvSpPr>
          <p:cNvPr id="2" name="Title 1">
            <a:extLst>
              <a:ext uri="{FF2B5EF4-FFF2-40B4-BE49-F238E27FC236}">
                <a16:creationId xmlns:a16="http://schemas.microsoft.com/office/drawing/2014/main" id="{D98F75D1-5F4A-FB69-5B4C-C22795D5EC6F}"/>
              </a:ext>
            </a:extLst>
          </p:cNvPr>
          <p:cNvSpPr>
            <a:spLocks noGrp="1"/>
          </p:cNvSpPr>
          <p:nvPr>
            <p:ph type="title"/>
          </p:nvPr>
        </p:nvSpPr>
        <p:spPr>
          <a:xfrm>
            <a:off x="621791" y="548638"/>
            <a:ext cx="5111021" cy="2492735"/>
          </a:xfrm>
        </p:spPr>
        <p:txBody>
          <a:bodyPr anchor="t">
            <a:normAutofit/>
          </a:bodyPr>
          <a:lstStyle/>
          <a:p>
            <a:r>
              <a:rPr lang="en-US" sz="3700"/>
              <a:t>Communication Skills</a:t>
            </a:r>
          </a:p>
        </p:txBody>
      </p:sp>
      <p:sp>
        <p:nvSpPr>
          <p:cNvPr id="4" name="Content Placeholder 3">
            <a:extLst>
              <a:ext uri="{FF2B5EF4-FFF2-40B4-BE49-F238E27FC236}">
                <a16:creationId xmlns:a16="http://schemas.microsoft.com/office/drawing/2014/main" id="{20D2A876-457B-9839-D50F-56CCAFFB8EB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57825" y="423068"/>
            <a:ext cx="5585925" cy="5783263"/>
          </a:xfrm>
        </p:spPr>
        <p:txBody>
          <a:bodyPr>
            <a:noAutofit/>
          </a:bodyPr>
          <a:lstStyle/>
          <a:p>
            <a:pPr marL="0" indent="0">
              <a:spcBef>
                <a:spcPts val="2500"/>
              </a:spcBef>
              <a:buFont typeface="Arial" panose="020B0604020202020204" pitchFamily="34" charset="0"/>
              <a:buNone/>
            </a:pPr>
            <a:r>
              <a:rPr lang="en-US" sz="2400" b="1" dirty="0"/>
              <a:t>Active Listening</a:t>
            </a:r>
          </a:p>
          <a:p>
            <a:pPr marL="0" lvl="1" indent="0">
              <a:buFont typeface="Arial" panose="020B0604020202020204" pitchFamily="34" charset="0"/>
              <a:buNone/>
            </a:pPr>
            <a:r>
              <a:rPr sz="2400" dirty="0"/>
              <a:t>Active listening helps understand perspectives and builds trust in negotiations.</a:t>
            </a:r>
            <a:endParaRPr lang="en-US" sz="2400" dirty="0"/>
          </a:p>
          <a:p>
            <a:pPr marL="0" indent="0">
              <a:spcBef>
                <a:spcPts val="2500"/>
              </a:spcBef>
              <a:buFont typeface="Arial" panose="020B0604020202020204" pitchFamily="34" charset="0"/>
              <a:buNone/>
            </a:pPr>
            <a:r>
              <a:rPr lang="en-US" sz="2400" b="1" dirty="0"/>
              <a:t>Open-Ended Questions</a:t>
            </a:r>
          </a:p>
          <a:p>
            <a:pPr marL="0" lvl="1" indent="0">
              <a:buFont typeface="Arial" panose="020B0604020202020204" pitchFamily="34" charset="0"/>
              <a:buNone/>
            </a:pPr>
            <a:r>
              <a:rPr sz="2400" dirty="0"/>
              <a:t>Asking open-ended questions encourages dialogue and reveals valuable insights.</a:t>
            </a:r>
            <a:endParaRPr lang="en-US" sz="2400" dirty="0"/>
          </a:p>
          <a:p>
            <a:pPr marL="0" indent="0">
              <a:spcBef>
                <a:spcPts val="2500"/>
              </a:spcBef>
              <a:buFont typeface="Arial" panose="020B0604020202020204" pitchFamily="34" charset="0"/>
              <a:buNone/>
            </a:pPr>
            <a:r>
              <a:rPr lang="en-US" sz="2400" b="1" dirty="0"/>
              <a:t>Non-Verbal Cues</a:t>
            </a:r>
          </a:p>
          <a:p>
            <a:pPr marL="0" lvl="1" indent="0">
              <a:buFont typeface="Arial" panose="020B0604020202020204" pitchFamily="34" charset="0"/>
              <a:buNone/>
            </a:pPr>
            <a:r>
              <a:rPr sz="2400" dirty="0"/>
              <a:t>Body language and tone convey confidence or empathy, shaping negotiation atmosphere.</a:t>
            </a:r>
            <a:endParaRPr lang="en-US" sz="2400" dirty="0"/>
          </a:p>
          <a:p>
            <a:pPr marL="0" indent="0">
              <a:spcBef>
                <a:spcPts val="2500"/>
              </a:spcBef>
              <a:buFont typeface="Arial" panose="020B0604020202020204" pitchFamily="34" charset="0"/>
              <a:buNone/>
            </a:pPr>
            <a:r>
              <a:rPr lang="en-US" sz="2400" b="1" dirty="0"/>
              <a:t>Emotional Intelligence</a:t>
            </a:r>
          </a:p>
          <a:p>
            <a:pPr marL="0" lvl="1" indent="0">
              <a:buFont typeface="Arial" panose="020B0604020202020204" pitchFamily="34" charset="0"/>
              <a:buNone/>
            </a:pPr>
            <a:r>
              <a:rPr sz="2400" dirty="0"/>
              <a:t>Emotional intelligence helps manage stress and respond calmly during challenges.</a:t>
            </a:r>
            <a:endParaRPr lang="en-US" sz="2400" dirty="0"/>
          </a:p>
        </p:txBody>
      </p:sp>
    </p:spTree>
    <p:extLst>
      <p:ext uri="{BB962C8B-B14F-4D97-AF65-F5344CB8AC3E}">
        <p14:creationId xmlns:p14="http://schemas.microsoft.com/office/powerpoint/2010/main" val="31076063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592C-5903-88E4-25CC-249B63026C6C}"/>
              </a:ext>
            </a:extLst>
          </p:cNvPr>
          <p:cNvSpPr>
            <a:spLocks noGrp="1"/>
          </p:cNvSpPr>
          <p:nvPr>
            <p:ph type="title"/>
          </p:nvPr>
        </p:nvSpPr>
        <p:spPr>
          <a:xfrm>
            <a:off x="365760" y="1801368"/>
            <a:ext cx="8602201" cy="4572000"/>
          </a:xfrm>
        </p:spPr>
        <p:txBody>
          <a:bodyPr anchor="b">
            <a:normAutofit/>
          </a:bodyPr>
          <a:lstStyle/>
          <a:p>
            <a:r>
              <a:rPr lang="en-US"/>
              <a:t>Tactics, Challenges, and Key Takeaways</a:t>
            </a:r>
          </a:p>
        </p:txBody>
      </p:sp>
    </p:spTree>
    <p:extLst>
      <p:ext uri="{BB962C8B-B14F-4D97-AF65-F5344CB8AC3E}">
        <p14:creationId xmlns:p14="http://schemas.microsoft.com/office/powerpoint/2010/main" val="18268196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heory of six handshakes">
            <a:extLst>
              <a:ext uri="{FF2B5EF4-FFF2-40B4-BE49-F238E27FC236}">
                <a16:creationId xmlns:a16="http://schemas.microsoft.com/office/drawing/2014/main" id="{CF66B4F9-3985-4CB2-8A52-048611A68E88}"/>
              </a:ext>
            </a:extLst>
          </p:cNvPr>
          <p:cNvPicPr>
            <a:picLocks noGrp="1" noChangeAspect="1"/>
          </p:cNvPicPr>
          <p:nvPr>
            <p:ph type="pic" sz="quarter" idx="13"/>
          </p:nvPr>
        </p:nvPicPr>
        <p:blipFill>
          <a:blip r:embed="rId3"/>
          <a:srcRect l="6588" r="13023"/>
          <a:stretch>
            <a:fillRect/>
          </a:stretch>
        </p:blipFill>
        <p:spPr>
          <a:xfrm>
            <a:off x="1546804" y="2427156"/>
            <a:ext cx="4186010" cy="3905381"/>
          </a:xfrm>
          <a:prstGeom prst="rect">
            <a:avLst/>
          </a:prstGeom>
          <a:noFill/>
        </p:spPr>
      </p:pic>
      <p:sp>
        <p:nvSpPr>
          <p:cNvPr id="2" name="Title 1">
            <a:extLst>
              <a:ext uri="{FF2B5EF4-FFF2-40B4-BE49-F238E27FC236}">
                <a16:creationId xmlns:a16="http://schemas.microsoft.com/office/drawing/2014/main" id="{2CDBA911-AB7B-7DAD-B713-78BAB7FB2D5D}"/>
              </a:ext>
            </a:extLst>
          </p:cNvPr>
          <p:cNvSpPr>
            <a:spLocks noGrp="1"/>
          </p:cNvSpPr>
          <p:nvPr>
            <p:ph type="title"/>
          </p:nvPr>
        </p:nvSpPr>
        <p:spPr>
          <a:xfrm>
            <a:off x="621791" y="548638"/>
            <a:ext cx="5111021" cy="2492735"/>
          </a:xfrm>
        </p:spPr>
        <p:txBody>
          <a:bodyPr anchor="t">
            <a:normAutofit/>
          </a:bodyPr>
          <a:lstStyle/>
          <a:p>
            <a:pPr>
              <a:lnSpc>
                <a:spcPct val="90000"/>
              </a:lnSpc>
            </a:pPr>
            <a:r>
              <a:rPr lang="en-US"/>
              <a:t>Common Tactics and Overcoming Challenges</a:t>
            </a:r>
          </a:p>
        </p:txBody>
      </p:sp>
      <p:sp>
        <p:nvSpPr>
          <p:cNvPr id="4" name="Content Placeholder 3">
            <a:extLst>
              <a:ext uri="{FF2B5EF4-FFF2-40B4-BE49-F238E27FC236}">
                <a16:creationId xmlns:a16="http://schemas.microsoft.com/office/drawing/2014/main" id="{BD1A800C-5D3E-C729-C620-AB648E8EFED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67450" y="149741"/>
            <a:ext cx="5585925" cy="5783263"/>
          </a:xfrm>
        </p:spPr>
        <p:txBody>
          <a:bodyPr>
            <a:noAutofit/>
          </a:bodyPr>
          <a:lstStyle/>
          <a:p>
            <a:pPr marL="0" indent="0">
              <a:spcBef>
                <a:spcPts val="2500"/>
              </a:spcBef>
              <a:buFont typeface="Arial" panose="020B0604020202020204" pitchFamily="34" charset="0"/>
              <a:buNone/>
            </a:pPr>
            <a:r>
              <a:rPr lang="en-US" sz="1800" b="1" dirty="0"/>
              <a:t>Negotiation Tactics</a:t>
            </a:r>
          </a:p>
          <a:p>
            <a:pPr marL="0" lvl="1" indent="0">
              <a:buFont typeface="Arial" panose="020B0604020202020204" pitchFamily="34" charset="0"/>
              <a:buNone/>
            </a:pPr>
            <a:r>
              <a:rPr sz="1800" dirty="0"/>
              <a:t>Common tactics include anchoring offers, leveraging </a:t>
            </a:r>
            <a:r>
              <a:rPr sz="1800" dirty="0" err="1"/>
              <a:t>BATNA</a:t>
            </a:r>
            <a:r>
              <a:rPr sz="1800" dirty="0"/>
              <a:t>, and making strategic concessions to build goodwill.</a:t>
            </a:r>
            <a:endParaRPr lang="en-US" sz="1800" dirty="0"/>
          </a:p>
          <a:p>
            <a:pPr marL="0" indent="0">
              <a:spcBef>
                <a:spcPts val="2500"/>
              </a:spcBef>
              <a:buFont typeface="Arial" panose="020B0604020202020204" pitchFamily="34" charset="0"/>
              <a:buNone/>
            </a:pPr>
            <a:r>
              <a:rPr lang="en-US" sz="1800" b="1" dirty="0"/>
              <a:t>Handling Conflict</a:t>
            </a:r>
          </a:p>
          <a:p>
            <a:pPr marL="0" lvl="1" indent="0">
              <a:buFont typeface="Arial" panose="020B0604020202020204" pitchFamily="34" charset="0"/>
              <a:buNone/>
            </a:pPr>
            <a:r>
              <a:rPr sz="1800" dirty="0"/>
              <a:t>Managing conflict requires patience, empathy, and reframing issues to focus on shared interests, not positions.</a:t>
            </a:r>
            <a:endParaRPr lang="en-US" sz="1800" dirty="0"/>
          </a:p>
          <a:p>
            <a:pPr marL="0" indent="0">
              <a:spcBef>
                <a:spcPts val="2500"/>
              </a:spcBef>
              <a:buFont typeface="Arial" panose="020B0604020202020204" pitchFamily="34" charset="0"/>
              <a:buNone/>
            </a:pPr>
            <a:r>
              <a:rPr lang="en-US" sz="1800" b="1" dirty="0"/>
              <a:t>Managing Emotions</a:t>
            </a:r>
          </a:p>
          <a:p>
            <a:pPr marL="0" lvl="1" indent="0">
              <a:buFont typeface="Arial" panose="020B0604020202020204" pitchFamily="34" charset="0"/>
              <a:buNone/>
            </a:pPr>
            <a:r>
              <a:rPr sz="1800" dirty="0"/>
              <a:t>Emotional management demands self-awareness and professionalism to maintain control under negotiation pressure.</a:t>
            </a:r>
            <a:endParaRPr lang="en-US" sz="1800" dirty="0"/>
          </a:p>
          <a:p>
            <a:pPr marL="0" indent="0">
              <a:spcBef>
                <a:spcPts val="2500"/>
              </a:spcBef>
              <a:buFont typeface="Arial" panose="020B0604020202020204" pitchFamily="34" charset="0"/>
              <a:buNone/>
            </a:pPr>
            <a:r>
              <a:rPr lang="en-US" sz="1800" b="1" dirty="0"/>
              <a:t>Cultural Sensitivity</a:t>
            </a:r>
          </a:p>
          <a:p>
            <a:pPr marL="0" lvl="1" indent="0">
              <a:buFont typeface="Arial" panose="020B0604020202020204" pitchFamily="34" charset="0"/>
              <a:buNone/>
            </a:pPr>
            <a:r>
              <a:rPr sz="1800" dirty="0"/>
              <a:t>Awareness of cultural differences and communication styles is essential for effective and respectful negotiations.</a:t>
            </a:r>
            <a:endParaRPr lang="en-US" sz="1800" dirty="0"/>
          </a:p>
        </p:txBody>
      </p:sp>
    </p:spTree>
    <p:extLst>
      <p:ext uri="{BB962C8B-B14F-4D97-AF65-F5344CB8AC3E}">
        <p14:creationId xmlns:p14="http://schemas.microsoft.com/office/powerpoint/2010/main" val="2104469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am working together in the office">
            <a:extLst>
              <a:ext uri="{FF2B5EF4-FFF2-40B4-BE49-F238E27FC236}">
                <a16:creationId xmlns:a16="http://schemas.microsoft.com/office/drawing/2014/main" id="{E002C649-CCCF-4CD7-939C-0237EE6ABD6F}"/>
              </a:ext>
            </a:extLst>
          </p:cNvPr>
          <p:cNvPicPr>
            <a:picLocks noGrp="1" noChangeAspect="1"/>
          </p:cNvPicPr>
          <p:nvPr>
            <p:ph type="pic" sz="quarter" idx="13"/>
          </p:nvPr>
        </p:nvPicPr>
        <p:blipFill>
          <a:blip r:embed="rId3"/>
          <a:srcRect l="23351" r="5103" b="1"/>
          <a:stretch>
            <a:fillRect/>
          </a:stretch>
        </p:blipFill>
        <p:spPr>
          <a:xfrm>
            <a:off x="1546804" y="2427156"/>
            <a:ext cx="4186010" cy="3905381"/>
          </a:xfrm>
          <a:prstGeom prst="rect">
            <a:avLst/>
          </a:prstGeom>
          <a:noFill/>
        </p:spPr>
      </p:pic>
      <p:sp>
        <p:nvSpPr>
          <p:cNvPr id="2" name="Title 1">
            <a:extLst>
              <a:ext uri="{FF2B5EF4-FFF2-40B4-BE49-F238E27FC236}">
                <a16:creationId xmlns:a16="http://schemas.microsoft.com/office/drawing/2014/main" id="{434661D9-754D-BD12-0494-925A0222F960}"/>
              </a:ext>
            </a:extLst>
          </p:cNvPr>
          <p:cNvSpPr>
            <a:spLocks noGrp="1"/>
          </p:cNvSpPr>
          <p:nvPr>
            <p:ph type="title"/>
          </p:nvPr>
        </p:nvSpPr>
        <p:spPr>
          <a:xfrm>
            <a:off x="621791" y="548638"/>
            <a:ext cx="5111021" cy="2492735"/>
          </a:xfrm>
        </p:spPr>
        <p:txBody>
          <a:bodyPr anchor="t">
            <a:normAutofit/>
          </a:bodyPr>
          <a:lstStyle/>
          <a:p>
            <a:r>
              <a:rPr lang="en-US"/>
              <a:t>Summary and Key Takeaways</a:t>
            </a:r>
          </a:p>
        </p:txBody>
      </p:sp>
      <p:sp>
        <p:nvSpPr>
          <p:cNvPr id="4" name="Content Placeholder 3">
            <a:extLst>
              <a:ext uri="{FF2B5EF4-FFF2-40B4-BE49-F238E27FC236}">
                <a16:creationId xmlns:a16="http://schemas.microsoft.com/office/drawing/2014/main" id="{1E972971-5994-D336-2A0A-7ED1A534F4F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59188" y="549274"/>
            <a:ext cx="5585925" cy="5783263"/>
          </a:xfrm>
        </p:spPr>
        <p:txBody>
          <a:bodyPr>
            <a:noAutofit/>
          </a:bodyPr>
          <a:lstStyle/>
          <a:p>
            <a:pPr marL="0" indent="0">
              <a:spcBef>
                <a:spcPts val="2500"/>
              </a:spcBef>
              <a:buFont typeface="Arial" panose="020B0604020202020204" pitchFamily="34" charset="0"/>
              <a:buNone/>
            </a:pPr>
            <a:r>
              <a:rPr lang="en-US" sz="2000" b="1" dirty="0"/>
              <a:t>Core Negotiation Skills</a:t>
            </a:r>
          </a:p>
          <a:p>
            <a:pPr marL="0" lvl="1" indent="0">
              <a:buFont typeface="Arial" panose="020B0604020202020204" pitchFamily="34" charset="0"/>
              <a:buNone/>
            </a:pPr>
            <a:r>
              <a:rPr sz="2000" dirty="0"/>
              <a:t>Negotiation blends strategy, communication, and adaptability to achieve successful outcomes.</a:t>
            </a:r>
            <a:endParaRPr lang="en-US" sz="2000" dirty="0"/>
          </a:p>
          <a:p>
            <a:pPr marL="0" indent="0">
              <a:spcBef>
                <a:spcPts val="2500"/>
              </a:spcBef>
              <a:buFont typeface="Arial" panose="020B0604020202020204" pitchFamily="34" charset="0"/>
              <a:buNone/>
            </a:pPr>
            <a:r>
              <a:rPr lang="en-US" sz="2000" b="1" dirty="0"/>
              <a:t>Preparation and Trust</a:t>
            </a:r>
          </a:p>
          <a:p>
            <a:pPr marL="0" lvl="1" indent="0">
              <a:buFont typeface="Arial" panose="020B0604020202020204" pitchFamily="34" charset="0"/>
              <a:buNone/>
            </a:pPr>
            <a:r>
              <a:rPr sz="2000" dirty="0"/>
              <a:t>Effective preparation and fostering trust are vital for reaching win-win agreements.</a:t>
            </a:r>
            <a:endParaRPr lang="en-US" sz="2000" dirty="0"/>
          </a:p>
          <a:p>
            <a:pPr marL="0" indent="0">
              <a:spcBef>
                <a:spcPts val="2500"/>
              </a:spcBef>
              <a:buFont typeface="Arial" panose="020B0604020202020204" pitchFamily="34" charset="0"/>
              <a:buNone/>
            </a:pPr>
            <a:r>
              <a:rPr lang="en-US" sz="2000" b="1" dirty="0"/>
              <a:t>Communication Techniques</a:t>
            </a:r>
          </a:p>
          <a:p>
            <a:pPr marL="0" lvl="1" indent="0">
              <a:buFont typeface="Arial" panose="020B0604020202020204" pitchFamily="34" charset="0"/>
              <a:buNone/>
            </a:pPr>
            <a:r>
              <a:rPr sz="2000" dirty="0"/>
              <a:t>Active listening and clear articulation build rapport and resolve conflicts in negotiation.</a:t>
            </a:r>
            <a:endParaRPr lang="en-US" sz="2000" dirty="0"/>
          </a:p>
          <a:p>
            <a:pPr marL="0" indent="0">
              <a:spcBef>
                <a:spcPts val="2500"/>
              </a:spcBef>
              <a:buFont typeface="Arial" panose="020B0604020202020204" pitchFamily="34" charset="0"/>
              <a:buNone/>
            </a:pPr>
            <a:r>
              <a:rPr lang="en-US" sz="2000" b="1" dirty="0"/>
              <a:t>Ethics and Flexibility</a:t>
            </a:r>
          </a:p>
          <a:p>
            <a:pPr marL="0" lvl="1" indent="0">
              <a:buFont typeface="Arial" panose="020B0604020202020204" pitchFamily="34" charset="0"/>
              <a:buNone/>
            </a:pPr>
            <a:r>
              <a:rPr sz="2000" dirty="0"/>
              <a:t>Ethical practices and flexibility help negotiators find balanced solutions for all parties.</a:t>
            </a:r>
            <a:endParaRPr lang="en-US" sz="2000" dirty="0"/>
          </a:p>
        </p:txBody>
      </p:sp>
    </p:spTree>
    <p:extLst>
      <p:ext uri="{BB962C8B-B14F-4D97-AF65-F5344CB8AC3E}">
        <p14:creationId xmlns:p14="http://schemas.microsoft.com/office/powerpoint/2010/main" val="51046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4C65-3950-1B55-A7AB-50D742B582D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7F378F-55C7-9B99-A132-A6EC2156ACE0}"/>
              </a:ext>
            </a:extLst>
          </p:cNvPr>
          <p:cNvSpPr>
            <a:spLocks noGrp="1"/>
          </p:cNvSpPr>
          <p:nvPr>
            <p:ph type="title"/>
          </p:nvPr>
        </p:nvSpPr>
        <p:spPr>
          <a:xfrm>
            <a:off x="0" y="983205"/>
            <a:ext cx="11906036" cy="3850341"/>
          </a:xfrm>
        </p:spPr>
        <p:txBody>
          <a:bodyPr>
            <a:normAutofit/>
          </a:bodyPr>
          <a:lstStyle/>
          <a:p>
            <a:r>
              <a:rPr lang="en-US" dirty="0">
                <a:solidFill>
                  <a:srgbClr val="005BAA"/>
                </a:solidFill>
              </a:rPr>
              <a:t>Thank you!</a:t>
            </a:r>
            <a:endParaRPr lang="en-US" b="0" dirty="0"/>
          </a:p>
        </p:txBody>
      </p:sp>
    </p:spTree>
    <p:extLst>
      <p:ext uri="{BB962C8B-B14F-4D97-AF65-F5344CB8AC3E}">
        <p14:creationId xmlns:p14="http://schemas.microsoft.com/office/powerpoint/2010/main" val="3619934681"/>
      </p:ext>
    </p:extLst>
  </p:cSld>
  <p:clrMapOvr>
    <a:masterClrMapping/>
  </p:clrMapOvr>
</p:sld>
</file>

<file path=ppt/theme/theme1.xml><?xml version="1.0" encoding="utf-8"?>
<a:theme xmlns:a="http://schemas.openxmlformats.org/drawingml/2006/main" name="Citation">
  <a:themeElements>
    <a:clrScheme name="Citation Design">
      <a:dk1>
        <a:srgbClr val="000000"/>
      </a:dk1>
      <a:lt1>
        <a:srgbClr val="FFFFFF"/>
      </a:lt1>
      <a:dk2>
        <a:srgbClr val="01375D"/>
      </a:dk2>
      <a:lt2>
        <a:srgbClr val="F3F2EF"/>
      </a:lt2>
      <a:accent1>
        <a:srgbClr val="585142"/>
      </a:accent1>
      <a:accent2>
        <a:srgbClr val="C1B4A1"/>
      </a:accent2>
      <a:accent3>
        <a:srgbClr val="815B42"/>
      </a:accent3>
      <a:accent4>
        <a:srgbClr val="73582F"/>
      </a:accent4>
      <a:accent5>
        <a:srgbClr val="58393C"/>
      </a:accent5>
      <a:accent6>
        <a:srgbClr val="85584E"/>
      </a:accent6>
      <a:hlink>
        <a:srgbClr val="E05C37"/>
      </a:hlink>
      <a:folHlink>
        <a:srgbClr val="2E9884"/>
      </a:folHlink>
    </a:clrScheme>
    <a:fontScheme name="Custom 62">
      <a:majorFont>
        <a:latin typeface="Franklin Gothic Heavy"/>
        <a:ea typeface=""/>
        <a:cs typeface=""/>
      </a:majorFont>
      <a:minorFont>
        <a:latin typeface="Selaw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ation design_CoPilot Updates_win32_EF_v8" id="{9DEE9FBB-DC1C-45AA-8B67-111DE4A99BF2}" vid="{E71669C5-CDD3-48AC-A69A-CB015CAC44A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0973AB-2219-419D-9825-C20FDA65DD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C405A2-288D-4ACA-9C67-9C5EE383EE05}">
  <ds:schemaRefs>
    <ds:schemaRef ds:uri="http://www.w3.org/XML/1998/namespace"/>
    <ds:schemaRef ds:uri="http://purl.org/dc/elements/1.1/"/>
    <ds:schemaRef ds:uri="http://schemas.microsoft.com/office/2006/metadata/properties"/>
    <ds:schemaRef ds:uri="http://schemas.microsoft.com/sharepoint/v3"/>
    <ds:schemaRef ds:uri="http://purl.org/dc/dcmitype/"/>
    <ds:schemaRef ds:uri="230e9df3-be65-4c73-a93b-d1236ebd677e"/>
    <ds:schemaRef ds:uri="http://purl.org/dc/terms/"/>
    <ds:schemaRef ds:uri="71af3243-3dd4-4a8d-8c0d-dd76da1f02a5"/>
    <ds:schemaRef ds:uri="http://schemas.microsoft.com/office/2006/documentManagement/types"/>
    <ds:schemaRef ds:uri="http://schemas.microsoft.com/office/infopath/2007/PartnerControls"/>
    <ds:schemaRef ds:uri="http://schemas.openxmlformats.org/package/2006/metadata/core-properties"/>
    <ds:schemaRef ds:uri="16c05727-aa75-4e4a-9b5f-8a80a1165891"/>
  </ds:schemaRefs>
</ds:datastoreItem>
</file>

<file path=customXml/itemProps3.xml><?xml version="1.0" encoding="utf-8"?>
<ds:datastoreItem xmlns:ds="http://schemas.openxmlformats.org/officeDocument/2006/customXml" ds:itemID="{0194D626-FF99-4D14-A6F7-C95F3B663853}">
  <ds:schemaRefs>
    <ds:schemaRef ds:uri="http://schemas.microsoft.com/sharepoint/v3/contenttype/forms"/>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emplate/>
  <TotalTime>5618</TotalTime>
  <Words>1702</Words>
  <Application>Microsoft Office PowerPoint</Application>
  <PresentationFormat>Widescreen</PresentationFormat>
  <Paragraphs>103</Paragraphs>
  <Slides>15</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Aptos</vt:lpstr>
      <vt:lpstr>Arial</vt:lpstr>
      <vt:lpstr>Franklin Gothic Heavy</vt:lpstr>
      <vt:lpstr>Franklin Gothic Medium</vt:lpstr>
      <vt:lpstr>Selawik</vt:lpstr>
      <vt:lpstr>Citation</vt:lpstr>
      <vt:lpstr>Custom Design</vt:lpstr>
      <vt:lpstr>Leadership and Management Workshop for Senior Management of RA III and IV Caribbean Members   Fundamentals of negotiation   Dr. Arlene Laing and Rodney Martinez   Port of Spain, Trinidad and Tobago 1-5 December 2025</vt:lpstr>
      <vt:lpstr>Fundamentals of Negotiation</vt:lpstr>
      <vt:lpstr>Introduction to Negotiation</vt:lpstr>
      <vt:lpstr>What is Negotiation?</vt:lpstr>
      <vt:lpstr>Key Principles of Negotiation</vt:lpstr>
      <vt:lpstr>Types and Processes of Negotiation</vt:lpstr>
      <vt:lpstr>Types of Negotiation</vt:lpstr>
      <vt:lpstr>The Negotiation Process</vt:lpstr>
      <vt:lpstr>Strategies and Skills for Effective Negotiation</vt:lpstr>
      <vt:lpstr>Preparation Strategies</vt:lpstr>
      <vt:lpstr>Communication Skills</vt:lpstr>
      <vt:lpstr>Tactics, Challenges, and Key Takeaways</vt:lpstr>
      <vt:lpstr>Common Tactics and Overcoming Challenges</vt:lpstr>
      <vt:lpstr>Summary and 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Rodney Martinez Guingla</dc:creator>
  <cp:lastModifiedBy>Rodney Martinez Guingla</cp:lastModifiedBy>
  <cp:revision>5</cp:revision>
  <dcterms:created xsi:type="dcterms:W3CDTF">2024-06-26T20:20:27Z</dcterms:created>
  <dcterms:modified xsi:type="dcterms:W3CDTF">2025-12-04T14:10:58Z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