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theme/theme2.xml" ContentType="application/vnd.openxmlformats-officedocument.theme+xml"/>
  <Override PartName="/ppt/theme/themeOverride1.xml" ContentType="application/vnd.openxmlformats-officedocument.themeOverrid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6"/>
    <p:sldMasterId id="2147483685" r:id="rId7"/>
  </p:sldMasterIdLst>
  <p:notesMasterIdLst>
    <p:notesMasterId r:id="rId25"/>
  </p:notesMasterIdLst>
  <p:sldIdLst>
    <p:sldId id="256" r:id="rId8"/>
    <p:sldId id="2561" r:id="rId9"/>
    <p:sldId id="257" r:id="rId10"/>
    <p:sldId id="2567" r:id="rId11"/>
    <p:sldId id="263" r:id="rId12"/>
    <p:sldId id="264" r:id="rId13"/>
    <p:sldId id="265" r:id="rId14"/>
    <p:sldId id="267" r:id="rId15"/>
    <p:sldId id="2568" r:id="rId16"/>
    <p:sldId id="2569" r:id="rId17"/>
    <p:sldId id="268" r:id="rId18"/>
    <p:sldId id="266" r:id="rId19"/>
    <p:sldId id="2570" r:id="rId20"/>
    <p:sldId id="2574" r:id="rId21"/>
    <p:sldId id="2572" r:id="rId22"/>
    <p:sldId id="2573" r:id="rId23"/>
    <p:sldId id="259" r:id="rId24"/>
  </p:sldIdLst>
  <p:sldSz cx="12192000" cy="6858000"/>
  <p:notesSz cx="6858000" cy="9144000"/>
  <p:defaultTextStyle>
    <a:defPPr>
      <a:defRPr lang="en-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5BA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1"/>
    <p:restoredTop sz="85420"/>
  </p:normalViewPr>
  <p:slideViewPr>
    <p:cSldViewPr snapToGrid="0">
      <p:cViewPr varScale="1">
        <p:scale>
          <a:sx n="51" d="100"/>
          <a:sy n="51" d="100"/>
        </p:scale>
        <p:origin x="1164" y="36"/>
      </p:cViewPr>
      <p:guideLst>
        <p:guide orient="horz" pos="2160"/>
        <p:guide pos="3840"/>
      </p:guideLst>
    </p:cSldViewPr>
  </p:slideViewPr>
  <p:notesTextViewPr>
    <p:cViewPr>
      <p:scale>
        <a:sx n="1" d="1"/>
        <a:sy n="1" d="1"/>
      </p:scale>
      <p:origin x="0" y="0"/>
    </p:cViewPr>
  </p:notesTextViewPr>
  <p:sorterViewPr>
    <p:cViewPr>
      <p:scale>
        <a:sx n="100" d="100"/>
        <a:sy n="100" d="100"/>
      </p:scale>
      <p:origin x="0" y="-4116"/>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4.xml"/><Relationship Id="rId7" Type="http://schemas.openxmlformats.org/officeDocument/2006/relationships/slideMaster" Target="slideMasters/slideMaster2.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slide" Target="slides/slide13.xml"/><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Master" Target="slideMasters/slideMaster1.xml"/><Relationship Id="rId11" Type="http://schemas.openxmlformats.org/officeDocument/2006/relationships/slide" Target="slides/slide4.xml"/><Relationship Id="rId24" Type="http://schemas.openxmlformats.org/officeDocument/2006/relationships/slide" Target="slides/slide17.xml"/><Relationship Id="rId5" Type="http://schemas.openxmlformats.org/officeDocument/2006/relationships/customXml" Target="../customXml/item5.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theme" Target="theme/theme1.xml"/><Relationship Id="rId10" Type="http://schemas.openxmlformats.org/officeDocument/2006/relationships/slide" Target="slides/slide3.xml"/><Relationship Id="rId19" Type="http://schemas.openxmlformats.org/officeDocument/2006/relationships/slide" Target="slides/slide12.xml"/><Relationship Id="rId4" Type="http://schemas.openxmlformats.org/officeDocument/2006/relationships/customXml" Target="../customXml/item4.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B0A1E1D-A08F-A448-8E72-517719E973E9}" type="datetimeFigureOut">
              <a:rPr lang="en-US" smtClean="0"/>
              <a:t>12/3/2025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8790BA6-A606-0345-BBAF-5882E168A64B}" type="slidenum">
              <a:rPr lang="en-US" smtClean="0"/>
              <a:t>‹#›</a:t>
            </a:fld>
            <a:endParaRPr lang="en-US"/>
          </a:p>
        </p:txBody>
      </p:sp>
    </p:spTree>
    <p:extLst>
      <p:ext uri="{BB962C8B-B14F-4D97-AF65-F5344CB8AC3E}">
        <p14:creationId xmlns:p14="http://schemas.microsoft.com/office/powerpoint/2010/main" val="248106828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AI-generated content may be incorrect.
---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9D87940-434C-4CA2-8602-907439F75C45}" type="slidenum">
              <a:rPr kumimoji="0"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7449591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a:t>1. Power is dispersing — not just shifting</a:t>
            </a:r>
          </a:p>
          <a:p>
            <a:r>
              <a:rPr lang="en-GB" dirty="0"/>
              <a:t>The U.S.-led unipolar moment is over, but we’re not in a simple U.S.–China bipolar world either.</a:t>
            </a:r>
            <a:br>
              <a:rPr lang="en-GB" dirty="0"/>
            </a:br>
            <a:r>
              <a:rPr lang="en-GB" dirty="0"/>
              <a:t>Instead, we have a </a:t>
            </a:r>
            <a:r>
              <a:rPr lang="en-GB" b="1" dirty="0"/>
              <a:t>“multiplex” world</a:t>
            </a:r>
            <a:r>
              <a:rPr lang="en-GB" dirty="0"/>
              <a:t>, with several consequential powers:</a:t>
            </a:r>
          </a:p>
          <a:p>
            <a:pPr>
              <a:buFont typeface="Arial" panose="020B0604020202020204" pitchFamily="34" charset="0"/>
              <a:buChar char="•"/>
            </a:pPr>
            <a:r>
              <a:rPr lang="en-GB" dirty="0"/>
              <a:t>China (global economic + regional military power)</a:t>
            </a:r>
          </a:p>
          <a:p>
            <a:pPr>
              <a:buFont typeface="Arial" panose="020B0604020202020204" pitchFamily="34" charset="0"/>
              <a:buChar char="•"/>
            </a:pPr>
            <a:r>
              <a:rPr lang="en-GB" dirty="0"/>
              <a:t>India (demographic + economic rise)</a:t>
            </a:r>
          </a:p>
          <a:p>
            <a:pPr>
              <a:buFont typeface="Arial" panose="020B0604020202020204" pitchFamily="34" charset="0"/>
              <a:buChar char="•"/>
            </a:pPr>
            <a:r>
              <a:rPr lang="en-GB" dirty="0"/>
              <a:t>EU (regulatory + economic power, fragmented politically)</a:t>
            </a:r>
          </a:p>
          <a:p>
            <a:pPr>
              <a:buFont typeface="Arial" panose="020B0604020202020204" pitchFamily="34" charset="0"/>
              <a:buChar char="•"/>
            </a:pPr>
            <a:r>
              <a:rPr lang="en-GB" dirty="0"/>
              <a:t>Middle powers (Turkey, Saudi Arabia, UAE, Brazil, South Africa, Indonesia) acting more independently</a:t>
            </a:r>
          </a:p>
          <a:p>
            <a:pPr>
              <a:buFont typeface="Arial" panose="020B0604020202020204" pitchFamily="34" charset="0"/>
              <a:buChar char="•"/>
            </a:pPr>
            <a:r>
              <a:rPr lang="en-GB" dirty="0"/>
              <a:t>Non-state actors (tech giants, cyber groups) influencing global outcomes</a:t>
            </a:r>
          </a:p>
          <a:p>
            <a:r>
              <a:rPr lang="en-GB" dirty="0"/>
              <a:t>This dispersal of power is itself a kind of reset.</a:t>
            </a:r>
          </a:p>
          <a:p>
            <a:r>
              <a:rPr lang="en-GB" b="1" dirty="0"/>
              <a:t>2. Alliances and blocs are being reconfigured</a:t>
            </a:r>
          </a:p>
          <a:p>
            <a:r>
              <a:rPr lang="en-GB" dirty="0"/>
              <a:t>Traditional alliances (NATO, U.S.–Japan, U.S.–Korea) are strengthening, but many regions are realigning:</a:t>
            </a:r>
          </a:p>
          <a:p>
            <a:pPr>
              <a:buFont typeface="Arial" panose="020B0604020202020204" pitchFamily="34" charset="0"/>
              <a:buChar char="•"/>
            </a:pPr>
            <a:r>
              <a:rPr lang="en-GB" b="1" dirty="0"/>
              <a:t>Russia and China</a:t>
            </a:r>
            <a:r>
              <a:rPr lang="en-GB" dirty="0"/>
              <a:t> are closer than at any point since the 1950s.</a:t>
            </a:r>
          </a:p>
          <a:p>
            <a:pPr>
              <a:buFont typeface="Arial" panose="020B0604020202020204" pitchFamily="34" charset="0"/>
              <a:buChar char="•"/>
            </a:pPr>
            <a:r>
              <a:rPr lang="en-GB" b="1" dirty="0"/>
              <a:t>Gulf states</a:t>
            </a:r>
            <a:r>
              <a:rPr lang="en-GB" dirty="0"/>
              <a:t> are pursuing “strategic hedging,” balancing U.S., China, and Russia.</a:t>
            </a:r>
          </a:p>
          <a:p>
            <a:pPr>
              <a:buFont typeface="Arial" panose="020B0604020202020204" pitchFamily="34" charset="0"/>
              <a:buChar char="•"/>
            </a:pPr>
            <a:r>
              <a:rPr lang="en-GB" b="1" dirty="0"/>
              <a:t>Africa</a:t>
            </a:r>
            <a:r>
              <a:rPr lang="en-GB" dirty="0"/>
              <a:t> is seeing a </a:t>
            </a:r>
            <a:r>
              <a:rPr lang="en-GB" dirty="0" err="1"/>
              <a:t>recompetition</a:t>
            </a:r>
            <a:r>
              <a:rPr lang="en-GB" dirty="0"/>
              <a:t> between the West, China, Russia, and increasingly Gulf states.</a:t>
            </a:r>
          </a:p>
          <a:p>
            <a:r>
              <a:rPr lang="en-GB" dirty="0"/>
              <a:t>Countries no longer fit neatly into “aligned” or “non-aligned.” They are acting transactionally.</a:t>
            </a:r>
          </a:p>
          <a:p>
            <a:r>
              <a:rPr lang="en-GB" b="1" dirty="0"/>
              <a:t>3. Economic globalization has fractured into blocs</a:t>
            </a:r>
          </a:p>
          <a:p>
            <a:r>
              <a:rPr lang="en-GB" dirty="0"/>
              <a:t>We are entering an era of </a:t>
            </a:r>
            <a:r>
              <a:rPr lang="en-GB" b="1" dirty="0"/>
              <a:t>geo-economic fragmentation</a:t>
            </a:r>
            <a:r>
              <a:rPr lang="en-GB" dirty="0"/>
              <a:t>:</a:t>
            </a:r>
          </a:p>
          <a:p>
            <a:pPr>
              <a:buFont typeface="Arial" panose="020B0604020202020204" pitchFamily="34" charset="0"/>
              <a:buChar char="•"/>
            </a:pPr>
            <a:r>
              <a:rPr lang="en-GB" dirty="0"/>
              <a:t>Supply chains are being re-shored or “friend-shored.”</a:t>
            </a:r>
          </a:p>
          <a:p>
            <a:pPr>
              <a:buFont typeface="Arial" panose="020B0604020202020204" pitchFamily="34" charset="0"/>
              <a:buChar char="•"/>
            </a:pPr>
            <a:r>
              <a:rPr lang="en-GB" dirty="0"/>
              <a:t>The U.S. and China are decoupling in critical sectors: chips, AI, rare earths, green tech.</a:t>
            </a:r>
          </a:p>
          <a:p>
            <a:pPr>
              <a:buFont typeface="Arial" panose="020B0604020202020204" pitchFamily="34" charset="0"/>
              <a:buChar char="•"/>
            </a:pPr>
            <a:r>
              <a:rPr lang="en-GB" dirty="0"/>
              <a:t>The dollar’s dominance is challenged — not replaced — but diversified around the edges.</a:t>
            </a:r>
          </a:p>
          <a:p>
            <a:r>
              <a:rPr lang="en-GB" dirty="0"/>
              <a:t>This is a reset from “globalization as default” to “globalization if secure.”</a:t>
            </a:r>
          </a:p>
          <a:p>
            <a:r>
              <a:rPr lang="en-GB" b="1" dirty="0"/>
              <a:t>4. Technology is now a geopolitical battlefield</a:t>
            </a:r>
          </a:p>
          <a:p>
            <a:r>
              <a:rPr lang="en-GB" dirty="0"/>
              <a:t>AI, semiconductors, biotech, quantum, and space systems are the new strategic territory.</a:t>
            </a:r>
          </a:p>
          <a:p>
            <a:r>
              <a:rPr lang="en-GB" dirty="0"/>
              <a:t>For the first time, </a:t>
            </a:r>
            <a:r>
              <a:rPr lang="en-GB" b="1" dirty="0"/>
              <a:t>tech companies, not states, own much of the critical infrastructure</a:t>
            </a:r>
            <a:r>
              <a:rPr lang="en-GB" dirty="0"/>
              <a:t> that defines national power.</a:t>
            </a:r>
          </a:p>
          <a:p>
            <a:r>
              <a:rPr lang="en-GB" dirty="0"/>
              <a:t>The AI race is altering alliances, trade, and military planning simultaneously.</a:t>
            </a:r>
          </a:p>
          <a:p>
            <a:r>
              <a:rPr lang="en-GB" b="1" dirty="0"/>
              <a:t>5. Conflict is returning to major-power politics</a:t>
            </a:r>
          </a:p>
          <a:p>
            <a:r>
              <a:rPr lang="en-GB" dirty="0"/>
              <a:t>We see simultaneous, interlinked conflicts — something unusual in the post-Cold-War era:</a:t>
            </a:r>
          </a:p>
          <a:p>
            <a:pPr>
              <a:buFont typeface="Arial" panose="020B0604020202020204" pitchFamily="34" charset="0"/>
              <a:buChar char="•"/>
            </a:pPr>
            <a:r>
              <a:rPr lang="en-GB" dirty="0"/>
              <a:t>Ukraine</a:t>
            </a:r>
          </a:p>
          <a:p>
            <a:pPr>
              <a:buFont typeface="Arial" panose="020B0604020202020204" pitchFamily="34" charset="0"/>
              <a:buChar char="•"/>
            </a:pPr>
            <a:r>
              <a:rPr lang="en-GB" dirty="0"/>
              <a:t>Middle East</a:t>
            </a:r>
          </a:p>
          <a:p>
            <a:pPr>
              <a:buFont typeface="Arial" panose="020B0604020202020204" pitchFamily="34" charset="0"/>
              <a:buChar char="•"/>
            </a:pPr>
            <a:r>
              <a:rPr lang="en-GB" dirty="0"/>
              <a:t>The Red Sea and maritime chokepoints</a:t>
            </a:r>
          </a:p>
          <a:p>
            <a:pPr>
              <a:buFont typeface="Arial" panose="020B0604020202020204" pitchFamily="34" charset="0"/>
              <a:buChar char="•"/>
            </a:pPr>
            <a:r>
              <a:rPr lang="en-GB" dirty="0"/>
              <a:t>South China Sea</a:t>
            </a:r>
          </a:p>
          <a:p>
            <a:pPr>
              <a:buFont typeface="Arial" panose="020B0604020202020204" pitchFamily="34" charset="0"/>
              <a:buChar char="•"/>
            </a:pPr>
            <a:r>
              <a:rPr lang="en-GB" dirty="0"/>
              <a:t>Nagorno-Karabakh, Sudan, Sahel states</a:t>
            </a:r>
          </a:p>
          <a:p>
            <a:pPr>
              <a:buFont typeface="Arial" panose="020B0604020202020204" pitchFamily="34" charset="0"/>
              <a:buChar char="•"/>
            </a:pPr>
            <a:r>
              <a:rPr lang="en-GB" dirty="0"/>
              <a:t>Taiwan tension steadily rising</a:t>
            </a:r>
          </a:p>
          <a:p>
            <a:r>
              <a:rPr lang="en-GB" dirty="0"/>
              <a:t>None is isolated; each interacts with great-power competition.</a:t>
            </a:r>
          </a:p>
          <a:p>
            <a:r>
              <a:rPr lang="en-GB" b="1" dirty="0"/>
              <a:t>6. The global governance system is struggling</a:t>
            </a:r>
          </a:p>
          <a:p>
            <a:r>
              <a:rPr lang="en-GB" dirty="0"/>
              <a:t>UN, WTO, IMF, and World Bank structures reflect the power balance of 1945–1990, not 2025.</a:t>
            </a:r>
            <a:br>
              <a:rPr lang="en-GB" dirty="0"/>
            </a:br>
            <a:r>
              <a:rPr lang="en-GB" dirty="0"/>
              <a:t>Reform has stalled, so parallel systems have emerged:</a:t>
            </a:r>
          </a:p>
          <a:p>
            <a:pPr>
              <a:buFont typeface="Arial" panose="020B0604020202020204" pitchFamily="34" charset="0"/>
              <a:buChar char="•"/>
            </a:pPr>
            <a:r>
              <a:rPr lang="en-GB" dirty="0"/>
              <a:t>BRICS+</a:t>
            </a:r>
          </a:p>
          <a:p>
            <a:pPr>
              <a:buFont typeface="Arial" panose="020B0604020202020204" pitchFamily="34" charset="0"/>
              <a:buChar char="•"/>
            </a:pPr>
            <a:r>
              <a:rPr lang="en-GB" dirty="0"/>
              <a:t>Belt and Road Initiative</a:t>
            </a:r>
          </a:p>
          <a:p>
            <a:pPr>
              <a:buFont typeface="Arial" panose="020B0604020202020204" pitchFamily="34" charset="0"/>
              <a:buChar char="•"/>
            </a:pPr>
            <a:r>
              <a:rPr lang="en-GB" dirty="0"/>
              <a:t>Regional development banks</a:t>
            </a:r>
          </a:p>
          <a:p>
            <a:pPr>
              <a:buFont typeface="Arial" panose="020B0604020202020204" pitchFamily="34" charset="0"/>
              <a:buChar char="•"/>
            </a:pPr>
            <a:r>
              <a:rPr lang="en-GB" dirty="0"/>
              <a:t>Alternative payments systems</a:t>
            </a:r>
          </a:p>
          <a:p>
            <a:r>
              <a:rPr lang="en-GB" dirty="0"/>
              <a:t>This is another sign of systemic reset.</a:t>
            </a:r>
          </a:p>
          <a:p>
            <a:endParaRPr lang="en-GB" dirty="0"/>
          </a:p>
          <a:p>
            <a:endParaRPr lang="en-GB" dirty="0"/>
          </a:p>
          <a:p>
            <a:r>
              <a:rPr lang="en-GB" dirty="0">
                <a:solidFill>
                  <a:srgbClr val="000000"/>
                </a:solidFill>
                <a:effectLst/>
                <a:latin typeface="Menlo" panose="020B0609030804020204" pitchFamily="49" charset="0"/>
              </a:rPr>
              <a:t>war: 1594</a:t>
            </a:r>
          </a:p>
          <a:p>
            <a:r>
              <a:rPr lang="en-GB" dirty="0">
                <a:solidFill>
                  <a:srgbClr val="000000"/>
                </a:solidFill>
                <a:effectLst/>
                <a:latin typeface="Menlo" panose="020B0609030804020204" pitchFamily="49" charset="0"/>
              </a:rPr>
              <a:t>minister: 270</a:t>
            </a:r>
          </a:p>
          <a:p>
            <a:r>
              <a:rPr lang="en-GB" dirty="0">
                <a:solidFill>
                  <a:srgbClr val="000000"/>
                </a:solidFill>
                <a:effectLst/>
                <a:latin typeface="Menlo" panose="020B0609030804020204" pitchFamily="49" charset="0"/>
              </a:rPr>
              <a:t>climate: 689</a:t>
            </a:r>
          </a:p>
          <a:p>
            <a:r>
              <a:rPr lang="en-GB" dirty="0">
                <a:solidFill>
                  <a:srgbClr val="000000"/>
                </a:solidFill>
                <a:effectLst/>
                <a:latin typeface="Menlo" panose="020B0609030804020204" pitchFamily="49" charset="0"/>
              </a:rPr>
              <a:t>development: 1200</a:t>
            </a:r>
          </a:p>
          <a:p>
            <a:r>
              <a:rPr lang="en-GB" dirty="0">
                <a:solidFill>
                  <a:srgbClr val="000000"/>
                </a:solidFill>
                <a:effectLst/>
                <a:latin typeface="Menlo" panose="020B0609030804020204" pitchFamily="49" charset="0"/>
              </a:rPr>
              <a:t>rights: 682</a:t>
            </a:r>
          </a:p>
          <a:p>
            <a:r>
              <a:rPr lang="en-GB" dirty="0">
                <a:solidFill>
                  <a:srgbClr val="000000"/>
                </a:solidFill>
                <a:effectLst/>
                <a:latin typeface="Menlo" panose="020B0609030804020204" pitchFamily="49" charset="0"/>
              </a:rPr>
              <a:t>security: 1288</a:t>
            </a:r>
          </a:p>
          <a:p>
            <a:r>
              <a:rPr lang="en-GB" dirty="0">
                <a:solidFill>
                  <a:srgbClr val="000000"/>
                </a:solidFill>
                <a:effectLst/>
                <a:latin typeface="Menlo" panose="020B0609030804020204" pitchFamily="49" charset="0"/>
              </a:rPr>
              <a:t>environment: 203</a:t>
            </a:r>
          </a:p>
          <a:p>
            <a:endParaRPr lang="en-US" dirty="0"/>
          </a:p>
        </p:txBody>
      </p:sp>
      <p:sp>
        <p:nvSpPr>
          <p:cNvPr id="4" name="Slide Number Placeholder 3"/>
          <p:cNvSpPr>
            <a:spLocks noGrp="1"/>
          </p:cNvSpPr>
          <p:nvPr>
            <p:ph type="sldNum" sz="quarter" idx="5"/>
          </p:nvPr>
        </p:nvSpPr>
        <p:spPr/>
        <p:txBody>
          <a:bodyPr/>
          <a:lstStyle/>
          <a:p>
            <a:fld id="{78790BA6-A606-0345-BBAF-5882E168A64B}" type="slidenum">
              <a:rPr lang="en-US" smtClean="0"/>
              <a:t>3</a:t>
            </a:fld>
            <a:endParaRPr lang="en-US"/>
          </a:p>
        </p:txBody>
      </p:sp>
    </p:spTree>
    <p:extLst>
      <p:ext uri="{BB962C8B-B14F-4D97-AF65-F5344CB8AC3E}">
        <p14:creationId xmlns:p14="http://schemas.microsoft.com/office/powerpoint/2010/main" val="267470105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
This slide references information from the following file: https://eu-prod.asyncgw.teams.microsoft.com/v1/objects/0-neu-d5-2a4b4a495e18d06a3efe247918df5aad/views/original/roadmap_workflow.pptx,https://eu-prod.asyncgw.teams.microsoft.com/v1/objects/0-neu-d9-ca8a1d0662e5e96f668c8fe416da7ac1/views/original/roadmap_meteorological_service.pptx
The UNSDCF is guided by several foundational principles that ensure its effectiveness and inclusivity. The principle of Leave No One Behind (LNOB) is central, requiring that all interventions prioritize the most marginalized and vulnerable populations. A human rights-based approach ensures that programs uphold international human rights standards and promote equality and justice. Gender equality and women’s empowerment are integrated throughout the framework, recognizing their critical role in achieving sustainable development. Additionally, the UNSDCF emphasizes resilience and sustainability, ensuring that development gains are protected against shocks such as climate change and economic crises. These principles are operationalized through participatory processes, where governments, civil society, and other stakeholders are actively engaged in designing and implementing programs. By embedding these principles, the UNSDCF ensures that UN support is not only effective but also equitable and transformative.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9D87940-434C-4CA2-8602-907439F75C45}" type="slidenum">
              <a:rPr kumimoji="0"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5356958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slideMaster" Target="../slideMasters/slideMaster2.xml"/><Relationship Id="rId1" Type="http://schemas.openxmlformats.org/officeDocument/2006/relationships/themeOverride" Target="../theme/themeOverride1.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2.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Title Placeholder 1">
            <a:extLst>
              <a:ext uri="{FF2B5EF4-FFF2-40B4-BE49-F238E27FC236}">
                <a16:creationId xmlns:a16="http://schemas.microsoft.com/office/drawing/2014/main" id="{ACC09337-932E-DF18-5552-8A10A7DDC8CC}"/>
              </a:ext>
            </a:extLst>
          </p:cNvPr>
          <p:cNvSpPr>
            <a:spLocks noGrp="1"/>
          </p:cNvSpPr>
          <p:nvPr>
            <p:ph type="title"/>
          </p:nvPr>
        </p:nvSpPr>
        <p:spPr>
          <a:xfrm>
            <a:off x="838200" y="755543"/>
            <a:ext cx="10515600" cy="1325563"/>
          </a:xfrm>
          <a:prstGeom prst="rect">
            <a:avLst/>
          </a:prstGeom>
        </p:spPr>
        <p:txBody>
          <a:bodyPr vert="horz" lIns="91440" tIns="45720" rIns="91440" bIns="45720" rtlCol="0" anchor="ctr">
            <a:normAutofit/>
          </a:bodyPr>
          <a:lstStyle>
            <a:lvl1pPr>
              <a:defRPr b="1">
                <a:solidFill>
                  <a:srgbClr val="005BAA"/>
                </a:solidFill>
              </a:defRPr>
            </a:lvl1pPr>
          </a:lstStyle>
          <a:p>
            <a:r>
              <a:rPr lang="en-GB" dirty="0"/>
              <a:t>Cover – Insert title</a:t>
            </a:r>
            <a:endParaRPr lang="en-FR" dirty="0"/>
          </a:p>
        </p:txBody>
      </p:sp>
      <p:sp>
        <p:nvSpPr>
          <p:cNvPr id="7" name="Text Placeholder 2">
            <a:extLst>
              <a:ext uri="{FF2B5EF4-FFF2-40B4-BE49-F238E27FC236}">
                <a16:creationId xmlns:a16="http://schemas.microsoft.com/office/drawing/2014/main" id="{A0165C1A-53B3-D986-E0E9-DDD54523D08E}"/>
              </a:ext>
            </a:extLst>
          </p:cNvPr>
          <p:cNvSpPr>
            <a:spLocks noGrp="1"/>
          </p:cNvSpPr>
          <p:nvPr>
            <p:ph idx="1"/>
          </p:nvPr>
        </p:nvSpPr>
        <p:spPr>
          <a:xfrm>
            <a:off x="838200" y="2216043"/>
            <a:ext cx="10515600" cy="4351338"/>
          </a:xfrm>
          <a:prstGeom prst="rect">
            <a:avLst/>
          </a:prstGeom>
        </p:spPr>
        <p:txBody>
          <a:bodyPr vert="horz" lIns="91440" tIns="45720" rIns="91440" bIns="45720" rtlCol="0">
            <a:normAutofit/>
          </a:bodyPr>
          <a:lstStyle>
            <a:lvl1pPr algn="ctr">
              <a:defRPr sz="2800"/>
            </a:lvl1pPr>
            <a:lvl2pPr algn="ctr">
              <a:defRPr sz="2800"/>
            </a:lvl2pPr>
          </a:lstStyle>
          <a:p>
            <a:pPr lvl="0"/>
            <a:r>
              <a:rPr lang="en-GB" dirty="0"/>
              <a:t>Click to edit Master text styles</a:t>
            </a:r>
          </a:p>
          <a:p>
            <a:pPr lvl="1"/>
            <a:r>
              <a:rPr lang="en-GB" dirty="0"/>
              <a:t>Second level</a:t>
            </a:r>
          </a:p>
        </p:txBody>
      </p:sp>
    </p:spTree>
    <p:extLst>
      <p:ext uri="{BB962C8B-B14F-4D97-AF65-F5344CB8AC3E}">
        <p14:creationId xmlns:p14="http://schemas.microsoft.com/office/powerpoint/2010/main" val="2822644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ntent Slide">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A23C0AB1-DC1A-370D-2DBC-7F636C925F8D}"/>
              </a:ext>
            </a:extLst>
          </p:cNvPr>
          <p:cNvSpPr>
            <a:spLocks noGrp="1"/>
          </p:cNvSpPr>
          <p:nvPr>
            <p:ph type="ctrTitle" hasCustomPrompt="1"/>
          </p:nvPr>
        </p:nvSpPr>
        <p:spPr>
          <a:xfrm>
            <a:off x="1524000" y="1122363"/>
            <a:ext cx="9144000" cy="685172"/>
          </a:xfrm>
          <a:prstGeom prst="rect">
            <a:avLst/>
          </a:prstGeom>
        </p:spPr>
        <p:txBody>
          <a:bodyPr anchor="b">
            <a:noAutofit/>
          </a:bodyPr>
          <a:lstStyle>
            <a:lvl1pPr algn="l">
              <a:defRPr sz="4400">
                <a:solidFill>
                  <a:srgbClr val="005BAA"/>
                </a:solidFill>
              </a:defRPr>
            </a:lvl1pPr>
          </a:lstStyle>
          <a:p>
            <a:r>
              <a:rPr lang="en-GB" dirty="0"/>
              <a:t>Content</a:t>
            </a:r>
            <a:endParaRPr lang="en-FR" dirty="0"/>
          </a:p>
        </p:txBody>
      </p:sp>
      <p:sp>
        <p:nvSpPr>
          <p:cNvPr id="6" name="Subtitle 2">
            <a:extLst>
              <a:ext uri="{FF2B5EF4-FFF2-40B4-BE49-F238E27FC236}">
                <a16:creationId xmlns:a16="http://schemas.microsoft.com/office/drawing/2014/main" id="{4E4AFEC8-D7E6-FB46-B2C8-3E1FF5184111}"/>
              </a:ext>
            </a:extLst>
          </p:cNvPr>
          <p:cNvSpPr>
            <a:spLocks noGrp="1"/>
          </p:cNvSpPr>
          <p:nvPr>
            <p:ph type="subTitle" idx="1"/>
          </p:nvPr>
        </p:nvSpPr>
        <p:spPr>
          <a:xfrm>
            <a:off x="1524000" y="2041451"/>
            <a:ext cx="9144000" cy="3226981"/>
          </a:xfrm>
          <a:prstGeom prst="rect">
            <a:avLst/>
          </a:prstGeom>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endParaRPr lang="en-GB" dirty="0"/>
          </a:p>
        </p:txBody>
      </p:sp>
    </p:spTree>
    <p:extLst>
      <p:ext uri="{BB962C8B-B14F-4D97-AF65-F5344CB8AC3E}">
        <p14:creationId xmlns:p14="http://schemas.microsoft.com/office/powerpoint/2010/main" val="26300647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with bullet points slide">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984C69AE-3299-1F59-997F-1709C1DD7A81}"/>
              </a:ext>
            </a:extLst>
          </p:cNvPr>
          <p:cNvSpPr>
            <a:spLocks noGrp="1"/>
          </p:cNvSpPr>
          <p:nvPr>
            <p:ph type="title" hasCustomPrompt="1"/>
          </p:nvPr>
        </p:nvSpPr>
        <p:spPr>
          <a:xfrm>
            <a:off x="838200" y="660902"/>
            <a:ext cx="10515600" cy="1325563"/>
          </a:xfrm>
          <a:prstGeom prst="rect">
            <a:avLst/>
          </a:prstGeom>
        </p:spPr>
        <p:txBody>
          <a:bodyPr/>
          <a:lstStyle>
            <a:lvl1pPr algn="l">
              <a:defRPr/>
            </a:lvl1pPr>
          </a:lstStyle>
          <a:p>
            <a:r>
              <a:rPr lang="en-GB" dirty="0"/>
              <a:t>Lorem Ipsum</a:t>
            </a:r>
            <a:endParaRPr lang="en-FR" dirty="0"/>
          </a:p>
        </p:txBody>
      </p:sp>
      <p:sp>
        <p:nvSpPr>
          <p:cNvPr id="9" name="Text Placeholder 2">
            <a:extLst>
              <a:ext uri="{FF2B5EF4-FFF2-40B4-BE49-F238E27FC236}">
                <a16:creationId xmlns:a16="http://schemas.microsoft.com/office/drawing/2014/main" id="{4EDA0CF7-60D6-4B86-6F50-ECF55C6DBF3C}"/>
              </a:ext>
            </a:extLst>
          </p:cNvPr>
          <p:cNvSpPr>
            <a:spLocks noGrp="1"/>
          </p:cNvSpPr>
          <p:nvPr>
            <p:ph type="body" idx="1"/>
          </p:nvPr>
        </p:nvSpPr>
        <p:spPr>
          <a:xfrm>
            <a:off x="838200" y="2195584"/>
            <a:ext cx="10515600" cy="1500187"/>
          </a:xfrm>
          <a:prstGeom prst="rect">
            <a:avLst/>
          </a:prstGeom>
        </p:spPr>
        <p:txBody>
          <a:bodyPr/>
          <a:lstStyle>
            <a:lvl1pPr marL="0" indent="0">
              <a:buNone/>
              <a:defRPr sz="2200">
                <a:solidFill>
                  <a:schemeClr val="tx1"/>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dirty="0"/>
              <a:t>Click to edit Master text styles</a:t>
            </a:r>
          </a:p>
        </p:txBody>
      </p:sp>
    </p:spTree>
    <p:extLst>
      <p:ext uri="{BB962C8B-B14F-4D97-AF65-F5344CB8AC3E}">
        <p14:creationId xmlns:p14="http://schemas.microsoft.com/office/powerpoint/2010/main" val="17539634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cientific Slide with Graph/Image">
    <p:spTree>
      <p:nvGrpSpPr>
        <p:cNvPr id="1" name=""/>
        <p:cNvGrpSpPr/>
        <p:nvPr/>
      </p:nvGrpSpPr>
      <p:grpSpPr>
        <a:xfrm>
          <a:off x="0" y="0"/>
          <a:ext cx="0" cy="0"/>
          <a:chOff x="0" y="0"/>
          <a:chExt cx="0" cy="0"/>
        </a:xfrm>
      </p:grpSpPr>
      <p:sp>
        <p:nvSpPr>
          <p:cNvPr id="7" name="Picture Placeholder 2">
            <a:extLst>
              <a:ext uri="{FF2B5EF4-FFF2-40B4-BE49-F238E27FC236}">
                <a16:creationId xmlns:a16="http://schemas.microsoft.com/office/drawing/2014/main" id="{E3AAD9ED-75F1-0289-7EF5-74AB2DFDDAFE}"/>
              </a:ext>
            </a:extLst>
          </p:cNvPr>
          <p:cNvSpPr>
            <a:spLocks noGrp="1"/>
          </p:cNvSpPr>
          <p:nvPr>
            <p:ph type="pic" idx="1"/>
          </p:nvPr>
        </p:nvSpPr>
        <p:spPr>
          <a:xfrm>
            <a:off x="6250112" y="1059400"/>
            <a:ext cx="5664915" cy="4560994"/>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FR"/>
          </a:p>
        </p:txBody>
      </p:sp>
      <p:sp>
        <p:nvSpPr>
          <p:cNvPr id="8" name="Text Placeholder 2">
            <a:extLst>
              <a:ext uri="{FF2B5EF4-FFF2-40B4-BE49-F238E27FC236}">
                <a16:creationId xmlns:a16="http://schemas.microsoft.com/office/drawing/2014/main" id="{332C05C5-F63A-53B8-E6BB-6E73E6E74904}"/>
              </a:ext>
            </a:extLst>
          </p:cNvPr>
          <p:cNvSpPr>
            <a:spLocks noGrp="1"/>
          </p:cNvSpPr>
          <p:nvPr>
            <p:ph type="body" idx="10"/>
          </p:nvPr>
        </p:nvSpPr>
        <p:spPr>
          <a:xfrm>
            <a:off x="585197" y="1460093"/>
            <a:ext cx="5240250" cy="835650"/>
          </a:xfrm>
          <a:prstGeom prst="rect">
            <a:avLst/>
          </a:prstGeom>
        </p:spPr>
        <p:txBody>
          <a:bodyPr anchor="b">
            <a:noAutofit/>
          </a:bodyPr>
          <a:lstStyle>
            <a:lvl1pPr marL="0" indent="0">
              <a:buNone/>
              <a:defRPr sz="4400" b="1">
                <a:solidFill>
                  <a:srgbClr val="005BAA"/>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9" name="Content Placeholder 3">
            <a:extLst>
              <a:ext uri="{FF2B5EF4-FFF2-40B4-BE49-F238E27FC236}">
                <a16:creationId xmlns:a16="http://schemas.microsoft.com/office/drawing/2014/main" id="{759AFEE7-E5E4-8C50-6361-BB9205652ADC}"/>
              </a:ext>
            </a:extLst>
          </p:cNvPr>
          <p:cNvSpPr>
            <a:spLocks noGrp="1"/>
          </p:cNvSpPr>
          <p:nvPr>
            <p:ph sz="half" idx="2"/>
          </p:nvPr>
        </p:nvSpPr>
        <p:spPr>
          <a:xfrm>
            <a:off x="585197" y="2434976"/>
            <a:ext cx="5240250" cy="3185418"/>
          </a:xfrm>
          <a:prstGeom prst="rect">
            <a:avLst/>
          </a:prstGeom>
        </p:spPr>
        <p:txBody>
          <a:bodyPr/>
          <a:lstStyle>
            <a:lvl1pPr>
              <a:defRPr sz="2200"/>
            </a:lvl1pPr>
            <a:lvl2pPr>
              <a:defRPr sz="2200"/>
            </a:lvl2pPr>
            <a:lvl3pPr>
              <a:defRPr sz="2200"/>
            </a:lvl3pPr>
            <a:lvl4pPr>
              <a:defRPr sz="2200"/>
            </a:lvl4pPr>
            <a:lvl5pPr>
              <a:defRPr sz="2200"/>
            </a:lvl5pPr>
          </a:lstStyle>
          <a:p>
            <a:pPr lvl="0"/>
            <a:r>
              <a:rPr lang="en-GB" dirty="0"/>
              <a:t>Click to edit Master text styles</a:t>
            </a:r>
          </a:p>
        </p:txBody>
      </p:sp>
    </p:spTree>
    <p:extLst>
      <p:ext uri="{BB962C8B-B14F-4D97-AF65-F5344CB8AC3E}">
        <p14:creationId xmlns:p14="http://schemas.microsoft.com/office/powerpoint/2010/main" val="41297126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217684-9640-7B9F-691F-3B5A26663162}"/>
              </a:ext>
            </a:extLst>
          </p:cNvPr>
          <p:cNvSpPr>
            <a:spLocks noGrp="1"/>
          </p:cNvSpPr>
          <p:nvPr>
            <p:ph type="title"/>
          </p:nvPr>
        </p:nvSpPr>
        <p:spPr>
          <a:xfrm>
            <a:off x="839788" y="365125"/>
            <a:ext cx="10515600" cy="1325563"/>
          </a:xfrm>
          <a:prstGeom prst="rect">
            <a:avLst/>
          </a:prstGeom>
        </p:spPr>
        <p:txBody>
          <a:bodyPr/>
          <a:lstStyle>
            <a:lvl1pPr>
              <a:defRPr b="1">
                <a:solidFill>
                  <a:srgbClr val="005BAA"/>
                </a:solidFill>
              </a:defRPr>
            </a:lvl1pPr>
          </a:lstStyle>
          <a:p>
            <a:r>
              <a:rPr lang="en-GB" dirty="0"/>
              <a:t>Click to edit Master title style</a:t>
            </a:r>
            <a:endParaRPr lang="en-FR" dirty="0"/>
          </a:p>
        </p:txBody>
      </p:sp>
      <p:sp>
        <p:nvSpPr>
          <p:cNvPr id="3" name="Text Placeholder 2">
            <a:extLst>
              <a:ext uri="{FF2B5EF4-FFF2-40B4-BE49-F238E27FC236}">
                <a16:creationId xmlns:a16="http://schemas.microsoft.com/office/drawing/2014/main" id="{5E45FF9C-C20C-490B-6F06-81BD2D8FB7A6}"/>
              </a:ext>
            </a:extLst>
          </p:cNvPr>
          <p:cNvSpPr>
            <a:spLocks noGrp="1"/>
          </p:cNvSpPr>
          <p:nvPr>
            <p:ph type="body" idx="1"/>
          </p:nvPr>
        </p:nvSpPr>
        <p:spPr>
          <a:xfrm>
            <a:off x="839788" y="1681163"/>
            <a:ext cx="5157787" cy="823912"/>
          </a:xfrm>
          <a:prstGeom prst="rect">
            <a:avLst/>
          </a:prstGeom>
        </p:spPr>
        <p:txBody>
          <a:bodyPr anchor="b">
            <a:noAutofit/>
          </a:bodyPr>
          <a:lstStyle>
            <a:lvl1pPr marL="0" indent="0">
              <a:buNone/>
              <a:defRPr sz="2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4" name="Content Placeholder 3">
            <a:extLst>
              <a:ext uri="{FF2B5EF4-FFF2-40B4-BE49-F238E27FC236}">
                <a16:creationId xmlns:a16="http://schemas.microsoft.com/office/drawing/2014/main" id="{64569EF0-726B-80A7-9DCD-6896F352D9AE}"/>
              </a:ext>
            </a:extLst>
          </p:cNvPr>
          <p:cNvSpPr>
            <a:spLocks noGrp="1"/>
          </p:cNvSpPr>
          <p:nvPr>
            <p:ph sz="half" idx="2"/>
          </p:nvPr>
        </p:nvSpPr>
        <p:spPr>
          <a:xfrm>
            <a:off x="839788" y="2505075"/>
            <a:ext cx="5157787" cy="3684588"/>
          </a:xfrm>
          <a:prstGeom prst="rect">
            <a:avLst/>
          </a:prstGeom>
        </p:spPr>
        <p:txBody>
          <a:bodyPr>
            <a:normAutofit/>
          </a:bodyPr>
          <a:lstStyle>
            <a:lvl1pPr marL="0" indent="0" algn="l">
              <a:buNone/>
              <a:defRPr sz="2200"/>
            </a:lvl1pPr>
            <a:lvl2pPr marL="457200" indent="0" algn="l">
              <a:buNone/>
              <a:defRPr sz="2200"/>
            </a:lvl2pPr>
            <a:lvl3pPr marL="914400" indent="0" algn="l">
              <a:buNone/>
              <a:defRPr sz="2200"/>
            </a:lvl3pPr>
            <a:lvl4pPr marL="1371600" indent="0" algn="l">
              <a:buNone/>
              <a:defRPr sz="2200"/>
            </a:lvl4pPr>
            <a:lvl5pPr marL="1828800" indent="0" algn="l">
              <a:buNone/>
              <a:defRPr sz="2200"/>
            </a:lvl5pPr>
          </a:lstStyle>
          <a:p>
            <a:pPr lvl="0"/>
            <a:r>
              <a:rPr lang="en-GB" dirty="0"/>
              <a:t>Click to edit Master text styles</a:t>
            </a:r>
          </a:p>
        </p:txBody>
      </p:sp>
      <p:sp>
        <p:nvSpPr>
          <p:cNvPr id="5" name="Text Placeholder 4">
            <a:extLst>
              <a:ext uri="{FF2B5EF4-FFF2-40B4-BE49-F238E27FC236}">
                <a16:creationId xmlns:a16="http://schemas.microsoft.com/office/drawing/2014/main" id="{614901CD-B4D9-4C0A-A8C1-D42233A2E284}"/>
              </a:ext>
            </a:extLst>
          </p:cNvPr>
          <p:cNvSpPr>
            <a:spLocks noGrp="1"/>
          </p:cNvSpPr>
          <p:nvPr>
            <p:ph type="body" sz="quarter" idx="3"/>
          </p:nvPr>
        </p:nvSpPr>
        <p:spPr>
          <a:xfrm>
            <a:off x="6172200" y="1681163"/>
            <a:ext cx="5183188" cy="823912"/>
          </a:xfrm>
          <a:prstGeom prst="rect">
            <a:avLst/>
          </a:prstGeom>
        </p:spPr>
        <p:txBody>
          <a:bodyPr anchor="b">
            <a:noAutofit/>
          </a:bodyPr>
          <a:lstStyle>
            <a:lvl1pPr marL="0" indent="0">
              <a:buNone/>
              <a:defRPr sz="2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6" name="Content Placeholder 5">
            <a:extLst>
              <a:ext uri="{FF2B5EF4-FFF2-40B4-BE49-F238E27FC236}">
                <a16:creationId xmlns:a16="http://schemas.microsoft.com/office/drawing/2014/main" id="{BD05A26A-1F4A-80E3-3CF1-B5AF98EE4D3C}"/>
              </a:ext>
            </a:extLst>
          </p:cNvPr>
          <p:cNvSpPr>
            <a:spLocks noGrp="1"/>
          </p:cNvSpPr>
          <p:nvPr>
            <p:ph sz="quarter" idx="4"/>
          </p:nvPr>
        </p:nvSpPr>
        <p:spPr>
          <a:xfrm>
            <a:off x="6172200" y="2505075"/>
            <a:ext cx="5183188" cy="3684588"/>
          </a:xfrm>
          <a:prstGeom prst="rect">
            <a:avLst/>
          </a:prstGeom>
        </p:spPr>
        <p:txBody>
          <a:bodyPr>
            <a:normAutofit/>
          </a:bodyPr>
          <a:lstStyle>
            <a:lvl1pPr marL="0" indent="0" algn="l">
              <a:buNone/>
              <a:defRPr sz="2200"/>
            </a:lvl1pPr>
            <a:lvl2pPr marL="457200" indent="0" algn="l">
              <a:buNone/>
              <a:defRPr sz="2200"/>
            </a:lvl2pPr>
            <a:lvl3pPr marL="914400" indent="0" algn="l">
              <a:buNone/>
              <a:defRPr sz="2200"/>
            </a:lvl3pPr>
            <a:lvl4pPr marL="1371600" indent="0" algn="l">
              <a:buNone/>
              <a:defRPr sz="2200"/>
            </a:lvl4pPr>
            <a:lvl5pPr marL="1828800" indent="0" algn="l">
              <a:buNone/>
              <a:defRPr sz="2200"/>
            </a:lvl5pPr>
          </a:lstStyle>
          <a:p>
            <a:pPr lvl="0"/>
            <a:r>
              <a:rPr lang="en-GB" dirty="0"/>
              <a:t>Click to edit Master text styles</a:t>
            </a:r>
          </a:p>
        </p:txBody>
      </p:sp>
    </p:spTree>
    <p:extLst>
      <p:ext uri="{BB962C8B-B14F-4D97-AF65-F5344CB8AC3E}">
        <p14:creationId xmlns:p14="http://schemas.microsoft.com/office/powerpoint/2010/main" val="11668542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hank you Slide">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4C3EAE96-DCE0-88A1-D4B1-3E38DC1986D1}"/>
              </a:ext>
            </a:extLst>
          </p:cNvPr>
          <p:cNvSpPr>
            <a:spLocks noGrp="1"/>
          </p:cNvSpPr>
          <p:nvPr>
            <p:ph type="title" hasCustomPrompt="1"/>
          </p:nvPr>
        </p:nvSpPr>
        <p:spPr>
          <a:xfrm>
            <a:off x="0" y="2103437"/>
            <a:ext cx="12192000" cy="1325563"/>
          </a:xfrm>
          <a:prstGeom prst="rect">
            <a:avLst/>
          </a:prstGeom>
        </p:spPr>
        <p:txBody>
          <a:bodyPr/>
          <a:lstStyle>
            <a:lvl1pPr>
              <a:defRPr>
                <a:solidFill>
                  <a:srgbClr val="005BAA"/>
                </a:solidFill>
              </a:defRPr>
            </a:lvl1pPr>
          </a:lstStyle>
          <a:p>
            <a:r>
              <a:rPr lang="en-GB" dirty="0"/>
              <a:t>Thank you.</a:t>
            </a:r>
            <a:endParaRPr lang="en-FR" dirty="0"/>
          </a:p>
        </p:txBody>
      </p:sp>
      <p:sp>
        <p:nvSpPr>
          <p:cNvPr id="9" name="CuadroTexto 3">
            <a:extLst>
              <a:ext uri="{FF2B5EF4-FFF2-40B4-BE49-F238E27FC236}">
                <a16:creationId xmlns:a16="http://schemas.microsoft.com/office/drawing/2014/main" id="{002E4A1E-1EB0-0593-1C8D-3884AC9BB310}"/>
              </a:ext>
            </a:extLst>
          </p:cNvPr>
          <p:cNvSpPr txBox="1"/>
          <p:nvPr userDrawn="1"/>
        </p:nvSpPr>
        <p:spPr>
          <a:xfrm>
            <a:off x="3824879" y="4572080"/>
            <a:ext cx="4542242" cy="523926"/>
          </a:xfrm>
          <a:prstGeom prst="rect">
            <a:avLst/>
          </a:prstGeom>
          <a:noFill/>
        </p:spPr>
        <p:txBody>
          <a:bodyPr wrap="square" rtlCol="0">
            <a:spAutoFit/>
          </a:bodyPr>
          <a:lstStyle/>
          <a:p>
            <a:pPr marR="0" algn="ctr" rtl="0">
              <a:lnSpc>
                <a:spcPct val="150000"/>
              </a:lnSpc>
            </a:pPr>
            <a:r>
              <a:rPr lang="en-US" sz="3200" b="0" i="0" u="none" strike="noStrike" baseline="30000" dirty="0">
                <a:solidFill>
                  <a:srgbClr val="005BAA"/>
                </a:solidFill>
                <a:latin typeface="Arial" panose="020B0604020202020204" pitchFamily="34" charset="0"/>
                <a:ea typeface="Verdana" panose="020B0604030504040204" pitchFamily="34" charset="0"/>
                <a:cs typeface="Arial" panose="020B0604020202020204" pitchFamily="34" charset="0"/>
              </a:rPr>
              <a:t>wmo.int</a:t>
            </a:r>
          </a:p>
        </p:txBody>
      </p:sp>
    </p:spTree>
    <p:extLst>
      <p:ext uri="{BB962C8B-B14F-4D97-AF65-F5344CB8AC3E}">
        <p14:creationId xmlns:p14="http://schemas.microsoft.com/office/powerpoint/2010/main" val="23757814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lank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5593899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Cover/Title Slide">
    <p:spTree>
      <p:nvGrpSpPr>
        <p:cNvPr id="1" name=""/>
        <p:cNvGrpSpPr/>
        <p:nvPr/>
      </p:nvGrpSpPr>
      <p:grpSpPr>
        <a:xfrm>
          <a:off x="0" y="0"/>
          <a:ext cx="0" cy="0"/>
          <a:chOff x="0" y="0"/>
          <a:chExt cx="0" cy="0"/>
        </a:xfrm>
      </p:grpSpPr>
      <p:sp>
        <p:nvSpPr>
          <p:cNvPr id="4" name="Title Placeholder 1">
            <a:extLst>
              <a:ext uri="{FF2B5EF4-FFF2-40B4-BE49-F238E27FC236}">
                <a16:creationId xmlns:a16="http://schemas.microsoft.com/office/drawing/2014/main" id="{1B796776-E13E-EE70-1024-61D0E54893B0}"/>
              </a:ext>
            </a:extLst>
          </p:cNvPr>
          <p:cNvSpPr>
            <a:spLocks noGrp="1"/>
          </p:cNvSpPr>
          <p:nvPr>
            <p:ph type="title"/>
          </p:nvPr>
        </p:nvSpPr>
        <p:spPr>
          <a:xfrm>
            <a:off x="838200" y="755543"/>
            <a:ext cx="10515600" cy="1325563"/>
          </a:xfrm>
          <a:prstGeom prst="rect">
            <a:avLst/>
          </a:prstGeom>
        </p:spPr>
        <p:txBody>
          <a:bodyPr vert="horz" lIns="91440" tIns="45720" rIns="91440" bIns="45720" rtlCol="0" anchor="ctr">
            <a:normAutofit/>
          </a:bodyPr>
          <a:lstStyle>
            <a:lvl1pPr>
              <a:defRPr b="1">
                <a:solidFill>
                  <a:schemeClr val="bg1"/>
                </a:solidFill>
              </a:defRPr>
            </a:lvl1pPr>
          </a:lstStyle>
          <a:p>
            <a:r>
              <a:rPr lang="en-GB" dirty="0"/>
              <a:t>Cover – Insert title</a:t>
            </a:r>
            <a:endParaRPr lang="en-FR" dirty="0"/>
          </a:p>
        </p:txBody>
      </p:sp>
      <p:sp>
        <p:nvSpPr>
          <p:cNvPr id="5" name="Text Placeholder 2">
            <a:extLst>
              <a:ext uri="{FF2B5EF4-FFF2-40B4-BE49-F238E27FC236}">
                <a16:creationId xmlns:a16="http://schemas.microsoft.com/office/drawing/2014/main" id="{93A33BDE-5827-B978-8782-68D8565EB7BF}"/>
              </a:ext>
            </a:extLst>
          </p:cNvPr>
          <p:cNvSpPr>
            <a:spLocks noGrp="1"/>
          </p:cNvSpPr>
          <p:nvPr>
            <p:ph idx="1"/>
          </p:nvPr>
        </p:nvSpPr>
        <p:spPr>
          <a:xfrm>
            <a:off x="838200" y="2216043"/>
            <a:ext cx="10515600" cy="4351338"/>
          </a:xfrm>
          <a:prstGeom prst="rect">
            <a:avLst/>
          </a:prstGeom>
        </p:spPr>
        <p:txBody>
          <a:bodyPr vert="horz" lIns="91440" tIns="45720" rIns="91440" bIns="45720" rtlCol="0">
            <a:normAutofit/>
          </a:bodyPr>
          <a:lstStyle>
            <a:lvl1pPr algn="ctr">
              <a:defRPr sz="2800">
                <a:solidFill>
                  <a:schemeClr val="bg1"/>
                </a:solidFill>
              </a:defRPr>
            </a:lvl1pPr>
            <a:lvl2pPr algn="ctr">
              <a:defRPr sz="2800">
                <a:solidFill>
                  <a:schemeClr val="bg1"/>
                </a:solidFill>
              </a:defRPr>
            </a:lvl2pPr>
          </a:lstStyle>
          <a:p>
            <a:pPr lvl="0"/>
            <a:r>
              <a:rPr lang="en-GB" dirty="0"/>
              <a:t>Click to edit Master text styles</a:t>
            </a:r>
          </a:p>
          <a:p>
            <a:pPr lvl="1"/>
            <a:r>
              <a:rPr lang="en-GB" dirty="0"/>
              <a:t>Second level</a:t>
            </a:r>
          </a:p>
        </p:txBody>
      </p:sp>
    </p:spTree>
    <p:extLst>
      <p:ext uri="{BB962C8B-B14F-4D97-AF65-F5344CB8AC3E}">
        <p14:creationId xmlns:p14="http://schemas.microsoft.com/office/powerpoint/2010/main" val="209062438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Content Slide">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773637AC-ADC8-93B9-85DF-F33A355184CA}"/>
              </a:ext>
            </a:extLst>
          </p:cNvPr>
          <p:cNvSpPr>
            <a:spLocks noGrp="1"/>
          </p:cNvSpPr>
          <p:nvPr>
            <p:ph type="ctrTitle" hasCustomPrompt="1"/>
          </p:nvPr>
        </p:nvSpPr>
        <p:spPr>
          <a:xfrm>
            <a:off x="1524000" y="1122363"/>
            <a:ext cx="9144000" cy="685172"/>
          </a:xfrm>
          <a:prstGeom prst="rect">
            <a:avLst/>
          </a:prstGeom>
        </p:spPr>
        <p:txBody>
          <a:bodyPr anchor="b">
            <a:noAutofit/>
          </a:bodyPr>
          <a:lstStyle>
            <a:lvl1pPr algn="l">
              <a:defRPr sz="4400" b="1">
                <a:solidFill>
                  <a:schemeClr val="bg1"/>
                </a:solidFill>
              </a:defRPr>
            </a:lvl1pPr>
          </a:lstStyle>
          <a:p>
            <a:r>
              <a:rPr lang="en-GB" dirty="0"/>
              <a:t>Content</a:t>
            </a:r>
            <a:endParaRPr lang="en-FR" dirty="0"/>
          </a:p>
        </p:txBody>
      </p:sp>
      <p:sp>
        <p:nvSpPr>
          <p:cNvPr id="5" name="Subtitle 2">
            <a:extLst>
              <a:ext uri="{FF2B5EF4-FFF2-40B4-BE49-F238E27FC236}">
                <a16:creationId xmlns:a16="http://schemas.microsoft.com/office/drawing/2014/main" id="{7BA7D7FA-A6C1-15E9-248F-222403659FBB}"/>
              </a:ext>
            </a:extLst>
          </p:cNvPr>
          <p:cNvSpPr>
            <a:spLocks noGrp="1"/>
          </p:cNvSpPr>
          <p:nvPr>
            <p:ph type="subTitle" idx="1"/>
          </p:nvPr>
        </p:nvSpPr>
        <p:spPr>
          <a:xfrm>
            <a:off x="1524000" y="2041451"/>
            <a:ext cx="9144000" cy="3226981"/>
          </a:xfrm>
          <a:prstGeom prst="rect">
            <a:avLst/>
          </a:prstGeom>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endParaRPr lang="en-GB" dirty="0"/>
          </a:p>
        </p:txBody>
      </p:sp>
    </p:spTree>
    <p:extLst>
      <p:ext uri="{BB962C8B-B14F-4D97-AF65-F5344CB8AC3E}">
        <p14:creationId xmlns:p14="http://schemas.microsoft.com/office/powerpoint/2010/main" val="29267457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Text with bullet points slide">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03590D3C-988E-2567-60EB-0A4602CD3C1B}"/>
              </a:ext>
            </a:extLst>
          </p:cNvPr>
          <p:cNvSpPr>
            <a:spLocks noGrp="1"/>
          </p:cNvSpPr>
          <p:nvPr>
            <p:ph type="title" hasCustomPrompt="1"/>
          </p:nvPr>
        </p:nvSpPr>
        <p:spPr>
          <a:xfrm>
            <a:off x="838200" y="660902"/>
            <a:ext cx="10515600" cy="1325563"/>
          </a:xfrm>
          <a:prstGeom prst="rect">
            <a:avLst/>
          </a:prstGeom>
        </p:spPr>
        <p:txBody>
          <a:bodyPr/>
          <a:lstStyle>
            <a:lvl1pPr algn="l">
              <a:defRPr b="1"/>
            </a:lvl1pPr>
          </a:lstStyle>
          <a:p>
            <a:r>
              <a:rPr lang="en-GB" dirty="0"/>
              <a:t>Lorem Ipsum</a:t>
            </a:r>
            <a:endParaRPr lang="en-FR" dirty="0"/>
          </a:p>
        </p:txBody>
      </p:sp>
      <p:sp>
        <p:nvSpPr>
          <p:cNvPr id="9" name="Text Placeholder 2">
            <a:extLst>
              <a:ext uri="{FF2B5EF4-FFF2-40B4-BE49-F238E27FC236}">
                <a16:creationId xmlns:a16="http://schemas.microsoft.com/office/drawing/2014/main" id="{40E4EEFA-0995-9CCD-6D7F-70B9EBD45C0E}"/>
              </a:ext>
            </a:extLst>
          </p:cNvPr>
          <p:cNvSpPr>
            <a:spLocks noGrp="1"/>
          </p:cNvSpPr>
          <p:nvPr>
            <p:ph type="body" idx="1"/>
          </p:nvPr>
        </p:nvSpPr>
        <p:spPr>
          <a:xfrm>
            <a:off x="838200" y="2195584"/>
            <a:ext cx="10515600" cy="1500187"/>
          </a:xfrm>
          <a:prstGeom prst="rect">
            <a:avLst/>
          </a:prstGeom>
        </p:spPr>
        <p:txBody>
          <a:bodyPr/>
          <a:lstStyle>
            <a:lvl1pPr marL="0" indent="0" algn="l">
              <a:buNone/>
              <a:defRPr sz="2200">
                <a:solidFill>
                  <a:schemeClr val="bg1"/>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dirty="0"/>
              <a:t>Click to edit Master text styles</a:t>
            </a:r>
          </a:p>
        </p:txBody>
      </p:sp>
    </p:spTree>
    <p:extLst>
      <p:ext uri="{BB962C8B-B14F-4D97-AF65-F5344CB8AC3E}">
        <p14:creationId xmlns:p14="http://schemas.microsoft.com/office/powerpoint/2010/main" val="18891148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Scientific Slide with Graph/Image">
    <p:spTree>
      <p:nvGrpSpPr>
        <p:cNvPr id="1" name=""/>
        <p:cNvGrpSpPr/>
        <p:nvPr/>
      </p:nvGrpSpPr>
      <p:grpSpPr>
        <a:xfrm>
          <a:off x="0" y="0"/>
          <a:ext cx="0" cy="0"/>
          <a:chOff x="0" y="0"/>
          <a:chExt cx="0" cy="0"/>
        </a:xfrm>
      </p:grpSpPr>
      <p:sp>
        <p:nvSpPr>
          <p:cNvPr id="8" name="Picture Placeholder 2">
            <a:extLst>
              <a:ext uri="{FF2B5EF4-FFF2-40B4-BE49-F238E27FC236}">
                <a16:creationId xmlns:a16="http://schemas.microsoft.com/office/drawing/2014/main" id="{BCD4D1A9-9F6B-C561-7AC4-05C86FF1A42B}"/>
              </a:ext>
            </a:extLst>
          </p:cNvPr>
          <p:cNvSpPr>
            <a:spLocks noGrp="1"/>
          </p:cNvSpPr>
          <p:nvPr>
            <p:ph type="pic" idx="1"/>
          </p:nvPr>
        </p:nvSpPr>
        <p:spPr>
          <a:xfrm>
            <a:off x="6250112" y="1059400"/>
            <a:ext cx="5664915" cy="4560994"/>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FR"/>
          </a:p>
        </p:txBody>
      </p:sp>
      <p:sp>
        <p:nvSpPr>
          <p:cNvPr id="9" name="Text Placeholder 2">
            <a:extLst>
              <a:ext uri="{FF2B5EF4-FFF2-40B4-BE49-F238E27FC236}">
                <a16:creationId xmlns:a16="http://schemas.microsoft.com/office/drawing/2014/main" id="{F7FCF368-AB64-5FEB-A4ED-1837EE8E806B}"/>
              </a:ext>
            </a:extLst>
          </p:cNvPr>
          <p:cNvSpPr>
            <a:spLocks noGrp="1"/>
          </p:cNvSpPr>
          <p:nvPr>
            <p:ph type="body" idx="10"/>
          </p:nvPr>
        </p:nvSpPr>
        <p:spPr>
          <a:xfrm>
            <a:off x="585197" y="1460093"/>
            <a:ext cx="5240250" cy="835650"/>
          </a:xfrm>
          <a:prstGeom prst="rect">
            <a:avLst/>
          </a:prstGeom>
        </p:spPr>
        <p:txBody>
          <a:bodyPr anchor="b">
            <a:noAutofit/>
          </a:bodyPr>
          <a:lstStyle>
            <a:lvl1pPr marL="0" indent="0">
              <a:buNone/>
              <a:defRPr sz="44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10" name="Content Placeholder 3">
            <a:extLst>
              <a:ext uri="{FF2B5EF4-FFF2-40B4-BE49-F238E27FC236}">
                <a16:creationId xmlns:a16="http://schemas.microsoft.com/office/drawing/2014/main" id="{633C1AC0-3A73-603A-A859-24A89A5E3991}"/>
              </a:ext>
            </a:extLst>
          </p:cNvPr>
          <p:cNvSpPr>
            <a:spLocks noGrp="1"/>
          </p:cNvSpPr>
          <p:nvPr>
            <p:ph sz="half" idx="2"/>
          </p:nvPr>
        </p:nvSpPr>
        <p:spPr>
          <a:xfrm>
            <a:off x="585197" y="2434976"/>
            <a:ext cx="5240250" cy="3185418"/>
          </a:xfrm>
          <a:prstGeom prst="rect">
            <a:avLst/>
          </a:prstGeom>
        </p:spPr>
        <p:txBody>
          <a:bodyPr/>
          <a:lstStyle>
            <a:lvl1pPr>
              <a:defRPr sz="2200"/>
            </a:lvl1pPr>
            <a:lvl2pPr>
              <a:defRPr sz="2200"/>
            </a:lvl2pPr>
            <a:lvl3pPr>
              <a:defRPr sz="2200"/>
            </a:lvl3pPr>
            <a:lvl4pPr>
              <a:defRPr sz="2200"/>
            </a:lvl4pPr>
            <a:lvl5pPr>
              <a:defRPr sz="2200"/>
            </a:lvl5pPr>
          </a:lstStyle>
          <a:p>
            <a:pPr lvl="0"/>
            <a:r>
              <a:rPr lang="en-GB" dirty="0"/>
              <a:t>Click to edit Master text styles</a:t>
            </a:r>
          </a:p>
        </p:txBody>
      </p:sp>
    </p:spTree>
    <p:extLst>
      <p:ext uri="{BB962C8B-B14F-4D97-AF65-F5344CB8AC3E}">
        <p14:creationId xmlns:p14="http://schemas.microsoft.com/office/powerpoint/2010/main" val="225512686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Thank you Slide">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FBC293F6-E8B6-92CA-8DD3-F46267F22654}"/>
              </a:ext>
            </a:extLst>
          </p:cNvPr>
          <p:cNvSpPr>
            <a:spLocks noGrp="1"/>
          </p:cNvSpPr>
          <p:nvPr>
            <p:ph type="title" hasCustomPrompt="1"/>
          </p:nvPr>
        </p:nvSpPr>
        <p:spPr>
          <a:xfrm>
            <a:off x="133564" y="2103437"/>
            <a:ext cx="12192000" cy="1325563"/>
          </a:xfrm>
          <a:prstGeom prst="rect">
            <a:avLst/>
          </a:prstGeom>
        </p:spPr>
        <p:txBody>
          <a:bodyPr/>
          <a:lstStyle>
            <a:lvl1pPr>
              <a:defRPr b="1">
                <a:solidFill>
                  <a:schemeClr val="bg1"/>
                </a:solidFill>
              </a:defRPr>
            </a:lvl1pPr>
          </a:lstStyle>
          <a:p>
            <a:r>
              <a:rPr lang="en-GB" dirty="0"/>
              <a:t>Thank you.</a:t>
            </a:r>
            <a:endParaRPr lang="en-FR" dirty="0"/>
          </a:p>
        </p:txBody>
      </p:sp>
      <p:sp>
        <p:nvSpPr>
          <p:cNvPr id="8" name="CuadroTexto 3">
            <a:extLst>
              <a:ext uri="{FF2B5EF4-FFF2-40B4-BE49-F238E27FC236}">
                <a16:creationId xmlns:a16="http://schemas.microsoft.com/office/drawing/2014/main" id="{85E8BFE3-BE3F-06D0-2E51-B1A3E835A55D}"/>
              </a:ext>
            </a:extLst>
          </p:cNvPr>
          <p:cNvSpPr txBox="1"/>
          <p:nvPr userDrawn="1"/>
        </p:nvSpPr>
        <p:spPr>
          <a:xfrm>
            <a:off x="3958443" y="4346049"/>
            <a:ext cx="4542242" cy="523926"/>
          </a:xfrm>
          <a:prstGeom prst="rect">
            <a:avLst/>
          </a:prstGeom>
          <a:noFill/>
        </p:spPr>
        <p:txBody>
          <a:bodyPr wrap="square" rtlCol="0">
            <a:spAutoFit/>
          </a:bodyPr>
          <a:lstStyle/>
          <a:p>
            <a:pPr marR="0" algn="ctr" rtl="0">
              <a:lnSpc>
                <a:spcPct val="150000"/>
              </a:lnSpc>
            </a:pPr>
            <a:r>
              <a:rPr lang="en-US" sz="3200" b="0" i="0" u="none" strike="noStrike" baseline="30000" dirty="0">
                <a:solidFill>
                  <a:schemeClr val="bg1"/>
                </a:solidFill>
                <a:latin typeface="Arial" panose="020B0604020202020204" pitchFamily="34" charset="0"/>
                <a:ea typeface="Verdana" panose="020B0604030504040204" pitchFamily="34" charset="0"/>
                <a:cs typeface="Arial" panose="020B0604020202020204" pitchFamily="34" charset="0"/>
              </a:rPr>
              <a:t>wmo.int</a:t>
            </a:r>
          </a:p>
        </p:txBody>
      </p:sp>
    </p:spTree>
    <p:extLst>
      <p:ext uri="{BB962C8B-B14F-4D97-AF65-F5344CB8AC3E}">
        <p14:creationId xmlns:p14="http://schemas.microsoft.com/office/powerpoint/2010/main" val="58393002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Blank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05812261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itle with Pictur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56642" y="97104"/>
            <a:ext cx="4134357" cy="3331896"/>
          </a:xfrm>
        </p:spPr>
        <p:txBody>
          <a:bodyPr vert="horz" lIns="91440" tIns="45720" rIns="91440" bIns="45720" rtlCol="0" anchor="t">
            <a:normAutofit/>
          </a:bodyPr>
          <a:lstStyle>
            <a:lvl1pPr>
              <a:defRPr lang="en-US" sz="4400" dirty="0"/>
            </a:lvl1pPr>
          </a:lstStyle>
          <a:p>
            <a:pPr lvl="0"/>
            <a:r>
              <a:rPr lang="en-US"/>
              <a:t>Click to edit Master title style</a:t>
            </a:r>
            <a:endParaRPr lang="en-US" dirty="0"/>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612648" y="4492488"/>
            <a:ext cx="3349751" cy="1411356"/>
          </a:xfrm>
        </p:spPr>
        <p:txBody>
          <a:bodyPr vert="horz" lIns="91440" tIns="45720" rIns="91440" bIns="45720" rtlCol="0" anchor="b">
            <a:normAutofit/>
          </a:bodyPr>
          <a:lstStyle>
            <a:lvl1pPr marL="0" indent="0">
              <a:buNone/>
              <a:defRPr lang="en-US" sz="1600" dirty="0"/>
            </a:lvl1pPr>
          </a:lstStyle>
          <a:p>
            <a:pPr lvl="0"/>
            <a:r>
              <a:rPr lang="en-US"/>
              <a:t>Click to edit Master subtitle style</a:t>
            </a:r>
            <a:endParaRPr lang="en-US" dirty="0"/>
          </a:p>
        </p:txBody>
      </p:sp>
      <p:sp>
        <p:nvSpPr>
          <p:cNvPr id="11" name="Picture Placeholder 10">
            <a:extLst>
              <a:ext uri="{FF2B5EF4-FFF2-40B4-BE49-F238E27FC236}">
                <a16:creationId xmlns:a16="http://schemas.microsoft.com/office/drawing/2014/main" id="{B24A208E-BD69-BB12-21B8-DA405B501FA8}"/>
              </a:ext>
            </a:extLst>
          </p:cNvPr>
          <p:cNvSpPr>
            <a:spLocks noGrp="1"/>
          </p:cNvSpPr>
          <p:nvPr>
            <p:ph type="pic" sz="quarter" idx="13" hasCustomPrompt="1"/>
          </p:nvPr>
        </p:nvSpPr>
        <p:spPr>
          <a:xfrm>
            <a:off x="4373880" y="0"/>
            <a:ext cx="7818120" cy="6858000"/>
          </a:xfrm>
          <a:blipFill dpi="0" rotWithShape="1">
            <a:blip r:embed="rId2">
              <a:alphaModFix amt="60000"/>
            </a:blip>
            <a:srcRect/>
            <a:stretch>
              <a:fillRect/>
            </a:stretch>
          </a:blipFill>
        </p:spPr>
        <p:txBody>
          <a:bodyPr/>
          <a:lstStyle>
            <a:lvl1pPr marL="0" indent="0">
              <a:buNone/>
              <a:defRPr/>
            </a:lvl1pPr>
          </a:lstStyle>
          <a:p>
            <a:r>
              <a:rPr lang="en-US" dirty="0"/>
              <a:t> </a:t>
            </a:r>
          </a:p>
        </p:txBody>
      </p:sp>
      <p:sp>
        <p:nvSpPr>
          <p:cNvPr id="8" name="Footer Placeholder 7">
            <a:extLst>
              <a:ext uri="{FF2B5EF4-FFF2-40B4-BE49-F238E27FC236}">
                <a16:creationId xmlns:a16="http://schemas.microsoft.com/office/drawing/2014/main" id="{9A6E6A4C-6C55-068A-43AA-78DB4D1D643B}"/>
              </a:ext>
            </a:extLst>
          </p:cNvPr>
          <p:cNvSpPr>
            <a:spLocks noGrp="1"/>
          </p:cNvSpPr>
          <p:nvPr>
            <p:ph type="ftr" sz="quarter" idx="15"/>
          </p:nvPr>
        </p:nvSpPr>
        <p:spPr>
          <a:xfrm>
            <a:off x="56644" y="6338703"/>
            <a:ext cx="2196699" cy="365125"/>
          </a:xfrm>
        </p:spPr>
        <p:txBody>
          <a:bodyPr/>
          <a:lstStyle/>
          <a:p>
            <a:endParaRPr lang="en-US"/>
          </a:p>
        </p:txBody>
      </p:sp>
      <p:sp>
        <p:nvSpPr>
          <p:cNvPr id="7" name="Date Placeholder 6">
            <a:extLst>
              <a:ext uri="{FF2B5EF4-FFF2-40B4-BE49-F238E27FC236}">
                <a16:creationId xmlns:a16="http://schemas.microsoft.com/office/drawing/2014/main" id="{F991F941-2D53-CC10-7947-62237A245FE0}"/>
              </a:ext>
            </a:extLst>
          </p:cNvPr>
          <p:cNvSpPr>
            <a:spLocks noGrp="1"/>
          </p:cNvSpPr>
          <p:nvPr>
            <p:ph type="dt" sz="half" idx="14"/>
          </p:nvPr>
        </p:nvSpPr>
        <p:spPr>
          <a:xfrm>
            <a:off x="2383669" y="6338703"/>
            <a:ext cx="1392578" cy="365125"/>
          </a:xfrm>
        </p:spPr>
        <p:txBody>
          <a:bodyPr/>
          <a:lstStyle/>
          <a:p>
            <a:fld id="{710AE426-CBD1-49BA-A1DA-945CCEE2ED80}" type="datetimeFigureOut">
              <a:rPr lang="en-US" smtClean="0"/>
              <a:t>12/3/2025</a:t>
            </a:fld>
            <a:endParaRPr lang="en-US"/>
          </a:p>
        </p:txBody>
      </p:sp>
      <p:sp>
        <p:nvSpPr>
          <p:cNvPr id="9" name="Slide Number Placeholder 8">
            <a:extLst>
              <a:ext uri="{FF2B5EF4-FFF2-40B4-BE49-F238E27FC236}">
                <a16:creationId xmlns:a16="http://schemas.microsoft.com/office/drawing/2014/main" id="{C1A2CCFF-14A7-08A8-4465-732CD8928728}"/>
              </a:ext>
            </a:extLst>
          </p:cNvPr>
          <p:cNvSpPr>
            <a:spLocks noGrp="1"/>
          </p:cNvSpPr>
          <p:nvPr>
            <p:ph type="sldNum" sz="quarter" idx="16"/>
          </p:nvPr>
        </p:nvSpPr>
        <p:spPr>
          <a:xfrm>
            <a:off x="3776247" y="6342301"/>
            <a:ext cx="429207" cy="365125"/>
          </a:xfrm>
        </p:spPr>
        <p:txBody>
          <a:bodyPr/>
          <a:lstStyle/>
          <a:p>
            <a:fld id="{0B3A8078-5A32-4B09-ABA5-7ABEFD22E08A}" type="slidenum">
              <a:rPr lang="en-US" smtClean="0"/>
              <a:t>‹#›</a:t>
            </a:fld>
            <a:endParaRPr lang="en-US"/>
          </a:p>
        </p:txBody>
      </p:sp>
    </p:spTree>
    <p:extLst>
      <p:ext uri="{BB962C8B-B14F-4D97-AF65-F5344CB8AC3E}">
        <p14:creationId xmlns:p14="http://schemas.microsoft.com/office/powerpoint/2010/main" val="3357062813"/>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p:txBody>
          <a:bodyPr vert="horz" lIns="91440" tIns="45720" rIns="91440" bIns="45720" rtlCol="0" anchor="b">
            <a:normAutofit/>
          </a:bodyPr>
          <a:lstStyle>
            <a:lvl1pPr>
              <a:defRPr lang="en-US" dirty="0"/>
            </a:lvl1pPr>
          </a:lstStyle>
          <a:p>
            <a:pPr lvl="0"/>
            <a:r>
              <a:rPr lang="en-US"/>
              <a:t>Click to edit Master title style</a:t>
            </a:r>
            <a:endParaRPr lang="en-US" dirty="0"/>
          </a:p>
        </p:txBody>
      </p:sp>
      <p:sp>
        <p:nvSpPr>
          <p:cNvPr id="3" name="Content Placeholder 2">
            <a:extLst>
              <a:ext uri="{FF2B5EF4-FFF2-40B4-BE49-F238E27FC236}">
                <a16:creationId xmlns:a16="http://schemas.microsoft.com/office/drawing/2014/main" id="{6C2DD052-3E45-E789-01F8-33250024ECBD}"/>
              </a:ext>
            </a:extLst>
          </p:cNvPr>
          <p:cNvSpPr>
            <a:spLocks noGrp="1"/>
          </p:cNvSpPr>
          <p:nvPr>
            <p:ph idx="1"/>
          </p:nvPr>
        </p:nvSpPr>
        <p:spPr>
          <a:xfrm>
            <a:off x="612647" y="1709862"/>
            <a:ext cx="10963656" cy="451375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endParaRPr lang="en-US"/>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710AE426-CBD1-49BA-A1DA-945CCEE2ED80}" type="datetimeFigureOut">
              <a:rPr lang="en-US" smtClean="0"/>
              <a:t>12/3/2025</a:t>
            </a:fld>
            <a:endParaRPr lang="en-US"/>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0B3A8078-5A32-4B09-ABA5-7ABEFD22E08A}" type="slidenum">
              <a:rPr lang="en-US" smtClean="0"/>
              <a:t>‹#›</a:t>
            </a:fld>
            <a:endParaRPr lang="en-US"/>
          </a:p>
        </p:txBody>
      </p:sp>
    </p:spTree>
    <p:extLst>
      <p:ext uri="{BB962C8B-B14F-4D97-AF65-F5344CB8AC3E}">
        <p14:creationId xmlns:p14="http://schemas.microsoft.com/office/powerpoint/2010/main" val="123205628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Title with Picture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7428950" y="284481"/>
            <a:ext cx="4458249" cy="4320310"/>
          </a:xfrm>
        </p:spPr>
        <p:txBody>
          <a:bodyPr vert="horz" lIns="91440" tIns="45720" rIns="91440" bIns="45720" rtlCol="0" anchor="t">
            <a:normAutofit/>
          </a:bodyPr>
          <a:lstStyle>
            <a:lvl1pPr>
              <a:defRPr lang="en-US" sz="4800" dirty="0"/>
            </a:lvl1pPr>
          </a:lstStyle>
          <a:p>
            <a:pPr lvl="0"/>
            <a:r>
              <a:rPr lang="en-US"/>
              <a:t>Click to edit Master title style</a:t>
            </a:r>
            <a:endParaRPr lang="en-US" dirty="0"/>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7428950" y="4870174"/>
            <a:ext cx="3856735" cy="1033669"/>
          </a:xfrm>
        </p:spPr>
        <p:txBody>
          <a:bodyPr vert="horz" lIns="91440" tIns="45720" rIns="91440" bIns="45720" rtlCol="0" anchor="b">
            <a:normAutofit/>
          </a:bodyPr>
          <a:lstStyle>
            <a:lvl1pPr marL="0" indent="0">
              <a:buNone/>
              <a:defRPr lang="en-US" sz="1600" dirty="0"/>
            </a:lvl1pPr>
          </a:lstStyle>
          <a:p>
            <a:pPr lvl="0"/>
            <a:r>
              <a:rPr lang="en-US"/>
              <a:t>Click to edit Master subtitle style</a:t>
            </a:r>
            <a:endParaRPr lang="en-US" dirty="0"/>
          </a:p>
        </p:txBody>
      </p:sp>
      <p:sp>
        <p:nvSpPr>
          <p:cNvPr id="14" name="Picture Placeholder 13">
            <a:extLst>
              <a:ext uri="{FF2B5EF4-FFF2-40B4-BE49-F238E27FC236}">
                <a16:creationId xmlns:a16="http://schemas.microsoft.com/office/drawing/2014/main" id="{51A639AF-317A-79DF-3175-64C726EA3189}"/>
              </a:ext>
            </a:extLst>
          </p:cNvPr>
          <p:cNvSpPr>
            <a:spLocks noGrp="1"/>
          </p:cNvSpPr>
          <p:nvPr>
            <p:ph type="pic" sz="quarter" idx="14" hasCustomPrompt="1"/>
          </p:nvPr>
        </p:nvSpPr>
        <p:spPr>
          <a:xfrm>
            <a:off x="0" y="0"/>
            <a:ext cx="7195675" cy="6858000"/>
          </a:xfrm>
          <a:custGeom>
            <a:avLst/>
            <a:gdLst>
              <a:gd name="connsiteX0" fmla="*/ 0 w 7195675"/>
              <a:gd name="connsiteY0" fmla="*/ 0 h 6858000"/>
              <a:gd name="connsiteX1" fmla="*/ 7195675 w 7195675"/>
              <a:gd name="connsiteY1" fmla="*/ 0 h 6858000"/>
              <a:gd name="connsiteX2" fmla="*/ 7195675 w 7195675"/>
              <a:gd name="connsiteY2" fmla="*/ 6858000 h 6858000"/>
              <a:gd name="connsiteX3" fmla="*/ 0 w 7195675"/>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7195675" h="6858000">
                <a:moveTo>
                  <a:pt x="0" y="0"/>
                </a:moveTo>
                <a:lnTo>
                  <a:pt x="7195675" y="0"/>
                </a:lnTo>
                <a:lnTo>
                  <a:pt x="7195675" y="6858000"/>
                </a:lnTo>
                <a:lnTo>
                  <a:pt x="0" y="6858000"/>
                </a:lnTo>
                <a:close/>
              </a:path>
            </a:pathLst>
          </a:custGeom>
          <a:blipFill dpi="0" rotWithShape="1">
            <a:blip r:embed="rId2">
              <a:alphaModFix amt="60000"/>
            </a:blip>
            <a:srcRect/>
            <a:stretch>
              <a:fillRect/>
            </a:stretch>
          </a:blipFill>
        </p:spPr>
        <p:txBody>
          <a:bodyPr wrap="square">
            <a:noAutofit/>
          </a:bodyPr>
          <a:lstStyle>
            <a:lvl1pPr marL="0" indent="0">
              <a:buNone/>
              <a:defRPr/>
            </a:lvl1pPr>
          </a:lstStyle>
          <a:p>
            <a:r>
              <a:rPr lang="en-US" dirty="0"/>
              <a:t> </a:t>
            </a:r>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a:xfrm>
            <a:off x="7428950" y="6343955"/>
            <a:ext cx="2100482" cy="365125"/>
          </a:xfrm>
        </p:spPr>
        <p:txBody>
          <a:bodyPr/>
          <a:lstStyle/>
          <a:p>
            <a:endParaRPr lang="en-US"/>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a:xfrm>
            <a:off x="9618883" y="6343955"/>
            <a:ext cx="1475163" cy="365125"/>
          </a:xfrm>
        </p:spPr>
        <p:txBody>
          <a:bodyPr/>
          <a:lstStyle>
            <a:lvl1pPr>
              <a:defRPr>
                <a:solidFill>
                  <a:schemeClr val="tx1"/>
                </a:solidFill>
                <a:effectLst/>
              </a:defRPr>
            </a:lvl1pPr>
          </a:lstStyle>
          <a:p>
            <a:fld id="{710AE426-CBD1-49BA-A1DA-945CCEE2ED80}" type="datetimeFigureOut">
              <a:rPr lang="en-US" smtClean="0"/>
              <a:t>12/3/2025</a:t>
            </a:fld>
            <a:endParaRPr lang="en-US"/>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p>
            <a:fld id="{0B3A8078-5A32-4B09-ABA5-7ABEFD22E08A}" type="slidenum">
              <a:rPr lang="en-US" smtClean="0"/>
              <a:t>‹#›</a:t>
            </a:fld>
            <a:endParaRPr lang="en-US"/>
          </a:p>
        </p:txBody>
      </p:sp>
    </p:spTree>
    <p:extLst>
      <p:ext uri="{BB962C8B-B14F-4D97-AF65-F5344CB8AC3E}">
        <p14:creationId xmlns:p14="http://schemas.microsoft.com/office/powerpoint/2010/main" val="575664201"/>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Title with Picture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7846390" y="1411358"/>
            <a:ext cx="3888410" cy="2845567"/>
          </a:xfrm>
        </p:spPr>
        <p:txBody>
          <a:bodyPr vert="horz" lIns="91440" tIns="45720" rIns="91440" bIns="45720" rtlCol="0" anchor="b">
            <a:normAutofit/>
          </a:bodyPr>
          <a:lstStyle>
            <a:lvl1pPr>
              <a:defRPr lang="en-US" sz="4400" dirty="0"/>
            </a:lvl1pPr>
          </a:lstStyle>
          <a:p>
            <a:pPr lvl="0"/>
            <a:r>
              <a:rPr lang="en-US"/>
              <a:t>Click to edit Master title style</a:t>
            </a:r>
            <a:endParaRPr lang="en-US" dirty="0"/>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7846388" y="4403039"/>
            <a:ext cx="3888410" cy="1123122"/>
          </a:xfrm>
        </p:spPr>
        <p:txBody>
          <a:bodyPr vert="horz" lIns="91440" tIns="45720" rIns="91440" bIns="45720" rtlCol="0">
            <a:normAutofit/>
          </a:bodyPr>
          <a:lstStyle>
            <a:lvl1pPr marL="0" indent="0">
              <a:buNone/>
              <a:defRPr lang="en-US" sz="1600" dirty="0"/>
            </a:lvl1pPr>
          </a:lstStyle>
          <a:p>
            <a:pPr lvl="0"/>
            <a:r>
              <a:rPr lang="en-US"/>
              <a:t>Click to edit Master subtitle style</a:t>
            </a:r>
            <a:endParaRPr lang="en-US" dirty="0"/>
          </a:p>
        </p:txBody>
      </p:sp>
      <p:sp>
        <p:nvSpPr>
          <p:cNvPr id="14" name="Picture Placeholder 13">
            <a:extLst>
              <a:ext uri="{FF2B5EF4-FFF2-40B4-BE49-F238E27FC236}">
                <a16:creationId xmlns:a16="http://schemas.microsoft.com/office/drawing/2014/main" id="{51A639AF-317A-79DF-3175-64C726EA3189}"/>
              </a:ext>
            </a:extLst>
          </p:cNvPr>
          <p:cNvSpPr>
            <a:spLocks noGrp="1"/>
          </p:cNvSpPr>
          <p:nvPr>
            <p:ph type="pic" sz="quarter" idx="14" hasCustomPrompt="1"/>
          </p:nvPr>
        </p:nvSpPr>
        <p:spPr>
          <a:xfrm>
            <a:off x="1" y="0"/>
            <a:ext cx="7424272" cy="6858000"/>
          </a:xfrm>
          <a:custGeom>
            <a:avLst/>
            <a:gdLst>
              <a:gd name="connsiteX0" fmla="*/ 0 w 7195675"/>
              <a:gd name="connsiteY0" fmla="*/ 0 h 6858000"/>
              <a:gd name="connsiteX1" fmla="*/ 7195675 w 7195675"/>
              <a:gd name="connsiteY1" fmla="*/ 0 h 6858000"/>
              <a:gd name="connsiteX2" fmla="*/ 7195675 w 7195675"/>
              <a:gd name="connsiteY2" fmla="*/ 6858000 h 6858000"/>
              <a:gd name="connsiteX3" fmla="*/ 0 w 7195675"/>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7195675" h="6858000">
                <a:moveTo>
                  <a:pt x="0" y="0"/>
                </a:moveTo>
                <a:lnTo>
                  <a:pt x="7195675" y="0"/>
                </a:lnTo>
                <a:lnTo>
                  <a:pt x="7195675" y="6858000"/>
                </a:lnTo>
                <a:lnTo>
                  <a:pt x="0" y="6858000"/>
                </a:lnTo>
                <a:close/>
              </a:path>
            </a:pathLst>
          </a:custGeom>
          <a:blipFill dpi="0" rotWithShape="1">
            <a:blip r:embed="rId2">
              <a:alphaModFix amt="60000"/>
            </a:blip>
            <a:srcRect/>
            <a:stretch>
              <a:fillRect/>
            </a:stretch>
          </a:blipFill>
        </p:spPr>
        <p:txBody>
          <a:bodyPr wrap="square">
            <a:noAutofit/>
          </a:bodyPr>
          <a:lstStyle>
            <a:lvl1pPr marL="0" indent="0">
              <a:buNone/>
              <a:defRPr/>
            </a:lvl1pPr>
          </a:lstStyle>
          <a:p>
            <a:r>
              <a:rPr lang="en-US" dirty="0"/>
              <a:t> </a:t>
            </a:r>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a:xfrm>
            <a:off x="7846388" y="6343955"/>
            <a:ext cx="2100482" cy="365125"/>
          </a:xfrm>
        </p:spPr>
        <p:txBody>
          <a:bodyPr/>
          <a:lstStyle/>
          <a:p>
            <a:endParaRPr lang="en-US"/>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a:xfrm>
            <a:off x="9767853" y="6343955"/>
            <a:ext cx="1475163" cy="365125"/>
          </a:xfrm>
        </p:spPr>
        <p:txBody>
          <a:bodyPr/>
          <a:lstStyle>
            <a:lvl1pPr>
              <a:defRPr>
                <a:solidFill>
                  <a:schemeClr val="tx1"/>
                </a:solidFill>
                <a:effectLst/>
              </a:defRPr>
            </a:lvl1pPr>
          </a:lstStyle>
          <a:p>
            <a:fld id="{710AE426-CBD1-49BA-A1DA-945CCEE2ED80}" type="datetimeFigureOut">
              <a:rPr lang="en-US" smtClean="0"/>
              <a:t>12/3/2025</a:t>
            </a:fld>
            <a:endParaRPr lang="en-US"/>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a:xfrm>
            <a:off x="11296066" y="6343955"/>
            <a:ext cx="429207" cy="365125"/>
          </a:xfrm>
        </p:spPr>
        <p:txBody>
          <a:bodyPr/>
          <a:lstStyle/>
          <a:p>
            <a:fld id="{0B3A8078-5A32-4B09-ABA5-7ABEFD22E08A}" type="slidenum">
              <a:rPr lang="en-US" smtClean="0"/>
              <a:t>‹#›</a:t>
            </a:fld>
            <a:endParaRPr lang="en-US"/>
          </a:p>
        </p:txBody>
      </p:sp>
    </p:spTree>
    <p:extLst>
      <p:ext uri="{BB962C8B-B14F-4D97-AF65-F5344CB8AC3E}">
        <p14:creationId xmlns:p14="http://schemas.microsoft.com/office/powerpoint/2010/main" val="2893467288"/>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Title with Picture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612646" y="5201704"/>
            <a:ext cx="11213593" cy="786384"/>
          </a:xfrm>
        </p:spPr>
        <p:txBody>
          <a:bodyPr vert="horz" lIns="91440" tIns="45720" rIns="91440" bIns="45720" rtlCol="0" anchor="b">
            <a:normAutofit/>
          </a:bodyPr>
          <a:lstStyle>
            <a:lvl1pPr>
              <a:defRPr lang="en-US" sz="4000" dirty="0"/>
            </a:lvl1pPr>
          </a:lstStyle>
          <a:p>
            <a:pPr lvl="0"/>
            <a:r>
              <a:rPr lang="en-US"/>
              <a:t>Click to edit Master title style</a:t>
            </a:r>
            <a:endParaRPr lang="en-US" dirty="0"/>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612646" y="5971760"/>
            <a:ext cx="11213593" cy="365125"/>
          </a:xfrm>
        </p:spPr>
        <p:txBody>
          <a:bodyPr vert="horz" lIns="91440" tIns="45720" rIns="91440" bIns="45720" rtlCol="0">
            <a:normAutofit/>
          </a:bodyPr>
          <a:lstStyle>
            <a:lvl1pPr marL="0" indent="0">
              <a:buNone/>
              <a:defRPr lang="en-US" sz="1600" dirty="0"/>
            </a:lvl1pPr>
          </a:lstStyle>
          <a:p>
            <a:pPr lvl="0"/>
            <a:r>
              <a:rPr lang="en-US"/>
              <a:t>Click to edit Master subtitle style</a:t>
            </a:r>
            <a:endParaRPr lang="en-US" dirty="0"/>
          </a:p>
        </p:txBody>
      </p:sp>
      <p:sp>
        <p:nvSpPr>
          <p:cNvPr id="11" name="Picture Placeholder 10">
            <a:extLst>
              <a:ext uri="{FF2B5EF4-FFF2-40B4-BE49-F238E27FC236}">
                <a16:creationId xmlns:a16="http://schemas.microsoft.com/office/drawing/2014/main" id="{B24A208E-BD69-BB12-21B8-DA405B501FA8}"/>
              </a:ext>
            </a:extLst>
          </p:cNvPr>
          <p:cNvSpPr>
            <a:spLocks noGrp="1"/>
          </p:cNvSpPr>
          <p:nvPr>
            <p:ph type="pic" sz="quarter" idx="13" hasCustomPrompt="1"/>
          </p:nvPr>
        </p:nvSpPr>
        <p:spPr>
          <a:xfrm>
            <a:off x="0" y="0"/>
            <a:ext cx="12191999" cy="4986425"/>
          </a:xfrm>
          <a:blipFill dpi="0" rotWithShape="1">
            <a:blip r:embed="rId2">
              <a:alphaModFix amt="60000"/>
            </a:blip>
            <a:srcRect/>
            <a:stretch>
              <a:fillRect/>
            </a:stretch>
          </a:blipFill>
        </p:spPr>
        <p:txBody>
          <a:bodyPr/>
          <a:lstStyle>
            <a:lvl1pPr marL="0" indent="0">
              <a:buNone/>
              <a:defRPr/>
            </a:lvl1pPr>
          </a:lstStyle>
          <a:p>
            <a:r>
              <a:rPr lang="en-US" dirty="0"/>
              <a:t> </a:t>
            </a:r>
          </a:p>
        </p:txBody>
      </p:sp>
      <p:sp>
        <p:nvSpPr>
          <p:cNvPr id="8" name="Footer Placeholder 7">
            <a:extLst>
              <a:ext uri="{FF2B5EF4-FFF2-40B4-BE49-F238E27FC236}">
                <a16:creationId xmlns:a16="http://schemas.microsoft.com/office/drawing/2014/main" id="{1B5B8C48-05E9-5280-3F6A-22F8BCBB477E}"/>
              </a:ext>
            </a:extLst>
          </p:cNvPr>
          <p:cNvSpPr>
            <a:spLocks noGrp="1"/>
          </p:cNvSpPr>
          <p:nvPr>
            <p:ph type="ftr" sz="quarter" idx="15"/>
          </p:nvPr>
        </p:nvSpPr>
        <p:spPr/>
        <p:txBody>
          <a:bodyPr/>
          <a:lstStyle/>
          <a:p>
            <a:endParaRPr lang="en-US"/>
          </a:p>
        </p:txBody>
      </p:sp>
      <p:sp>
        <p:nvSpPr>
          <p:cNvPr id="7" name="Date Placeholder 6">
            <a:extLst>
              <a:ext uri="{FF2B5EF4-FFF2-40B4-BE49-F238E27FC236}">
                <a16:creationId xmlns:a16="http://schemas.microsoft.com/office/drawing/2014/main" id="{1AA6C9C7-A264-237A-7F3C-46E6A7A9646D}"/>
              </a:ext>
            </a:extLst>
          </p:cNvPr>
          <p:cNvSpPr>
            <a:spLocks noGrp="1"/>
          </p:cNvSpPr>
          <p:nvPr>
            <p:ph type="dt" sz="half" idx="14"/>
          </p:nvPr>
        </p:nvSpPr>
        <p:spPr/>
        <p:txBody>
          <a:bodyPr/>
          <a:lstStyle/>
          <a:p>
            <a:fld id="{710AE426-CBD1-49BA-A1DA-945CCEE2ED80}" type="datetimeFigureOut">
              <a:rPr lang="en-US" smtClean="0"/>
              <a:t>12/3/2025</a:t>
            </a:fld>
            <a:endParaRPr lang="en-US"/>
          </a:p>
        </p:txBody>
      </p:sp>
      <p:sp>
        <p:nvSpPr>
          <p:cNvPr id="9" name="Slide Number Placeholder 8">
            <a:extLst>
              <a:ext uri="{FF2B5EF4-FFF2-40B4-BE49-F238E27FC236}">
                <a16:creationId xmlns:a16="http://schemas.microsoft.com/office/drawing/2014/main" id="{47BC820F-C031-6832-5CA0-B972903E0D5F}"/>
              </a:ext>
            </a:extLst>
          </p:cNvPr>
          <p:cNvSpPr>
            <a:spLocks noGrp="1"/>
          </p:cNvSpPr>
          <p:nvPr>
            <p:ph type="sldNum" sz="quarter" idx="16"/>
          </p:nvPr>
        </p:nvSpPr>
        <p:spPr/>
        <p:txBody>
          <a:bodyPr/>
          <a:lstStyle/>
          <a:p>
            <a:fld id="{0B3A8078-5A32-4B09-ABA5-7ABEFD22E08A}" type="slidenum">
              <a:rPr lang="en-US" smtClean="0"/>
              <a:t>‹#›</a:t>
            </a:fld>
            <a:endParaRPr lang="en-US"/>
          </a:p>
        </p:txBody>
      </p:sp>
    </p:spTree>
    <p:extLst>
      <p:ext uri="{BB962C8B-B14F-4D97-AF65-F5344CB8AC3E}">
        <p14:creationId xmlns:p14="http://schemas.microsoft.com/office/powerpoint/2010/main" val="3431694915"/>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type="title" preserve="1">
  <p:cSld name="Tit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82391" y="82209"/>
            <a:ext cx="10280809" cy="4572000"/>
          </a:xfrm>
        </p:spPr>
        <p:txBody>
          <a:bodyPr vert="horz" lIns="91440" tIns="45720" rIns="91440" bIns="45720" rtlCol="0" anchor="t">
            <a:normAutofit/>
          </a:bodyPr>
          <a:lstStyle>
            <a:lvl1pPr>
              <a:defRPr lang="en-US" sz="7800" dirty="0"/>
            </a:lvl1pPr>
          </a:lstStyle>
          <a:p>
            <a:pPr lvl="0"/>
            <a:r>
              <a:rPr lang="en-US"/>
              <a:t>Click to edit Master title style</a:t>
            </a:r>
            <a:endParaRPr lang="en-US" dirty="0"/>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612646" y="4800600"/>
            <a:ext cx="7083554" cy="1093304"/>
          </a:xfrm>
        </p:spPr>
        <p:txBody>
          <a:bodyPr vert="horz" lIns="91440" tIns="45720" rIns="91440" bIns="45720" rtlCol="0" anchor="b">
            <a:normAutofit/>
          </a:bodyPr>
          <a:lstStyle>
            <a:lvl1pPr marL="0" indent="0">
              <a:buNone/>
              <a:defRPr lang="en-US" sz="1600" dirty="0"/>
            </a:lvl1pPr>
          </a:lstStyle>
          <a:p>
            <a:pPr lvl="0"/>
            <a:r>
              <a:rPr lang="en-US"/>
              <a:t>Click to edit Master subtitle style</a:t>
            </a:r>
            <a:endParaRPr lang="en-US" dirty="0"/>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lstStyle/>
          <a:p>
            <a:endParaRPr lang="en-US"/>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p:txBody>
          <a:bodyPr/>
          <a:lstStyle/>
          <a:p>
            <a:fld id="{710AE426-CBD1-49BA-A1DA-945CCEE2ED80}" type="datetimeFigureOut">
              <a:rPr lang="en-US" smtClean="0"/>
              <a:t>12/3/2025</a:t>
            </a:fld>
            <a:endParaRPr lang="en-US"/>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p>
            <a:fld id="{0B3A8078-5A32-4B09-ABA5-7ABEFD22E08A}" type="slidenum">
              <a:rPr lang="en-US" smtClean="0"/>
              <a:t>‹#›</a:t>
            </a:fld>
            <a:endParaRPr lang="en-US"/>
          </a:p>
        </p:txBody>
      </p:sp>
    </p:spTree>
    <p:extLst>
      <p:ext uri="{BB962C8B-B14F-4D97-AF65-F5344CB8AC3E}">
        <p14:creationId xmlns:p14="http://schemas.microsoft.com/office/powerpoint/2010/main" val="3686825218"/>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type="title" preserve="1">
  <p:cSld name="Title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612647" y="1143000"/>
            <a:ext cx="8683753" cy="3095149"/>
          </a:xfrm>
        </p:spPr>
        <p:txBody>
          <a:bodyPr vert="horz" lIns="91440" tIns="45720" rIns="91440" bIns="45720" rtlCol="0" anchor="b">
            <a:normAutofit/>
          </a:bodyPr>
          <a:lstStyle>
            <a:lvl1pPr>
              <a:defRPr lang="en-US" sz="6000" dirty="0"/>
            </a:lvl1pPr>
          </a:lstStyle>
          <a:p>
            <a:pPr lvl="0"/>
            <a:r>
              <a:rPr lang="en-US"/>
              <a:t>Click to edit Master title style</a:t>
            </a:r>
            <a:endParaRPr lang="en-US" dirty="0"/>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612647" y="4498848"/>
            <a:ext cx="6881457" cy="1014984"/>
          </a:xfrm>
        </p:spPr>
        <p:txBody>
          <a:bodyPr vert="horz" lIns="91440" tIns="45720" rIns="91440" bIns="45720" rtlCol="0">
            <a:normAutofit/>
          </a:bodyPr>
          <a:lstStyle>
            <a:lvl1pPr marL="0" indent="0">
              <a:buNone/>
              <a:defRPr lang="en-US" sz="1800" dirty="0"/>
            </a:lvl1pPr>
          </a:lstStyle>
          <a:p>
            <a:pPr lvl="0"/>
            <a:r>
              <a:rPr lang="en-US"/>
              <a:t>Click to edit Master subtitle style</a:t>
            </a:r>
            <a:endParaRPr lang="en-US" dirty="0"/>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a:xfrm>
            <a:off x="612647" y="6343955"/>
            <a:ext cx="2805405" cy="365125"/>
          </a:xfrm>
        </p:spPr>
        <p:txBody>
          <a:bodyPr/>
          <a:lstStyle/>
          <a:p>
            <a:endParaRPr lang="en-US"/>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a:xfrm>
            <a:off x="8221509" y="6343955"/>
            <a:ext cx="2875064" cy="365125"/>
          </a:xfrm>
        </p:spPr>
        <p:txBody>
          <a:bodyPr/>
          <a:lstStyle/>
          <a:p>
            <a:fld id="{710AE426-CBD1-49BA-A1DA-945CCEE2ED80}" type="datetimeFigureOut">
              <a:rPr lang="en-US" smtClean="0"/>
              <a:t>12/3/2025</a:t>
            </a:fld>
            <a:endParaRPr lang="en-US"/>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p>
            <a:fld id="{0B3A8078-5A32-4B09-ABA5-7ABEFD22E08A}" type="slidenum">
              <a:rPr lang="en-US" smtClean="0"/>
              <a:t>‹#›</a:t>
            </a:fld>
            <a:endParaRPr lang="en-US"/>
          </a:p>
        </p:txBody>
      </p:sp>
    </p:spTree>
    <p:extLst>
      <p:ext uri="{BB962C8B-B14F-4D97-AF65-F5344CB8AC3E}">
        <p14:creationId xmlns:p14="http://schemas.microsoft.com/office/powerpoint/2010/main" val="133022565"/>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type="title" preserve="1">
  <p:cSld name="Title 3">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82391" y="82209"/>
            <a:ext cx="9899809" cy="4572000"/>
          </a:xfrm>
        </p:spPr>
        <p:txBody>
          <a:bodyPr vert="horz" lIns="91440" tIns="45720" rIns="91440" bIns="45720" rtlCol="0" anchor="t">
            <a:normAutofit/>
          </a:bodyPr>
          <a:lstStyle>
            <a:lvl1pPr>
              <a:defRPr lang="en-US" sz="7000" dirty="0"/>
            </a:lvl1pPr>
          </a:lstStyle>
          <a:p>
            <a:pPr lvl="0"/>
            <a:r>
              <a:rPr lang="en-US"/>
              <a:t>Click to edit Master title style</a:t>
            </a:r>
            <a:endParaRPr lang="en-US" dirty="0"/>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612646" y="4800600"/>
            <a:ext cx="7083554" cy="1093304"/>
          </a:xfrm>
        </p:spPr>
        <p:txBody>
          <a:bodyPr vert="horz" lIns="91440" tIns="45720" rIns="91440" bIns="45720" rtlCol="0" anchor="b">
            <a:normAutofit/>
          </a:bodyPr>
          <a:lstStyle>
            <a:lvl1pPr marL="0" indent="0">
              <a:buNone/>
              <a:defRPr lang="en-US" sz="1600" dirty="0"/>
            </a:lvl1pPr>
          </a:lstStyle>
          <a:p>
            <a:pPr lvl="0"/>
            <a:r>
              <a:rPr lang="en-US"/>
              <a:t>Click to edit Master subtitle style</a:t>
            </a:r>
            <a:endParaRPr lang="en-US" dirty="0"/>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lstStyle/>
          <a:p>
            <a:endParaRPr lang="en-US"/>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p:txBody>
          <a:bodyPr/>
          <a:lstStyle/>
          <a:p>
            <a:fld id="{710AE426-CBD1-49BA-A1DA-945CCEE2ED80}" type="datetimeFigureOut">
              <a:rPr lang="en-US" smtClean="0"/>
              <a:t>12/3/2025</a:t>
            </a:fld>
            <a:endParaRPr lang="en-US"/>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p>
            <a:fld id="{0B3A8078-5A32-4B09-ABA5-7ABEFD22E08A}" type="slidenum">
              <a:rPr lang="en-US" smtClean="0"/>
              <a:t>‹#›</a:t>
            </a:fld>
            <a:endParaRPr lang="en-US"/>
          </a:p>
        </p:txBody>
      </p:sp>
    </p:spTree>
    <p:extLst>
      <p:ext uri="{BB962C8B-B14F-4D97-AF65-F5344CB8AC3E}">
        <p14:creationId xmlns:p14="http://schemas.microsoft.com/office/powerpoint/2010/main" val="3667697551"/>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type="title" preserve="1">
  <p:cSld name="Title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1752600" y="1447800"/>
            <a:ext cx="8686800" cy="2491655"/>
          </a:xfrm>
        </p:spPr>
        <p:txBody>
          <a:bodyPr anchor="b">
            <a:normAutofit/>
          </a:bodyPr>
          <a:lstStyle>
            <a:lvl1pPr algn="ctr">
              <a:defRPr sz="60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2301923" y="4039648"/>
            <a:ext cx="7588155" cy="1029310"/>
          </a:xfrm>
        </p:spPr>
        <p:txBody>
          <a:bodyPr>
            <a:normAutofit/>
          </a:bodyPr>
          <a:lstStyle>
            <a:lvl1pPr marL="0" indent="0" algn="ctr">
              <a:buNone/>
              <a:defRPr sz="16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lstStyle/>
          <a:p>
            <a:endParaRPr lang="en-US"/>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p:txBody>
          <a:bodyPr/>
          <a:lstStyle/>
          <a:p>
            <a:fld id="{710AE426-CBD1-49BA-A1DA-945CCEE2ED80}" type="datetimeFigureOut">
              <a:rPr lang="en-US" smtClean="0"/>
              <a:t>12/3/2025</a:t>
            </a:fld>
            <a:endParaRPr lang="en-US"/>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p>
            <a:fld id="{0B3A8078-5A32-4B09-ABA5-7ABEFD22E08A}" type="slidenum">
              <a:rPr lang="en-US" smtClean="0"/>
              <a:t>‹#›</a:t>
            </a:fld>
            <a:endParaRPr lang="en-US"/>
          </a:p>
        </p:txBody>
      </p:sp>
    </p:spTree>
    <p:extLst>
      <p:ext uri="{BB962C8B-B14F-4D97-AF65-F5344CB8AC3E}">
        <p14:creationId xmlns:p14="http://schemas.microsoft.com/office/powerpoint/2010/main" val="2942746668"/>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Section Header">
    <p:bg>
      <p:bgRef idx="1001">
        <a:schemeClr val="bg1"/>
      </p:bgRef>
    </p:bg>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7AC53C90-8C33-0C80-CBD4-B3BEE604E231}"/>
              </a:ext>
            </a:extLst>
          </p:cNvPr>
          <p:cNvSpPr>
            <a:spLocks noGrp="1"/>
          </p:cNvSpPr>
          <p:nvPr>
            <p:ph type="title"/>
          </p:nvPr>
        </p:nvSpPr>
        <p:spPr>
          <a:xfrm>
            <a:off x="111758" y="1869103"/>
            <a:ext cx="9337042" cy="4906929"/>
          </a:xfrm>
        </p:spPr>
        <p:txBody>
          <a:bodyPr>
            <a:normAutofit/>
          </a:bodyPr>
          <a:lstStyle>
            <a:lvl1pPr>
              <a:defRPr sz="7400"/>
            </a:lvl1pPr>
          </a:lstStyle>
          <a:p>
            <a:r>
              <a:rPr lang="en-US"/>
              <a:t>Click to edit Master title style</a:t>
            </a:r>
            <a:endParaRPr lang="en-US" dirty="0"/>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a:xfrm>
            <a:off x="612647" y="137388"/>
            <a:ext cx="2805405" cy="365125"/>
          </a:xfrm>
        </p:spPr>
        <p:txBody>
          <a:bodyPr/>
          <a:lstStyle/>
          <a:p>
            <a:endParaRPr lang="en-US"/>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a:xfrm>
            <a:off x="8893929" y="137388"/>
            <a:ext cx="2202644" cy="365125"/>
          </a:xfrm>
        </p:spPr>
        <p:txBody>
          <a:bodyPr/>
          <a:lstStyle/>
          <a:p>
            <a:fld id="{710AE426-CBD1-49BA-A1DA-945CCEE2ED80}" type="datetimeFigureOut">
              <a:rPr lang="en-US" smtClean="0"/>
              <a:t>12/3/2025</a:t>
            </a:fld>
            <a:endParaRPr lang="en-US"/>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a:xfrm>
            <a:off x="11147096" y="137388"/>
            <a:ext cx="429207" cy="365125"/>
          </a:xfrm>
        </p:spPr>
        <p:txBody>
          <a:bodyPr/>
          <a:lstStyle/>
          <a:p>
            <a:fld id="{0B3A8078-5A32-4B09-ABA5-7ABEFD22E08A}" type="slidenum">
              <a:rPr lang="en-US" smtClean="0"/>
              <a:t>‹#›</a:t>
            </a:fld>
            <a:endParaRPr lang="en-US"/>
          </a:p>
        </p:txBody>
      </p:sp>
    </p:spTree>
    <p:extLst>
      <p:ext uri="{BB962C8B-B14F-4D97-AF65-F5344CB8AC3E}">
        <p14:creationId xmlns:p14="http://schemas.microsoft.com/office/powerpoint/2010/main" val="480380767"/>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4019F8-742E-9EEF-F591-C9666AC32AF1}"/>
              </a:ext>
            </a:extLst>
          </p:cNvPr>
          <p:cNvSpPr>
            <a:spLocks noGrp="1"/>
          </p:cNvSpPr>
          <p:nvPr>
            <p:ph type="title" hasCustomPrompt="1"/>
          </p:nvPr>
        </p:nvSpPr>
        <p:spPr>
          <a:xfrm>
            <a:off x="65111" y="105196"/>
            <a:ext cx="9023561" cy="2113392"/>
          </a:xfrm>
        </p:spPr>
        <p:txBody>
          <a:bodyPr anchor="t">
            <a:normAutofit/>
          </a:bodyPr>
          <a:lstStyle>
            <a:lvl1pPr>
              <a:defRPr sz="7200"/>
            </a:lvl1pPr>
          </a:lstStyle>
          <a:p>
            <a:r>
              <a:rPr lang="en-US" dirty="0"/>
              <a:t>Agenda</a:t>
            </a:r>
          </a:p>
        </p:txBody>
      </p:sp>
      <p:sp>
        <p:nvSpPr>
          <p:cNvPr id="7" name="Content Placeholder 6">
            <a:extLst>
              <a:ext uri="{FF2B5EF4-FFF2-40B4-BE49-F238E27FC236}">
                <a16:creationId xmlns:a16="http://schemas.microsoft.com/office/drawing/2014/main" id="{28C8B19A-6FC1-2B71-0BFB-9274CBF396B9}"/>
              </a:ext>
            </a:extLst>
          </p:cNvPr>
          <p:cNvSpPr>
            <a:spLocks noGrp="1"/>
          </p:cNvSpPr>
          <p:nvPr>
            <p:ph sz="quarter" idx="13"/>
          </p:nvPr>
        </p:nvSpPr>
        <p:spPr>
          <a:xfrm>
            <a:off x="612647" y="2484255"/>
            <a:ext cx="8467558" cy="3539514"/>
          </a:xfrm>
        </p:spPr>
        <p:txBody>
          <a:bodyPr>
            <a:normAutofit/>
          </a:bodyPr>
          <a:lstStyle>
            <a:lvl1pPr marL="457200" indent="-457200">
              <a:buFont typeface="+mj-lt"/>
              <a:buAutoNum type="arabicPeriod"/>
              <a:defRPr sz="1800"/>
            </a:lvl1pPr>
            <a:lvl2pPr marL="685800" indent="-457200">
              <a:buFont typeface="+mj-lt"/>
              <a:buAutoNum type="arabicPeriod"/>
              <a:defRPr sz="1600"/>
            </a:lvl2pPr>
            <a:lvl3pPr marL="800100" indent="-342900">
              <a:buFont typeface="+mj-lt"/>
              <a:buAutoNum type="arabicPeriod"/>
              <a:defRPr sz="1400"/>
            </a:lvl3pPr>
            <a:lvl4pPr marL="1028700" indent="-342900">
              <a:buFont typeface="+mj-lt"/>
              <a:buAutoNum type="arabicPeriod"/>
              <a:defRPr sz="1400"/>
            </a:lvl4pPr>
            <a:lvl5pPr marL="1257300" indent="-342900">
              <a:buFont typeface="+mj-lt"/>
              <a:buAutoNum type="arabicPeriod"/>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Footer Placeholder 3">
            <a:extLst>
              <a:ext uri="{FF2B5EF4-FFF2-40B4-BE49-F238E27FC236}">
                <a16:creationId xmlns:a16="http://schemas.microsoft.com/office/drawing/2014/main" id="{0B12CFE6-D05E-5478-B3A4-81DC4DCD7410}"/>
              </a:ext>
            </a:extLst>
          </p:cNvPr>
          <p:cNvSpPr>
            <a:spLocks noGrp="1"/>
          </p:cNvSpPr>
          <p:nvPr>
            <p:ph type="ftr" sz="quarter" idx="11"/>
          </p:nvPr>
        </p:nvSpPr>
        <p:spPr/>
        <p:txBody>
          <a:bodyPr/>
          <a:lstStyle/>
          <a:p>
            <a:endParaRPr lang="en-US"/>
          </a:p>
        </p:txBody>
      </p:sp>
      <p:sp>
        <p:nvSpPr>
          <p:cNvPr id="3" name="Date Placeholder 2">
            <a:extLst>
              <a:ext uri="{FF2B5EF4-FFF2-40B4-BE49-F238E27FC236}">
                <a16:creationId xmlns:a16="http://schemas.microsoft.com/office/drawing/2014/main" id="{6CC77F2D-39D2-22F7-CF0B-39D63EBF00B7}"/>
              </a:ext>
            </a:extLst>
          </p:cNvPr>
          <p:cNvSpPr>
            <a:spLocks noGrp="1"/>
          </p:cNvSpPr>
          <p:nvPr>
            <p:ph type="dt" sz="half" idx="10"/>
          </p:nvPr>
        </p:nvSpPr>
        <p:spPr/>
        <p:txBody>
          <a:bodyPr/>
          <a:lstStyle/>
          <a:p>
            <a:fld id="{710AE426-CBD1-49BA-A1DA-945CCEE2ED80}" type="datetimeFigureOut">
              <a:rPr lang="en-US" smtClean="0"/>
              <a:t>12/3/2025</a:t>
            </a:fld>
            <a:endParaRPr lang="en-US"/>
          </a:p>
        </p:txBody>
      </p:sp>
      <p:sp>
        <p:nvSpPr>
          <p:cNvPr id="5" name="Slide Number Placeholder 4">
            <a:extLst>
              <a:ext uri="{FF2B5EF4-FFF2-40B4-BE49-F238E27FC236}">
                <a16:creationId xmlns:a16="http://schemas.microsoft.com/office/drawing/2014/main" id="{626B86D3-24E1-029E-BA22-9F17F9517D65}"/>
              </a:ext>
            </a:extLst>
          </p:cNvPr>
          <p:cNvSpPr>
            <a:spLocks noGrp="1"/>
          </p:cNvSpPr>
          <p:nvPr>
            <p:ph type="sldNum" sz="quarter" idx="12"/>
          </p:nvPr>
        </p:nvSpPr>
        <p:spPr/>
        <p:txBody>
          <a:bodyPr/>
          <a:lstStyle/>
          <a:p>
            <a:fld id="{0B3A8078-5A32-4B09-ABA5-7ABEFD22E08A}" type="slidenum">
              <a:rPr lang="en-US" smtClean="0"/>
              <a:t>‹#›</a:t>
            </a:fld>
            <a:endParaRPr lang="en-US"/>
          </a:p>
        </p:txBody>
      </p:sp>
    </p:spTree>
    <p:extLst>
      <p:ext uri="{BB962C8B-B14F-4D97-AF65-F5344CB8AC3E}">
        <p14:creationId xmlns:p14="http://schemas.microsoft.com/office/powerpoint/2010/main" val="293677417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Agenda with Pictur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4019F8-742E-9EEF-F591-C9666AC32AF1}"/>
              </a:ext>
            </a:extLst>
          </p:cNvPr>
          <p:cNvSpPr>
            <a:spLocks noGrp="1"/>
          </p:cNvSpPr>
          <p:nvPr>
            <p:ph type="title" hasCustomPrompt="1"/>
          </p:nvPr>
        </p:nvSpPr>
        <p:spPr>
          <a:xfrm>
            <a:off x="4641011" y="73742"/>
            <a:ext cx="6863496" cy="2220726"/>
          </a:xfrm>
        </p:spPr>
        <p:txBody>
          <a:bodyPr anchor="t">
            <a:normAutofit/>
          </a:bodyPr>
          <a:lstStyle>
            <a:lvl1pPr>
              <a:defRPr sz="7200"/>
            </a:lvl1pPr>
          </a:lstStyle>
          <a:p>
            <a:r>
              <a:rPr lang="en-US" dirty="0"/>
              <a:t>Agenda</a:t>
            </a:r>
          </a:p>
        </p:txBody>
      </p:sp>
      <p:sp>
        <p:nvSpPr>
          <p:cNvPr id="10" name="Picture Placeholder 9">
            <a:extLst>
              <a:ext uri="{FF2B5EF4-FFF2-40B4-BE49-F238E27FC236}">
                <a16:creationId xmlns:a16="http://schemas.microsoft.com/office/drawing/2014/main" id="{DD26684C-23E4-F6A1-5A03-70AE7BEA72CA}"/>
              </a:ext>
            </a:extLst>
          </p:cNvPr>
          <p:cNvSpPr>
            <a:spLocks noGrp="1"/>
          </p:cNvSpPr>
          <p:nvPr>
            <p:ph type="pic" sz="quarter" idx="14" hasCustomPrompt="1"/>
          </p:nvPr>
        </p:nvSpPr>
        <p:spPr>
          <a:xfrm>
            <a:off x="1" y="0"/>
            <a:ext cx="4565591" cy="6858000"/>
          </a:xfrm>
          <a:custGeom>
            <a:avLst/>
            <a:gdLst>
              <a:gd name="connsiteX0" fmla="*/ 0 w 4565591"/>
              <a:gd name="connsiteY0" fmla="*/ 0 h 6858000"/>
              <a:gd name="connsiteX1" fmla="*/ 4565591 w 4565591"/>
              <a:gd name="connsiteY1" fmla="*/ 0 h 6858000"/>
              <a:gd name="connsiteX2" fmla="*/ 4565591 w 4565591"/>
              <a:gd name="connsiteY2" fmla="*/ 6858000 h 6858000"/>
              <a:gd name="connsiteX3" fmla="*/ 0 w 4565591"/>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4565591" h="6858000">
                <a:moveTo>
                  <a:pt x="0" y="0"/>
                </a:moveTo>
                <a:lnTo>
                  <a:pt x="4565591" y="0"/>
                </a:lnTo>
                <a:lnTo>
                  <a:pt x="4565591" y="6858000"/>
                </a:lnTo>
                <a:lnTo>
                  <a:pt x="0" y="6858000"/>
                </a:lnTo>
                <a:close/>
              </a:path>
            </a:pathLst>
          </a:custGeom>
          <a:blipFill dpi="0" rotWithShape="1">
            <a:blip r:embed="rId2">
              <a:alphaModFix amt="60000"/>
            </a:blip>
            <a:srcRect/>
            <a:stretch>
              <a:fillRect/>
            </a:stretch>
          </a:blipFill>
        </p:spPr>
        <p:txBody>
          <a:bodyPr wrap="square">
            <a:noAutofit/>
          </a:bodyPr>
          <a:lstStyle>
            <a:lvl1pPr marL="0" indent="0">
              <a:buNone/>
              <a:defRPr/>
            </a:lvl1pPr>
          </a:lstStyle>
          <a:p>
            <a:r>
              <a:rPr lang="en-US" dirty="0"/>
              <a:t> </a:t>
            </a:r>
          </a:p>
        </p:txBody>
      </p:sp>
      <p:sp>
        <p:nvSpPr>
          <p:cNvPr id="7" name="Content Placeholder 6">
            <a:extLst>
              <a:ext uri="{FF2B5EF4-FFF2-40B4-BE49-F238E27FC236}">
                <a16:creationId xmlns:a16="http://schemas.microsoft.com/office/drawing/2014/main" id="{28C8B19A-6FC1-2B71-0BFB-9274CBF396B9}"/>
              </a:ext>
            </a:extLst>
          </p:cNvPr>
          <p:cNvSpPr>
            <a:spLocks noGrp="1"/>
          </p:cNvSpPr>
          <p:nvPr>
            <p:ph sz="quarter" idx="13"/>
          </p:nvPr>
        </p:nvSpPr>
        <p:spPr>
          <a:xfrm>
            <a:off x="5588000" y="2726267"/>
            <a:ext cx="5916507" cy="3436789"/>
          </a:xfrm>
        </p:spPr>
        <p:txBody>
          <a:bodyPr>
            <a:normAutofit/>
          </a:bodyPr>
          <a:lstStyle>
            <a:lvl1pPr marL="457200" indent="-457200">
              <a:buFont typeface="+mj-lt"/>
              <a:buAutoNum type="arabicPeriod"/>
              <a:defRPr sz="2000"/>
            </a:lvl1pPr>
            <a:lvl2pPr marL="571500" indent="-342900">
              <a:buFont typeface="+mj-lt"/>
              <a:buAutoNum type="arabicPeriod"/>
              <a:defRPr sz="1800"/>
            </a:lvl2pPr>
            <a:lvl3pPr marL="800100" indent="-342900">
              <a:buFont typeface="+mj-lt"/>
              <a:buAutoNum type="arabicPeriod"/>
              <a:defRPr sz="1600"/>
            </a:lvl3pPr>
            <a:lvl4pPr marL="1028700" indent="-342900">
              <a:buFont typeface="+mj-lt"/>
              <a:buAutoNum type="arabicPeriod"/>
              <a:defRPr sz="1400"/>
            </a:lvl4pPr>
            <a:lvl5pPr>
              <a:buFont typeface="+mj-lt"/>
              <a:buAutoNum type="arabicPeriod"/>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Footer Placeholder 3">
            <a:extLst>
              <a:ext uri="{FF2B5EF4-FFF2-40B4-BE49-F238E27FC236}">
                <a16:creationId xmlns:a16="http://schemas.microsoft.com/office/drawing/2014/main" id="{0B12CFE6-D05E-5478-B3A4-81DC4DCD7410}"/>
              </a:ext>
            </a:extLst>
          </p:cNvPr>
          <p:cNvSpPr>
            <a:spLocks noGrp="1"/>
          </p:cNvSpPr>
          <p:nvPr>
            <p:ph type="ftr" sz="quarter" idx="11"/>
          </p:nvPr>
        </p:nvSpPr>
        <p:spPr>
          <a:xfrm>
            <a:off x="5588000" y="6343955"/>
            <a:ext cx="2985400" cy="365125"/>
          </a:xfrm>
        </p:spPr>
        <p:txBody>
          <a:bodyPr/>
          <a:lstStyle/>
          <a:p>
            <a:endParaRPr lang="en-US"/>
          </a:p>
        </p:txBody>
      </p:sp>
      <p:sp>
        <p:nvSpPr>
          <p:cNvPr id="3" name="Date Placeholder 2">
            <a:extLst>
              <a:ext uri="{FF2B5EF4-FFF2-40B4-BE49-F238E27FC236}">
                <a16:creationId xmlns:a16="http://schemas.microsoft.com/office/drawing/2014/main" id="{6CC77F2D-39D2-22F7-CF0B-39D63EBF00B7}"/>
              </a:ext>
            </a:extLst>
          </p:cNvPr>
          <p:cNvSpPr>
            <a:spLocks noGrp="1"/>
          </p:cNvSpPr>
          <p:nvPr>
            <p:ph type="dt" sz="half" idx="10"/>
          </p:nvPr>
        </p:nvSpPr>
        <p:spPr>
          <a:xfrm>
            <a:off x="9535886" y="6343955"/>
            <a:ext cx="1553108" cy="365125"/>
          </a:xfrm>
        </p:spPr>
        <p:txBody>
          <a:bodyPr/>
          <a:lstStyle/>
          <a:p>
            <a:fld id="{710AE426-CBD1-49BA-A1DA-945CCEE2ED80}" type="datetimeFigureOut">
              <a:rPr lang="en-US" smtClean="0"/>
              <a:t>12/3/2025</a:t>
            </a:fld>
            <a:endParaRPr lang="en-US"/>
          </a:p>
        </p:txBody>
      </p:sp>
      <p:sp>
        <p:nvSpPr>
          <p:cNvPr id="5" name="Slide Number Placeholder 4">
            <a:extLst>
              <a:ext uri="{FF2B5EF4-FFF2-40B4-BE49-F238E27FC236}">
                <a16:creationId xmlns:a16="http://schemas.microsoft.com/office/drawing/2014/main" id="{626B86D3-24E1-029E-BA22-9F17F9517D65}"/>
              </a:ext>
            </a:extLst>
          </p:cNvPr>
          <p:cNvSpPr>
            <a:spLocks noGrp="1"/>
          </p:cNvSpPr>
          <p:nvPr>
            <p:ph type="sldNum" sz="quarter" idx="12"/>
          </p:nvPr>
        </p:nvSpPr>
        <p:spPr>
          <a:xfrm>
            <a:off x="11147096" y="6343955"/>
            <a:ext cx="429207" cy="365125"/>
          </a:xfrm>
        </p:spPr>
        <p:txBody>
          <a:bodyPr/>
          <a:lstStyle/>
          <a:p>
            <a:fld id="{0B3A8078-5A32-4B09-ABA5-7ABEFD22E08A}" type="slidenum">
              <a:rPr lang="en-US" smtClean="0"/>
              <a:t>‹#›</a:t>
            </a:fld>
            <a:endParaRPr lang="en-US"/>
          </a:p>
        </p:txBody>
      </p:sp>
    </p:spTree>
    <p:extLst>
      <p:ext uri="{BB962C8B-B14F-4D97-AF65-F5344CB8AC3E}">
        <p14:creationId xmlns:p14="http://schemas.microsoft.com/office/powerpoint/2010/main" val="146258157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Content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2790911" y="2133600"/>
            <a:ext cx="6623436" cy="1070776"/>
          </a:xfrm>
        </p:spPr>
        <p:txBody>
          <a:bodyPr anchor="b">
            <a:normAutofit/>
          </a:bodyPr>
          <a:lstStyle>
            <a:lvl1pPr algn="ctr">
              <a:defRPr sz="2800"/>
            </a:lvl1pPr>
          </a:lstStyle>
          <a:p>
            <a:r>
              <a:rPr lang="en-US"/>
              <a:t>Click to edit Master title style</a:t>
            </a:r>
            <a:endParaRPr lang="en-US" dirty="0"/>
          </a:p>
        </p:txBody>
      </p:sp>
      <p:sp>
        <p:nvSpPr>
          <p:cNvPr id="8" name="Content Placeholder 7">
            <a:extLst>
              <a:ext uri="{FF2B5EF4-FFF2-40B4-BE49-F238E27FC236}">
                <a16:creationId xmlns:a16="http://schemas.microsoft.com/office/drawing/2014/main" id="{7D633F00-464B-3088-812A-40496FD1021A}"/>
              </a:ext>
            </a:extLst>
          </p:cNvPr>
          <p:cNvSpPr>
            <a:spLocks noGrp="1"/>
          </p:cNvSpPr>
          <p:nvPr>
            <p:ph sz="quarter" idx="13"/>
          </p:nvPr>
        </p:nvSpPr>
        <p:spPr>
          <a:xfrm>
            <a:off x="3768786" y="3335364"/>
            <a:ext cx="4659735" cy="1645198"/>
          </a:xfrm>
        </p:spPr>
        <p:txBody>
          <a:bodyPr/>
          <a:lstStyle>
            <a:lvl1pPr marL="0" indent="0" algn="ctr">
              <a:buNone/>
              <a:defRPr/>
            </a:lvl1pPr>
            <a:lvl2pPr marL="228600" indent="0" algn="ctr">
              <a:buNone/>
              <a:defRPr/>
            </a:lvl2pPr>
            <a:lvl3pPr marL="457200" indent="0" algn="ctr">
              <a:buNone/>
              <a:defRPr/>
            </a:lvl3pPr>
            <a:lvl4pPr marL="685800" indent="0" algn="ctr">
              <a:buNone/>
              <a:defRPr/>
            </a:lvl4pPr>
            <a:lvl5pPr marL="914400" indent="0" algn="ctr">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endParaRPr lang="en-US"/>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710AE426-CBD1-49BA-A1DA-945CCEE2ED80}" type="datetimeFigureOut">
              <a:rPr lang="en-US" smtClean="0"/>
              <a:t>12/3/2025</a:t>
            </a:fld>
            <a:endParaRPr lang="en-US"/>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0B3A8078-5A32-4B09-ABA5-7ABEFD22E08A}" type="slidenum">
              <a:rPr lang="en-US" smtClean="0"/>
              <a:t>‹#›</a:t>
            </a:fld>
            <a:endParaRPr lang="en-US"/>
          </a:p>
        </p:txBody>
      </p:sp>
    </p:spTree>
    <p:extLst>
      <p:ext uri="{BB962C8B-B14F-4D97-AF65-F5344CB8AC3E}">
        <p14:creationId xmlns:p14="http://schemas.microsoft.com/office/powerpoint/2010/main" val="318811554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Content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1347537" y="1731332"/>
            <a:ext cx="3493858" cy="3456894"/>
          </a:xfrm>
        </p:spPr>
        <p:txBody>
          <a:bodyPr vert="horz" lIns="91440" tIns="45720" rIns="91440" bIns="45720" rtlCol="0" anchor="t">
            <a:normAutofit/>
          </a:bodyPr>
          <a:lstStyle>
            <a:lvl1pPr>
              <a:defRPr lang="en-US" dirty="0"/>
            </a:lvl1pPr>
          </a:lstStyle>
          <a:p>
            <a:pPr lvl="0"/>
            <a:r>
              <a:rPr lang="en-US"/>
              <a:t>Click to edit Master title style</a:t>
            </a:r>
            <a:endParaRPr lang="en-US" dirty="0"/>
          </a:p>
        </p:txBody>
      </p:sp>
      <p:sp>
        <p:nvSpPr>
          <p:cNvPr id="8" name="Content Placeholder 7">
            <a:extLst>
              <a:ext uri="{FF2B5EF4-FFF2-40B4-BE49-F238E27FC236}">
                <a16:creationId xmlns:a16="http://schemas.microsoft.com/office/drawing/2014/main" id="{D42D62A0-8127-CE86-0633-0D65E1E136F7}"/>
              </a:ext>
            </a:extLst>
          </p:cNvPr>
          <p:cNvSpPr>
            <a:spLocks noGrp="1"/>
          </p:cNvSpPr>
          <p:nvPr>
            <p:ph sz="quarter" idx="13"/>
          </p:nvPr>
        </p:nvSpPr>
        <p:spPr>
          <a:xfrm>
            <a:off x="5519738" y="1727014"/>
            <a:ext cx="4956175" cy="34612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endParaRPr lang="en-US"/>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710AE426-CBD1-49BA-A1DA-945CCEE2ED80}" type="datetimeFigureOut">
              <a:rPr lang="en-US" smtClean="0"/>
              <a:t>12/3/2025</a:t>
            </a:fld>
            <a:endParaRPr lang="en-US"/>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0B3A8078-5A32-4B09-ABA5-7ABEFD22E08A}" type="slidenum">
              <a:rPr lang="en-US" smtClean="0"/>
              <a:t>‹#›</a:t>
            </a:fld>
            <a:endParaRPr lang="en-US"/>
          </a:p>
        </p:txBody>
      </p:sp>
    </p:spTree>
    <p:extLst>
      <p:ext uri="{BB962C8B-B14F-4D97-AF65-F5344CB8AC3E}">
        <p14:creationId xmlns:p14="http://schemas.microsoft.com/office/powerpoint/2010/main" val="25484342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Content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614678" y="1388700"/>
            <a:ext cx="3923455" cy="4083580"/>
          </a:xfrm>
        </p:spPr>
        <p:txBody>
          <a:bodyPr vert="horz" lIns="91440" tIns="45720" rIns="91440" bIns="45720" rtlCol="0" anchor="t">
            <a:normAutofit/>
          </a:bodyPr>
          <a:lstStyle>
            <a:lvl1pPr>
              <a:defRPr lang="en-US" dirty="0"/>
            </a:lvl1pPr>
          </a:lstStyle>
          <a:p>
            <a:pPr lvl="0"/>
            <a:r>
              <a:rPr lang="en-US"/>
              <a:t>Click to edit Master title style</a:t>
            </a:r>
            <a:endParaRPr lang="en-US" dirty="0"/>
          </a:p>
        </p:txBody>
      </p:sp>
      <p:sp>
        <p:nvSpPr>
          <p:cNvPr id="8" name="Content Placeholder 7">
            <a:extLst>
              <a:ext uri="{FF2B5EF4-FFF2-40B4-BE49-F238E27FC236}">
                <a16:creationId xmlns:a16="http://schemas.microsoft.com/office/drawing/2014/main" id="{FFB4667A-FE47-8556-FD3A-55FDBA801D76}"/>
              </a:ext>
            </a:extLst>
          </p:cNvPr>
          <p:cNvSpPr>
            <a:spLocks noGrp="1"/>
          </p:cNvSpPr>
          <p:nvPr>
            <p:ph sz="quarter" idx="13"/>
          </p:nvPr>
        </p:nvSpPr>
        <p:spPr>
          <a:xfrm>
            <a:off x="5156011" y="1389134"/>
            <a:ext cx="6045390" cy="408357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endParaRPr lang="en-US"/>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710AE426-CBD1-49BA-A1DA-945CCEE2ED80}" type="datetimeFigureOut">
              <a:rPr lang="en-US" smtClean="0"/>
              <a:t>12/3/2025</a:t>
            </a:fld>
            <a:endParaRPr lang="en-US"/>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0B3A8078-5A32-4B09-ABA5-7ABEFD22E08A}" type="slidenum">
              <a:rPr lang="en-US" smtClean="0"/>
              <a:t>‹#›</a:t>
            </a:fld>
            <a:endParaRPr lang="en-US"/>
          </a:p>
        </p:txBody>
      </p:sp>
    </p:spTree>
    <p:extLst>
      <p:ext uri="{BB962C8B-B14F-4D97-AF65-F5344CB8AC3E}">
        <p14:creationId xmlns:p14="http://schemas.microsoft.com/office/powerpoint/2010/main" val="122973751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Content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614677" y="1050111"/>
            <a:ext cx="3496147" cy="4940661"/>
          </a:xfrm>
        </p:spPr>
        <p:txBody>
          <a:bodyPr vert="horz" lIns="91440" tIns="45720" rIns="91440" bIns="45720" rtlCol="0" anchor="t">
            <a:normAutofit/>
          </a:bodyPr>
          <a:lstStyle>
            <a:lvl1pPr>
              <a:defRPr lang="en-US" dirty="0"/>
            </a:lvl1pPr>
          </a:lstStyle>
          <a:p>
            <a:pPr lvl="0"/>
            <a:r>
              <a:rPr lang="en-US"/>
              <a:t>Click to edit Master title style</a:t>
            </a:r>
            <a:endParaRPr lang="en-US" dirty="0"/>
          </a:p>
        </p:txBody>
      </p:sp>
      <p:sp>
        <p:nvSpPr>
          <p:cNvPr id="8" name="Content Placeholder 7">
            <a:extLst>
              <a:ext uri="{FF2B5EF4-FFF2-40B4-BE49-F238E27FC236}">
                <a16:creationId xmlns:a16="http://schemas.microsoft.com/office/drawing/2014/main" id="{C6F072A2-EBC7-B7EA-DA98-BAC0AA46E7A4}"/>
              </a:ext>
            </a:extLst>
          </p:cNvPr>
          <p:cNvSpPr>
            <a:spLocks noGrp="1"/>
          </p:cNvSpPr>
          <p:nvPr>
            <p:ph sz="quarter" idx="13"/>
          </p:nvPr>
        </p:nvSpPr>
        <p:spPr>
          <a:xfrm>
            <a:off x="4800600" y="1050111"/>
            <a:ext cx="6775703" cy="494066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endParaRPr lang="en-US"/>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710AE426-CBD1-49BA-A1DA-945CCEE2ED80}" type="datetimeFigureOut">
              <a:rPr lang="en-US" smtClean="0"/>
              <a:t>12/3/2025</a:t>
            </a:fld>
            <a:endParaRPr lang="en-US"/>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0B3A8078-5A32-4B09-ABA5-7ABEFD22E08A}" type="slidenum">
              <a:rPr lang="en-US" smtClean="0"/>
              <a:t>‹#›</a:t>
            </a:fld>
            <a:endParaRPr lang="en-US"/>
          </a:p>
        </p:txBody>
      </p:sp>
    </p:spTree>
    <p:extLst>
      <p:ext uri="{BB962C8B-B14F-4D97-AF65-F5344CB8AC3E}">
        <p14:creationId xmlns:p14="http://schemas.microsoft.com/office/powerpoint/2010/main" val="289266072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Content 6">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612646" y="707549"/>
            <a:ext cx="3349754" cy="2721451"/>
          </a:xfrm>
        </p:spPr>
        <p:txBody>
          <a:bodyPr vert="horz" lIns="91440" tIns="45720" rIns="91440" bIns="45720" rtlCol="0" anchor="t">
            <a:normAutofit/>
          </a:bodyPr>
          <a:lstStyle>
            <a:lvl1pPr>
              <a:defRPr lang="en-US" sz="2500" dirty="0"/>
            </a:lvl1pPr>
          </a:lstStyle>
          <a:p>
            <a:pPr lvl="0"/>
            <a:r>
              <a:rPr lang="en-US"/>
              <a:t>Click to edit Master title style</a:t>
            </a:r>
            <a:endParaRPr lang="en-US" dirty="0"/>
          </a:p>
        </p:txBody>
      </p:sp>
      <p:sp>
        <p:nvSpPr>
          <p:cNvPr id="8" name="Content Placeholder 7">
            <a:extLst>
              <a:ext uri="{FF2B5EF4-FFF2-40B4-BE49-F238E27FC236}">
                <a16:creationId xmlns:a16="http://schemas.microsoft.com/office/drawing/2014/main" id="{8C71126E-AEFA-B45A-CD39-AC1315E03339}"/>
              </a:ext>
            </a:extLst>
          </p:cNvPr>
          <p:cNvSpPr>
            <a:spLocks noGrp="1"/>
          </p:cNvSpPr>
          <p:nvPr>
            <p:ph sz="quarter" idx="13"/>
          </p:nvPr>
        </p:nvSpPr>
        <p:spPr>
          <a:xfrm>
            <a:off x="4648200" y="708184"/>
            <a:ext cx="6928103" cy="551481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endParaRPr lang="en-US"/>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710AE426-CBD1-49BA-A1DA-945CCEE2ED80}" type="datetimeFigureOut">
              <a:rPr lang="en-US" smtClean="0"/>
              <a:t>12/3/2025</a:t>
            </a:fld>
            <a:endParaRPr lang="en-US"/>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0B3A8078-5A32-4B09-ABA5-7ABEFD22E08A}" type="slidenum">
              <a:rPr lang="en-US" smtClean="0"/>
              <a:t>‹#›</a:t>
            </a:fld>
            <a:endParaRPr lang="en-US"/>
          </a:p>
        </p:txBody>
      </p:sp>
    </p:spTree>
    <p:extLst>
      <p:ext uri="{BB962C8B-B14F-4D97-AF65-F5344CB8AC3E}">
        <p14:creationId xmlns:p14="http://schemas.microsoft.com/office/powerpoint/2010/main" val="192551221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Content with Pictur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5156011" y="612648"/>
            <a:ext cx="6426389" cy="1143000"/>
          </a:xfrm>
        </p:spPr>
        <p:txBody>
          <a:bodyPr vert="horz" lIns="91440" tIns="45720" rIns="91440" bIns="45720" rtlCol="0" anchor="b">
            <a:normAutofit/>
          </a:bodyPr>
          <a:lstStyle>
            <a:lvl1pPr>
              <a:defRPr lang="en-US" dirty="0"/>
            </a:lvl1pPr>
          </a:lstStyle>
          <a:p>
            <a:pPr lvl="0"/>
            <a:r>
              <a:rPr lang="en-US"/>
              <a:t>Click to edit Master title style</a:t>
            </a:r>
            <a:endParaRPr lang="en-US" dirty="0"/>
          </a:p>
        </p:txBody>
      </p:sp>
      <p:sp>
        <p:nvSpPr>
          <p:cNvPr id="14" name="Picture Placeholder 13">
            <a:extLst>
              <a:ext uri="{FF2B5EF4-FFF2-40B4-BE49-F238E27FC236}">
                <a16:creationId xmlns:a16="http://schemas.microsoft.com/office/drawing/2014/main" id="{0F6718FE-EF5C-5023-A98D-91BFEF2C0337}"/>
              </a:ext>
            </a:extLst>
          </p:cNvPr>
          <p:cNvSpPr>
            <a:spLocks noGrp="1"/>
          </p:cNvSpPr>
          <p:nvPr>
            <p:ph type="pic" sz="quarter" idx="13" hasCustomPrompt="1"/>
          </p:nvPr>
        </p:nvSpPr>
        <p:spPr>
          <a:xfrm>
            <a:off x="0" y="1"/>
            <a:ext cx="4560454" cy="6858000"/>
          </a:xfrm>
          <a:custGeom>
            <a:avLst/>
            <a:gdLst>
              <a:gd name="connsiteX0" fmla="*/ 0 w 4560454"/>
              <a:gd name="connsiteY0" fmla="*/ 0 h 6858000"/>
              <a:gd name="connsiteX1" fmla="*/ 4560454 w 4560454"/>
              <a:gd name="connsiteY1" fmla="*/ 0 h 6858000"/>
              <a:gd name="connsiteX2" fmla="*/ 4560454 w 4560454"/>
              <a:gd name="connsiteY2" fmla="*/ 6858000 h 6858000"/>
              <a:gd name="connsiteX3" fmla="*/ 0 w 4560454"/>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4560454" h="6858000">
                <a:moveTo>
                  <a:pt x="0" y="0"/>
                </a:moveTo>
                <a:lnTo>
                  <a:pt x="4560454" y="0"/>
                </a:lnTo>
                <a:lnTo>
                  <a:pt x="4560454" y="6858000"/>
                </a:lnTo>
                <a:lnTo>
                  <a:pt x="0" y="6858000"/>
                </a:lnTo>
                <a:close/>
              </a:path>
            </a:pathLst>
          </a:custGeom>
          <a:blipFill dpi="0" rotWithShape="1">
            <a:blip r:embed="rId2">
              <a:alphaModFix amt="60000"/>
            </a:blip>
            <a:srcRect/>
            <a:stretch>
              <a:fillRect/>
            </a:stretch>
          </a:blipFill>
        </p:spPr>
        <p:txBody>
          <a:bodyPr wrap="square">
            <a:noAutofit/>
          </a:bodyPr>
          <a:lstStyle>
            <a:lvl1pPr marL="0" indent="0">
              <a:buNone/>
              <a:defRPr/>
            </a:lvl1pPr>
          </a:lstStyle>
          <a:p>
            <a:r>
              <a:rPr lang="en-US" dirty="0"/>
              <a:t> </a:t>
            </a:r>
          </a:p>
        </p:txBody>
      </p:sp>
      <p:sp>
        <p:nvSpPr>
          <p:cNvPr id="8" name="Content Placeholder 7">
            <a:extLst>
              <a:ext uri="{FF2B5EF4-FFF2-40B4-BE49-F238E27FC236}">
                <a16:creationId xmlns:a16="http://schemas.microsoft.com/office/drawing/2014/main" id="{818B74D6-CD72-B859-C229-60DB988B25E3}"/>
              </a:ext>
            </a:extLst>
          </p:cNvPr>
          <p:cNvSpPr>
            <a:spLocks noGrp="1"/>
          </p:cNvSpPr>
          <p:nvPr>
            <p:ph sz="quarter" idx="14"/>
          </p:nvPr>
        </p:nvSpPr>
        <p:spPr>
          <a:xfrm>
            <a:off x="5157368" y="1978488"/>
            <a:ext cx="6418935" cy="428558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Footer Placeholder 8">
            <a:extLst>
              <a:ext uri="{FF2B5EF4-FFF2-40B4-BE49-F238E27FC236}">
                <a16:creationId xmlns:a16="http://schemas.microsoft.com/office/drawing/2014/main" id="{C65BFCB1-FAA8-D03A-3B62-DCB2CF1CA112}"/>
              </a:ext>
            </a:extLst>
          </p:cNvPr>
          <p:cNvSpPr>
            <a:spLocks noGrp="1"/>
          </p:cNvSpPr>
          <p:nvPr>
            <p:ph type="ftr" sz="quarter" idx="16"/>
          </p:nvPr>
        </p:nvSpPr>
        <p:spPr>
          <a:xfrm>
            <a:off x="5156010" y="6343955"/>
            <a:ext cx="3364903" cy="365125"/>
          </a:xfrm>
        </p:spPr>
        <p:txBody>
          <a:bodyPr/>
          <a:lstStyle/>
          <a:p>
            <a:endParaRPr lang="en-US"/>
          </a:p>
        </p:txBody>
      </p:sp>
      <p:sp>
        <p:nvSpPr>
          <p:cNvPr id="4" name="Date Placeholder 3">
            <a:extLst>
              <a:ext uri="{FF2B5EF4-FFF2-40B4-BE49-F238E27FC236}">
                <a16:creationId xmlns:a16="http://schemas.microsoft.com/office/drawing/2014/main" id="{1E742B5C-5438-96A4-4A2A-AE939906F8A4}"/>
              </a:ext>
            </a:extLst>
          </p:cNvPr>
          <p:cNvSpPr>
            <a:spLocks noGrp="1"/>
          </p:cNvSpPr>
          <p:nvPr>
            <p:ph type="dt" sz="half" idx="15"/>
          </p:nvPr>
        </p:nvSpPr>
        <p:spPr>
          <a:xfrm>
            <a:off x="9030713" y="6343955"/>
            <a:ext cx="2060808" cy="365125"/>
          </a:xfrm>
        </p:spPr>
        <p:txBody>
          <a:bodyPr/>
          <a:lstStyle/>
          <a:p>
            <a:fld id="{710AE426-CBD1-49BA-A1DA-945CCEE2ED80}" type="datetimeFigureOut">
              <a:rPr lang="en-US" smtClean="0"/>
              <a:t>12/3/2025</a:t>
            </a:fld>
            <a:endParaRPr lang="en-US"/>
          </a:p>
        </p:txBody>
      </p:sp>
      <p:sp>
        <p:nvSpPr>
          <p:cNvPr id="10" name="Slide Number Placeholder 9">
            <a:extLst>
              <a:ext uri="{FF2B5EF4-FFF2-40B4-BE49-F238E27FC236}">
                <a16:creationId xmlns:a16="http://schemas.microsoft.com/office/drawing/2014/main" id="{0A608994-46CD-AAE0-DCC4-A59D26254D84}"/>
              </a:ext>
            </a:extLst>
          </p:cNvPr>
          <p:cNvSpPr>
            <a:spLocks noGrp="1"/>
          </p:cNvSpPr>
          <p:nvPr>
            <p:ph type="sldNum" sz="quarter" idx="17"/>
          </p:nvPr>
        </p:nvSpPr>
        <p:spPr>
          <a:xfrm>
            <a:off x="11147096" y="6343955"/>
            <a:ext cx="429207" cy="365125"/>
          </a:xfrm>
        </p:spPr>
        <p:txBody>
          <a:bodyPr/>
          <a:lstStyle/>
          <a:p>
            <a:fld id="{0B3A8078-5A32-4B09-ABA5-7ABEFD22E08A}" type="slidenum">
              <a:rPr lang="en-US" smtClean="0"/>
              <a:t>‹#›</a:t>
            </a:fld>
            <a:endParaRPr lang="en-US"/>
          </a:p>
        </p:txBody>
      </p:sp>
    </p:spTree>
    <p:extLst>
      <p:ext uri="{BB962C8B-B14F-4D97-AF65-F5344CB8AC3E}">
        <p14:creationId xmlns:p14="http://schemas.microsoft.com/office/powerpoint/2010/main" val="205412939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Content with Picture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2647" y="609600"/>
            <a:ext cx="6339541" cy="1143000"/>
          </a:xfrm>
        </p:spPr>
        <p:txBody>
          <a:bodyPr vert="horz" lIns="91440" tIns="45720" rIns="91440" bIns="45720" rtlCol="0" anchor="b">
            <a:normAutofit/>
          </a:bodyPr>
          <a:lstStyle>
            <a:lvl1pPr>
              <a:defRPr lang="en-US" dirty="0"/>
            </a:lvl1pPr>
          </a:lstStyle>
          <a:p>
            <a:pPr lvl="0"/>
            <a:r>
              <a:rPr lang="en-US"/>
              <a:t>Click to edit Master title style</a:t>
            </a:r>
            <a:endParaRPr lang="en-US" dirty="0"/>
          </a:p>
        </p:txBody>
      </p:sp>
      <p:sp>
        <p:nvSpPr>
          <p:cNvPr id="8" name="Content Placeholder 7">
            <a:extLst>
              <a:ext uri="{FF2B5EF4-FFF2-40B4-BE49-F238E27FC236}">
                <a16:creationId xmlns:a16="http://schemas.microsoft.com/office/drawing/2014/main" id="{07755DB3-9272-8E5E-039F-AC14A2C07898}"/>
              </a:ext>
            </a:extLst>
          </p:cNvPr>
          <p:cNvSpPr>
            <a:spLocks noGrp="1"/>
          </p:cNvSpPr>
          <p:nvPr>
            <p:ph sz="quarter" idx="14"/>
          </p:nvPr>
        </p:nvSpPr>
        <p:spPr>
          <a:xfrm>
            <a:off x="612774" y="1975104"/>
            <a:ext cx="6339414" cy="422899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Footer Placeholder 9">
            <a:extLst>
              <a:ext uri="{FF2B5EF4-FFF2-40B4-BE49-F238E27FC236}">
                <a16:creationId xmlns:a16="http://schemas.microsoft.com/office/drawing/2014/main" id="{4515DEC4-C967-ABFB-73CF-0A90335332A4}"/>
              </a:ext>
            </a:extLst>
          </p:cNvPr>
          <p:cNvSpPr>
            <a:spLocks noGrp="1"/>
          </p:cNvSpPr>
          <p:nvPr>
            <p:ph type="ftr" sz="quarter" idx="16"/>
          </p:nvPr>
        </p:nvSpPr>
        <p:spPr>
          <a:xfrm>
            <a:off x="612774" y="6346865"/>
            <a:ext cx="2805405" cy="365125"/>
          </a:xfrm>
        </p:spPr>
        <p:txBody>
          <a:bodyPr/>
          <a:lstStyle/>
          <a:p>
            <a:endParaRPr lang="en-US"/>
          </a:p>
        </p:txBody>
      </p:sp>
      <p:sp>
        <p:nvSpPr>
          <p:cNvPr id="9" name="Date Placeholder 8">
            <a:extLst>
              <a:ext uri="{FF2B5EF4-FFF2-40B4-BE49-F238E27FC236}">
                <a16:creationId xmlns:a16="http://schemas.microsoft.com/office/drawing/2014/main" id="{81177663-FC76-DF36-EEB7-5BE4C6C82F3A}"/>
              </a:ext>
            </a:extLst>
          </p:cNvPr>
          <p:cNvSpPr>
            <a:spLocks noGrp="1"/>
          </p:cNvSpPr>
          <p:nvPr>
            <p:ph type="dt" sz="half" idx="15"/>
          </p:nvPr>
        </p:nvSpPr>
        <p:spPr>
          <a:xfrm>
            <a:off x="4886895" y="6346865"/>
            <a:ext cx="1607270" cy="365125"/>
          </a:xfrm>
        </p:spPr>
        <p:txBody>
          <a:bodyPr/>
          <a:lstStyle/>
          <a:p>
            <a:fld id="{710AE426-CBD1-49BA-A1DA-945CCEE2ED80}" type="datetimeFigureOut">
              <a:rPr lang="en-US" smtClean="0"/>
              <a:t>12/3/2025</a:t>
            </a:fld>
            <a:endParaRPr lang="en-US"/>
          </a:p>
        </p:txBody>
      </p:sp>
      <p:sp>
        <p:nvSpPr>
          <p:cNvPr id="12" name="Slide Number Placeholder 11">
            <a:extLst>
              <a:ext uri="{FF2B5EF4-FFF2-40B4-BE49-F238E27FC236}">
                <a16:creationId xmlns:a16="http://schemas.microsoft.com/office/drawing/2014/main" id="{A5A5085F-BE80-B110-AA1F-9DD0919E27D7}"/>
              </a:ext>
            </a:extLst>
          </p:cNvPr>
          <p:cNvSpPr>
            <a:spLocks noGrp="1"/>
          </p:cNvSpPr>
          <p:nvPr>
            <p:ph type="sldNum" sz="quarter" idx="17"/>
          </p:nvPr>
        </p:nvSpPr>
        <p:spPr>
          <a:xfrm>
            <a:off x="6530932" y="6346865"/>
            <a:ext cx="429207" cy="365125"/>
          </a:xfrm>
        </p:spPr>
        <p:txBody>
          <a:bodyPr/>
          <a:lstStyle/>
          <a:p>
            <a:fld id="{0B3A8078-5A32-4B09-ABA5-7ABEFD22E08A}" type="slidenum">
              <a:rPr lang="en-US" smtClean="0"/>
              <a:t>‹#›</a:t>
            </a:fld>
            <a:endParaRPr lang="en-US"/>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7624831" y="0"/>
            <a:ext cx="4567169" cy="6858000"/>
          </a:xfrm>
          <a:blipFill dpi="0" rotWithShape="1">
            <a:blip r:embed="rId2">
              <a:alphaModFix amt="60000"/>
            </a:blip>
            <a:srcRect/>
            <a:stretch>
              <a:fillRect/>
            </a:stretch>
          </a:blipFill>
        </p:spPr>
        <p:txBody>
          <a:bodyPr/>
          <a:lstStyle>
            <a:lvl1pPr marL="0" indent="0">
              <a:buNone/>
              <a:defRPr/>
            </a:lvl1pPr>
          </a:lstStyle>
          <a:p>
            <a:r>
              <a:rPr lang="en-US" dirty="0"/>
              <a:t> </a:t>
            </a:r>
          </a:p>
        </p:txBody>
      </p:sp>
    </p:spTree>
    <p:extLst>
      <p:ext uri="{BB962C8B-B14F-4D97-AF65-F5344CB8AC3E}">
        <p14:creationId xmlns:p14="http://schemas.microsoft.com/office/powerpoint/2010/main" val="10985483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Content with Picture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632168" y="474177"/>
            <a:ext cx="6950232" cy="932688"/>
          </a:xfrm>
        </p:spPr>
        <p:txBody>
          <a:bodyPr vert="horz" lIns="91440" tIns="45720" rIns="91440" bIns="45720" rtlCol="0" anchor="b">
            <a:normAutofit/>
          </a:bodyPr>
          <a:lstStyle>
            <a:lvl1pPr>
              <a:defRPr lang="en-US" dirty="0"/>
            </a:lvl1pPr>
          </a:lstStyle>
          <a:p>
            <a:pPr lvl="0"/>
            <a:r>
              <a:rPr lang="en-US"/>
              <a:t>Click to edit Master title style</a:t>
            </a:r>
            <a:endParaRPr lang="en-US" dirty="0"/>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0" y="1"/>
            <a:ext cx="4023360" cy="6858000"/>
          </a:xfrm>
          <a:blipFill dpi="0" rotWithShape="1">
            <a:blip r:embed="rId2">
              <a:alphaModFix amt="60000"/>
            </a:blip>
            <a:srcRect/>
            <a:stretch>
              <a:fillRect/>
            </a:stretch>
          </a:blipFill>
        </p:spPr>
        <p:txBody>
          <a:bodyPr/>
          <a:lstStyle>
            <a:lvl1pPr marL="0" indent="0">
              <a:buNone/>
              <a:defRPr/>
            </a:lvl1pPr>
          </a:lstStyle>
          <a:p>
            <a:r>
              <a:rPr lang="en-US" dirty="0"/>
              <a:t> </a:t>
            </a:r>
          </a:p>
        </p:txBody>
      </p:sp>
      <p:sp>
        <p:nvSpPr>
          <p:cNvPr id="8" name="Content Placeholder 7">
            <a:extLst>
              <a:ext uri="{FF2B5EF4-FFF2-40B4-BE49-F238E27FC236}">
                <a16:creationId xmlns:a16="http://schemas.microsoft.com/office/drawing/2014/main" id="{818B74D6-CD72-B859-C229-60DB988B25E3}"/>
              </a:ext>
            </a:extLst>
          </p:cNvPr>
          <p:cNvSpPr>
            <a:spLocks noGrp="1"/>
          </p:cNvSpPr>
          <p:nvPr>
            <p:ph sz="quarter" idx="14"/>
          </p:nvPr>
        </p:nvSpPr>
        <p:spPr>
          <a:xfrm>
            <a:off x="4632168" y="1627632"/>
            <a:ext cx="6950232" cy="468622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Footer Placeholder 3">
            <a:extLst>
              <a:ext uri="{FF2B5EF4-FFF2-40B4-BE49-F238E27FC236}">
                <a16:creationId xmlns:a16="http://schemas.microsoft.com/office/drawing/2014/main" id="{5446E4B5-B423-4137-0255-D68BAC85BE95}"/>
              </a:ext>
            </a:extLst>
          </p:cNvPr>
          <p:cNvSpPr>
            <a:spLocks noGrp="1"/>
          </p:cNvSpPr>
          <p:nvPr>
            <p:ph type="ftr" sz="quarter" idx="16"/>
          </p:nvPr>
        </p:nvSpPr>
        <p:spPr>
          <a:xfrm>
            <a:off x="4632168" y="6343955"/>
            <a:ext cx="3422906" cy="365125"/>
          </a:xfrm>
        </p:spPr>
        <p:txBody>
          <a:bodyPr/>
          <a:lstStyle/>
          <a:p>
            <a:endParaRPr lang="en-US"/>
          </a:p>
        </p:txBody>
      </p:sp>
      <p:sp>
        <p:nvSpPr>
          <p:cNvPr id="3" name="Date Placeholder 2">
            <a:extLst>
              <a:ext uri="{FF2B5EF4-FFF2-40B4-BE49-F238E27FC236}">
                <a16:creationId xmlns:a16="http://schemas.microsoft.com/office/drawing/2014/main" id="{F0BFB53A-8FDF-F131-DCF2-D7BECE95381F}"/>
              </a:ext>
            </a:extLst>
          </p:cNvPr>
          <p:cNvSpPr>
            <a:spLocks noGrp="1"/>
          </p:cNvSpPr>
          <p:nvPr>
            <p:ph type="dt" sz="half" idx="15"/>
          </p:nvPr>
        </p:nvSpPr>
        <p:spPr>
          <a:xfrm>
            <a:off x="8945699" y="6343955"/>
            <a:ext cx="2150873" cy="365125"/>
          </a:xfrm>
        </p:spPr>
        <p:txBody>
          <a:bodyPr/>
          <a:lstStyle/>
          <a:p>
            <a:fld id="{710AE426-CBD1-49BA-A1DA-945CCEE2ED80}" type="datetimeFigureOut">
              <a:rPr lang="en-US" smtClean="0"/>
              <a:t>12/3/2025</a:t>
            </a:fld>
            <a:endParaRPr lang="en-US"/>
          </a:p>
        </p:txBody>
      </p:sp>
      <p:sp>
        <p:nvSpPr>
          <p:cNvPr id="9" name="Slide Number Placeholder 8">
            <a:extLst>
              <a:ext uri="{FF2B5EF4-FFF2-40B4-BE49-F238E27FC236}">
                <a16:creationId xmlns:a16="http://schemas.microsoft.com/office/drawing/2014/main" id="{79FEC5A8-0DCB-9EEB-83E2-0411804C543D}"/>
              </a:ext>
            </a:extLst>
          </p:cNvPr>
          <p:cNvSpPr>
            <a:spLocks noGrp="1"/>
          </p:cNvSpPr>
          <p:nvPr>
            <p:ph type="sldNum" sz="quarter" idx="17"/>
          </p:nvPr>
        </p:nvSpPr>
        <p:spPr>
          <a:xfrm>
            <a:off x="11147096" y="6343955"/>
            <a:ext cx="429207" cy="365125"/>
          </a:xfrm>
        </p:spPr>
        <p:txBody>
          <a:bodyPr/>
          <a:lstStyle/>
          <a:p>
            <a:fld id="{0B3A8078-5A32-4B09-ABA5-7ABEFD22E08A}" type="slidenum">
              <a:rPr lang="en-US" smtClean="0"/>
              <a:t>‹#›</a:t>
            </a:fld>
            <a:endParaRPr lang="en-US"/>
          </a:p>
        </p:txBody>
      </p:sp>
    </p:spTree>
    <p:extLst>
      <p:ext uri="{BB962C8B-B14F-4D97-AF65-F5344CB8AC3E}">
        <p14:creationId xmlns:p14="http://schemas.microsoft.com/office/powerpoint/2010/main" val="15305194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Content with Picture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2647" y="475488"/>
            <a:ext cx="6858000" cy="932688"/>
          </a:xfrm>
        </p:spPr>
        <p:txBody>
          <a:bodyPr vert="horz" lIns="91440" tIns="45720" rIns="91440" bIns="45720" rtlCol="0" anchor="b">
            <a:normAutofit/>
          </a:bodyPr>
          <a:lstStyle>
            <a:lvl1pPr>
              <a:defRPr lang="en-US" dirty="0"/>
            </a:lvl1pPr>
          </a:lstStyle>
          <a:p>
            <a:pPr lvl="0"/>
            <a:r>
              <a:rPr lang="en-US"/>
              <a:t>Click to edit Master title style</a:t>
            </a:r>
            <a:endParaRPr lang="en-US" dirty="0"/>
          </a:p>
        </p:txBody>
      </p:sp>
      <p:sp>
        <p:nvSpPr>
          <p:cNvPr id="8" name="Content Placeholder 7">
            <a:extLst>
              <a:ext uri="{FF2B5EF4-FFF2-40B4-BE49-F238E27FC236}">
                <a16:creationId xmlns:a16="http://schemas.microsoft.com/office/drawing/2014/main" id="{07755DB3-9272-8E5E-039F-AC14A2C07898}"/>
              </a:ext>
            </a:extLst>
          </p:cNvPr>
          <p:cNvSpPr>
            <a:spLocks noGrp="1"/>
          </p:cNvSpPr>
          <p:nvPr>
            <p:ph sz="quarter" idx="14"/>
          </p:nvPr>
        </p:nvSpPr>
        <p:spPr>
          <a:xfrm>
            <a:off x="612647" y="1627632"/>
            <a:ext cx="6858000" cy="453537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Footer Placeholder 8">
            <a:extLst>
              <a:ext uri="{FF2B5EF4-FFF2-40B4-BE49-F238E27FC236}">
                <a16:creationId xmlns:a16="http://schemas.microsoft.com/office/drawing/2014/main" id="{820916D3-99FA-E971-607F-14E290E58854}"/>
              </a:ext>
            </a:extLst>
          </p:cNvPr>
          <p:cNvSpPr>
            <a:spLocks noGrp="1"/>
          </p:cNvSpPr>
          <p:nvPr>
            <p:ph type="ftr" sz="quarter" idx="16"/>
          </p:nvPr>
        </p:nvSpPr>
        <p:spPr>
          <a:xfrm>
            <a:off x="612647" y="6346870"/>
            <a:ext cx="2805405" cy="365125"/>
          </a:xfrm>
        </p:spPr>
        <p:txBody>
          <a:bodyPr/>
          <a:lstStyle/>
          <a:p>
            <a:endParaRPr lang="en-US"/>
          </a:p>
        </p:txBody>
      </p:sp>
      <p:sp>
        <p:nvSpPr>
          <p:cNvPr id="4" name="Date Placeholder 3">
            <a:extLst>
              <a:ext uri="{FF2B5EF4-FFF2-40B4-BE49-F238E27FC236}">
                <a16:creationId xmlns:a16="http://schemas.microsoft.com/office/drawing/2014/main" id="{9F3CAD5B-18BB-E21E-3A4C-7BAACB8519A4}"/>
              </a:ext>
            </a:extLst>
          </p:cNvPr>
          <p:cNvSpPr>
            <a:spLocks noGrp="1"/>
          </p:cNvSpPr>
          <p:nvPr>
            <p:ph type="dt" sz="half" idx="15"/>
          </p:nvPr>
        </p:nvSpPr>
        <p:spPr>
          <a:xfrm>
            <a:off x="4115853" y="6346870"/>
            <a:ext cx="2925587" cy="365125"/>
          </a:xfrm>
        </p:spPr>
        <p:txBody>
          <a:bodyPr/>
          <a:lstStyle/>
          <a:p>
            <a:fld id="{710AE426-CBD1-49BA-A1DA-945CCEE2ED80}" type="datetimeFigureOut">
              <a:rPr lang="en-US" smtClean="0"/>
              <a:t>12/3/2025</a:t>
            </a:fld>
            <a:endParaRPr lang="en-US"/>
          </a:p>
        </p:txBody>
      </p:sp>
      <p:sp>
        <p:nvSpPr>
          <p:cNvPr id="10" name="Slide Number Placeholder 9">
            <a:extLst>
              <a:ext uri="{FF2B5EF4-FFF2-40B4-BE49-F238E27FC236}">
                <a16:creationId xmlns:a16="http://schemas.microsoft.com/office/drawing/2014/main" id="{BBDEAB8E-8806-A459-E320-4CA2B455BFD7}"/>
              </a:ext>
            </a:extLst>
          </p:cNvPr>
          <p:cNvSpPr>
            <a:spLocks noGrp="1"/>
          </p:cNvSpPr>
          <p:nvPr>
            <p:ph type="sldNum" sz="quarter" idx="17"/>
          </p:nvPr>
        </p:nvSpPr>
        <p:spPr>
          <a:xfrm>
            <a:off x="7041440" y="6346870"/>
            <a:ext cx="429207" cy="365125"/>
          </a:xfrm>
        </p:spPr>
        <p:txBody>
          <a:bodyPr/>
          <a:lstStyle/>
          <a:p>
            <a:fld id="{0B3A8078-5A32-4B09-ABA5-7ABEFD22E08A}" type="slidenum">
              <a:rPr lang="en-US" smtClean="0"/>
              <a:t>‹#›</a:t>
            </a:fld>
            <a:endParaRPr lang="en-US"/>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8091732" y="0"/>
            <a:ext cx="4100267" cy="6858000"/>
          </a:xfrm>
          <a:blipFill dpi="0" rotWithShape="1">
            <a:blip r:embed="rId2">
              <a:alphaModFix amt="60000"/>
            </a:blip>
            <a:srcRect/>
            <a:stretch>
              <a:fillRect/>
            </a:stretch>
          </a:blipFill>
        </p:spPr>
        <p:txBody>
          <a:bodyPr/>
          <a:lstStyle>
            <a:lvl1pPr marL="0" indent="0">
              <a:buNone/>
              <a:defRPr/>
            </a:lvl1pPr>
          </a:lstStyle>
          <a:p>
            <a:r>
              <a:rPr lang="en-US" dirty="0"/>
              <a:t> </a:t>
            </a:r>
          </a:p>
        </p:txBody>
      </p:sp>
    </p:spTree>
    <p:extLst>
      <p:ext uri="{BB962C8B-B14F-4D97-AF65-F5344CB8AC3E}">
        <p14:creationId xmlns:p14="http://schemas.microsoft.com/office/powerpoint/2010/main" val="308099752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Content with Picture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7094553" y="423332"/>
            <a:ext cx="4477512" cy="1328932"/>
          </a:xfrm>
        </p:spPr>
        <p:txBody>
          <a:bodyPr vert="horz" lIns="91440" tIns="45720" rIns="91440" bIns="45720" rtlCol="0" anchor="b">
            <a:normAutofit/>
          </a:bodyPr>
          <a:lstStyle>
            <a:lvl1pPr>
              <a:defRPr lang="en-US" dirty="0"/>
            </a:lvl1pPr>
          </a:lstStyle>
          <a:p>
            <a:pPr lvl="0"/>
            <a:r>
              <a:rPr lang="en-US"/>
              <a:t>Click to edit Master title style</a:t>
            </a:r>
            <a:endParaRPr lang="en-US" dirty="0"/>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1" y="0"/>
            <a:ext cx="6492240" cy="6858000"/>
          </a:xfrm>
          <a:blipFill dpi="0" rotWithShape="1">
            <a:blip r:embed="rId2">
              <a:alphaModFix amt="60000"/>
            </a:blip>
            <a:srcRect/>
            <a:stretch>
              <a:fillRect/>
            </a:stretch>
          </a:blipFill>
        </p:spPr>
        <p:txBody>
          <a:bodyPr/>
          <a:lstStyle>
            <a:lvl1pPr marL="0" indent="0">
              <a:buNone/>
              <a:defRPr/>
            </a:lvl1pPr>
          </a:lstStyle>
          <a:p>
            <a:r>
              <a:rPr lang="en-US" dirty="0"/>
              <a:t> </a:t>
            </a:r>
          </a:p>
        </p:txBody>
      </p:sp>
      <p:sp>
        <p:nvSpPr>
          <p:cNvPr id="8" name="Content Placeholder 7">
            <a:extLst>
              <a:ext uri="{FF2B5EF4-FFF2-40B4-BE49-F238E27FC236}">
                <a16:creationId xmlns:a16="http://schemas.microsoft.com/office/drawing/2014/main" id="{7FF0220E-48F8-B4D9-19DE-7B457C3C221C}"/>
              </a:ext>
            </a:extLst>
          </p:cNvPr>
          <p:cNvSpPr>
            <a:spLocks noGrp="1"/>
          </p:cNvSpPr>
          <p:nvPr>
            <p:ph sz="quarter" idx="14"/>
          </p:nvPr>
        </p:nvSpPr>
        <p:spPr>
          <a:xfrm>
            <a:off x="7104889" y="1975104"/>
            <a:ext cx="4477512" cy="42825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7104889" y="6343955"/>
            <a:ext cx="2105099" cy="365125"/>
          </a:xfrm>
        </p:spPr>
        <p:txBody>
          <a:bodyPr/>
          <a:lstStyle/>
          <a:p>
            <a:endParaRPr lang="en-US"/>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9375067" y="6343955"/>
            <a:ext cx="1772029" cy="365125"/>
          </a:xfrm>
        </p:spPr>
        <p:txBody>
          <a:bodyPr/>
          <a:lstStyle>
            <a:lvl1pPr>
              <a:defRPr>
                <a:solidFill>
                  <a:schemeClr val="tx1"/>
                </a:solidFill>
                <a:effectLst/>
              </a:defRPr>
            </a:lvl1pPr>
          </a:lstStyle>
          <a:p>
            <a:fld id="{710AE426-CBD1-49BA-A1DA-945CCEE2ED80}" type="datetimeFigureOut">
              <a:rPr lang="en-US" smtClean="0"/>
              <a:t>12/3/2025</a:t>
            </a:fld>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11147096" y="6343955"/>
            <a:ext cx="429207" cy="365125"/>
          </a:xfrm>
        </p:spPr>
        <p:txBody>
          <a:bodyPr/>
          <a:lstStyle/>
          <a:p>
            <a:fld id="{0B3A8078-5A32-4B09-ABA5-7ABEFD22E08A}" type="slidenum">
              <a:rPr lang="en-US" smtClean="0"/>
              <a:t>‹#›</a:t>
            </a:fld>
            <a:endParaRPr lang="en-US"/>
          </a:p>
        </p:txBody>
      </p:sp>
    </p:spTree>
    <p:extLst>
      <p:ext uri="{BB962C8B-B14F-4D97-AF65-F5344CB8AC3E}">
        <p14:creationId xmlns:p14="http://schemas.microsoft.com/office/powerpoint/2010/main" val="353173346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Content with Picture 6">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2649" y="420623"/>
            <a:ext cx="4494189" cy="1325880"/>
          </a:xfrm>
        </p:spPr>
        <p:txBody>
          <a:bodyPr vert="horz" lIns="91440" tIns="45720" rIns="91440" bIns="45720" rtlCol="0" anchor="b">
            <a:normAutofit/>
          </a:bodyPr>
          <a:lstStyle>
            <a:lvl1pPr>
              <a:defRPr lang="en-US" dirty="0"/>
            </a:lvl1pPr>
          </a:lstStyle>
          <a:p>
            <a:pPr lvl="0"/>
            <a:r>
              <a:rPr lang="en-US"/>
              <a:t>Click to edit Master title style</a:t>
            </a:r>
            <a:endParaRPr lang="en-US" dirty="0"/>
          </a:p>
        </p:txBody>
      </p:sp>
      <p:sp>
        <p:nvSpPr>
          <p:cNvPr id="8" name="Content Placeholder 7">
            <a:extLst>
              <a:ext uri="{FF2B5EF4-FFF2-40B4-BE49-F238E27FC236}">
                <a16:creationId xmlns:a16="http://schemas.microsoft.com/office/drawing/2014/main" id="{747AED59-1A26-9C13-8482-7857E7DEFE52}"/>
              </a:ext>
            </a:extLst>
          </p:cNvPr>
          <p:cNvSpPr>
            <a:spLocks noGrp="1"/>
          </p:cNvSpPr>
          <p:nvPr>
            <p:ph sz="quarter" idx="14"/>
          </p:nvPr>
        </p:nvSpPr>
        <p:spPr>
          <a:xfrm>
            <a:off x="612775" y="1975104"/>
            <a:ext cx="4494063" cy="415695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612776" y="6343955"/>
            <a:ext cx="2098620" cy="365125"/>
          </a:xfrm>
        </p:spPr>
        <p:txBody>
          <a:bodyPr/>
          <a:lstStyle>
            <a:lvl1pPr>
              <a:defRPr>
                <a:solidFill>
                  <a:schemeClr val="tx1"/>
                </a:solidFill>
                <a:effectLst/>
              </a:defRPr>
            </a:lvl1pPr>
          </a:lstStyle>
          <a:p>
            <a:endParaRPr lang="en-US"/>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3213651" y="6343955"/>
            <a:ext cx="1573037" cy="365125"/>
          </a:xfrm>
        </p:spPr>
        <p:txBody>
          <a:bodyPr/>
          <a:lstStyle/>
          <a:p>
            <a:fld id="{710AE426-CBD1-49BA-A1DA-945CCEE2ED80}" type="datetimeFigureOut">
              <a:rPr lang="en-US" smtClean="0"/>
              <a:t>12/3/2025</a:t>
            </a:fld>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4796658" y="6343955"/>
            <a:ext cx="429207" cy="365125"/>
          </a:xfrm>
        </p:spPr>
        <p:txBody>
          <a:bodyPr/>
          <a:lstStyle>
            <a:lvl1pPr>
              <a:defRPr>
                <a:solidFill>
                  <a:schemeClr val="tx1"/>
                </a:solidFill>
                <a:effectLst/>
              </a:defRPr>
            </a:lvl1pPr>
          </a:lstStyle>
          <a:p>
            <a:fld id="{0B3A8078-5A32-4B09-ABA5-7ABEFD22E08A}" type="slidenum">
              <a:rPr lang="en-US" smtClean="0"/>
              <a:t>‹#›</a:t>
            </a:fld>
            <a:endParaRPr lang="en-US"/>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5658928" y="0"/>
            <a:ext cx="6533072" cy="6858000"/>
          </a:xfrm>
          <a:blipFill dpi="0" rotWithShape="1">
            <a:blip r:embed="rId2">
              <a:alphaModFix amt="60000"/>
            </a:blip>
            <a:srcRect/>
            <a:stretch>
              <a:fillRect/>
            </a:stretch>
          </a:blipFill>
        </p:spPr>
        <p:txBody>
          <a:bodyPr/>
          <a:lstStyle>
            <a:lvl1pPr marL="0" indent="0">
              <a:buNone/>
              <a:defRPr/>
            </a:lvl1pPr>
          </a:lstStyle>
          <a:p>
            <a:r>
              <a:rPr lang="en-US" dirty="0"/>
              <a:t> </a:t>
            </a:r>
          </a:p>
        </p:txBody>
      </p:sp>
    </p:spTree>
    <p:extLst>
      <p:ext uri="{BB962C8B-B14F-4D97-AF65-F5344CB8AC3E}">
        <p14:creationId xmlns:p14="http://schemas.microsoft.com/office/powerpoint/2010/main" val="286060055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Content with Picture 7">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7927848" y="425503"/>
            <a:ext cx="3657600" cy="1667226"/>
          </a:xfrm>
        </p:spPr>
        <p:txBody>
          <a:bodyPr vert="horz" lIns="91440" tIns="45720" rIns="91440" bIns="45720" rtlCol="0" anchor="b">
            <a:normAutofit/>
          </a:bodyPr>
          <a:lstStyle>
            <a:lvl1pPr>
              <a:defRPr lang="en-US" dirty="0"/>
            </a:lvl1pPr>
          </a:lstStyle>
          <a:p>
            <a:pPr lvl="0"/>
            <a:r>
              <a:rPr lang="en-US"/>
              <a:t>Click to edit Master title style</a:t>
            </a:r>
            <a:endParaRPr lang="en-US" dirty="0"/>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1" y="0"/>
            <a:ext cx="7296028" cy="6858000"/>
          </a:xfrm>
          <a:blipFill dpi="0" rotWithShape="1">
            <a:blip r:embed="rId2">
              <a:alphaModFix amt="60000"/>
            </a:blip>
            <a:srcRect/>
            <a:stretch>
              <a:fillRect/>
            </a:stretch>
          </a:blipFill>
        </p:spPr>
        <p:txBody>
          <a:bodyPr/>
          <a:lstStyle>
            <a:lvl1pPr marL="0" indent="0">
              <a:buNone/>
              <a:defRPr/>
            </a:lvl1pPr>
          </a:lstStyle>
          <a:p>
            <a:r>
              <a:rPr lang="en-US" dirty="0"/>
              <a:t> </a:t>
            </a:r>
          </a:p>
        </p:txBody>
      </p:sp>
      <p:sp>
        <p:nvSpPr>
          <p:cNvPr id="8" name="Content Placeholder 7">
            <a:extLst>
              <a:ext uri="{FF2B5EF4-FFF2-40B4-BE49-F238E27FC236}">
                <a16:creationId xmlns:a16="http://schemas.microsoft.com/office/drawing/2014/main" id="{747AED59-1A26-9C13-8482-7857E7DEFE52}"/>
              </a:ext>
            </a:extLst>
          </p:cNvPr>
          <p:cNvSpPr>
            <a:spLocks noGrp="1"/>
          </p:cNvSpPr>
          <p:nvPr>
            <p:ph sz="quarter" idx="14"/>
          </p:nvPr>
        </p:nvSpPr>
        <p:spPr>
          <a:xfrm>
            <a:off x="7927848" y="2315569"/>
            <a:ext cx="3657600" cy="385464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Footer Placeholder 8">
            <a:extLst>
              <a:ext uri="{FF2B5EF4-FFF2-40B4-BE49-F238E27FC236}">
                <a16:creationId xmlns:a16="http://schemas.microsoft.com/office/drawing/2014/main" id="{B09198F5-FF38-389C-E060-120AC6301809}"/>
              </a:ext>
            </a:extLst>
          </p:cNvPr>
          <p:cNvSpPr>
            <a:spLocks noGrp="1"/>
          </p:cNvSpPr>
          <p:nvPr>
            <p:ph type="ftr" sz="quarter" idx="16"/>
          </p:nvPr>
        </p:nvSpPr>
        <p:spPr>
          <a:xfrm>
            <a:off x="7918704" y="6343955"/>
            <a:ext cx="2300050" cy="365125"/>
          </a:xfrm>
        </p:spPr>
        <p:txBody>
          <a:bodyPr/>
          <a:lstStyle/>
          <a:p>
            <a:endParaRPr lang="en-US"/>
          </a:p>
        </p:txBody>
      </p:sp>
      <p:sp>
        <p:nvSpPr>
          <p:cNvPr id="4" name="Date Placeholder 3">
            <a:extLst>
              <a:ext uri="{FF2B5EF4-FFF2-40B4-BE49-F238E27FC236}">
                <a16:creationId xmlns:a16="http://schemas.microsoft.com/office/drawing/2014/main" id="{15305F20-8340-4F06-2EA5-4D05FFED4587}"/>
              </a:ext>
            </a:extLst>
          </p:cNvPr>
          <p:cNvSpPr>
            <a:spLocks noGrp="1"/>
          </p:cNvSpPr>
          <p:nvPr>
            <p:ph type="dt" sz="half" idx="15"/>
          </p:nvPr>
        </p:nvSpPr>
        <p:spPr>
          <a:xfrm>
            <a:off x="10224724" y="6343955"/>
            <a:ext cx="922372" cy="365125"/>
          </a:xfrm>
        </p:spPr>
        <p:txBody>
          <a:bodyPr/>
          <a:lstStyle/>
          <a:p>
            <a:fld id="{710AE426-CBD1-49BA-A1DA-945CCEE2ED80}" type="datetimeFigureOut">
              <a:rPr lang="en-US" smtClean="0"/>
              <a:t>12/3/2025</a:t>
            </a:fld>
            <a:endParaRPr lang="en-US"/>
          </a:p>
        </p:txBody>
      </p:sp>
      <p:sp>
        <p:nvSpPr>
          <p:cNvPr id="10" name="Slide Number Placeholder 9">
            <a:extLst>
              <a:ext uri="{FF2B5EF4-FFF2-40B4-BE49-F238E27FC236}">
                <a16:creationId xmlns:a16="http://schemas.microsoft.com/office/drawing/2014/main" id="{4963CA08-6B63-DC1E-8CB3-C323C9040122}"/>
              </a:ext>
            </a:extLst>
          </p:cNvPr>
          <p:cNvSpPr>
            <a:spLocks noGrp="1"/>
          </p:cNvSpPr>
          <p:nvPr>
            <p:ph type="sldNum" sz="quarter" idx="17"/>
          </p:nvPr>
        </p:nvSpPr>
        <p:spPr>
          <a:xfrm>
            <a:off x="11147096" y="6343955"/>
            <a:ext cx="429207" cy="365125"/>
          </a:xfrm>
        </p:spPr>
        <p:txBody>
          <a:bodyPr/>
          <a:lstStyle/>
          <a:p>
            <a:fld id="{0B3A8078-5A32-4B09-ABA5-7ABEFD22E08A}" type="slidenum">
              <a:rPr lang="en-US" smtClean="0"/>
              <a:t>‹#›</a:t>
            </a:fld>
            <a:endParaRPr lang="en-US"/>
          </a:p>
        </p:txBody>
      </p:sp>
    </p:spTree>
    <p:extLst>
      <p:ext uri="{BB962C8B-B14F-4D97-AF65-F5344CB8AC3E}">
        <p14:creationId xmlns:p14="http://schemas.microsoft.com/office/powerpoint/2010/main" val="2014033291"/>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Content with Picture 8">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5697" y="429768"/>
            <a:ext cx="3657600" cy="1667226"/>
          </a:xfrm>
        </p:spPr>
        <p:txBody>
          <a:bodyPr vert="horz" lIns="91440" tIns="45720" rIns="91440" bIns="45720" rtlCol="0" anchor="b">
            <a:normAutofit/>
          </a:bodyPr>
          <a:lstStyle>
            <a:lvl1pPr>
              <a:defRPr lang="en-US" dirty="0"/>
            </a:lvl1pPr>
          </a:lstStyle>
          <a:p>
            <a:pPr lvl="0"/>
            <a:r>
              <a:rPr lang="en-US"/>
              <a:t>Click to edit Master title style</a:t>
            </a:r>
            <a:endParaRPr lang="en-US" dirty="0"/>
          </a:p>
        </p:txBody>
      </p:sp>
      <p:sp>
        <p:nvSpPr>
          <p:cNvPr id="8" name="Content Placeholder 7">
            <a:extLst>
              <a:ext uri="{FF2B5EF4-FFF2-40B4-BE49-F238E27FC236}">
                <a16:creationId xmlns:a16="http://schemas.microsoft.com/office/drawing/2014/main" id="{747AED59-1A26-9C13-8482-7857E7DEFE52}"/>
              </a:ext>
            </a:extLst>
          </p:cNvPr>
          <p:cNvSpPr>
            <a:spLocks noGrp="1"/>
          </p:cNvSpPr>
          <p:nvPr>
            <p:ph sz="quarter" idx="14"/>
          </p:nvPr>
        </p:nvSpPr>
        <p:spPr>
          <a:xfrm>
            <a:off x="615823" y="2315569"/>
            <a:ext cx="3657600" cy="38148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Footer Placeholder 8">
            <a:extLst>
              <a:ext uri="{FF2B5EF4-FFF2-40B4-BE49-F238E27FC236}">
                <a16:creationId xmlns:a16="http://schemas.microsoft.com/office/drawing/2014/main" id="{B09198F5-FF38-389C-E060-120AC6301809}"/>
              </a:ext>
            </a:extLst>
          </p:cNvPr>
          <p:cNvSpPr>
            <a:spLocks noGrp="1"/>
          </p:cNvSpPr>
          <p:nvPr>
            <p:ph type="ftr" sz="quarter" idx="16"/>
          </p:nvPr>
        </p:nvSpPr>
        <p:spPr>
          <a:xfrm>
            <a:off x="615697" y="6343955"/>
            <a:ext cx="1637337" cy="365125"/>
          </a:xfrm>
        </p:spPr>
        <p:txBody>
          <a:bodyPr/>
          <a:lstStyle/>
          <a:p>
            <a:endParaRPr lang="en-US"/>
          </a:p>
        </p:txBody>
      </p:sp>
      <p:sp>
        <p:nvSpPr>
          <p:cNvPr id="4" name="Date Placeholder 3">
            <a:extLst>
              <a:ext uri="{FF2B5EF4-FFF2-40B4-BE49-F238E27FC236}">
                <a16:creationId xmlns:a16="http://schemas.microsoft.com/office/drawing/2014/main" id="{15305F20-8340-4F06-2EA5-4D05FFED4587}"/>
              </a:ext>
            </a:extLst>
          </p:cNvPr>
          <p:cNvSpPr>
            <a:spLocks noGrp="1"/>
          </p:cNvSpPr>
          <p:nvPr>
            <p:ph type="dt" sz="half" idx="15"/>
          </p:nvPr>
        </p:nvSpPr>
        <p:spPr>
          <a:xfrm>
            <a:off x="2703447" y="6343955"/>
            <a:ext cx="949766" cy="365125"/>
          </a:xfrm>
        </p:spPr>
        <p:txBody>
          <a:bodyPr/>
          <a:lstStyle/>
          <a:p>
            <a:fld id="{710AE426-CBD1-49BA-A1DA-945CCEE2ED80}" type="datetimeFigureOut">
              <a:rPr lang="en-US" smtClean="0"/>
              <a:t>12/3/2025</a:t>
            </a:fld>
            <a:endParaRPr lang="en-US"/>
          </a:p>
        </p:txBody>
      </p:sp>
      <p:sp>
        <p:nvSpPr>
          <p:cNvPr id="10" name="Slide Number Placeholder 9">
            <a:extLst>
              <a:ext uri="{FF2B5EF4-FFF2-40B4-BE49-F238E27FC236}">
                <a16:creationId xmlns:a16="http://schemas.microsoft.com/office/drawing/2014/main" id="{4963CA08-6B63-DC1E-8CB3-C323C9040122}"/>
              </a:ext>
            </a:extLst>
          </p:cNvPr>
          <p:cNvSpPr>
            <a:spLocks noGrp="1"/>
          </p:cNvSpPr>
          <p:nvPr>
            <p:ph type="sldNum" sz="quarter" idx="17"/>
          </p:nvPr>
        </p:nvSpPr>
        <p:spPr>
          <a:xfrm>
            <a:off x="3653213" y="6343955"/>
            <a:ext cx="429207" cy="365125"/>
          </a:xfrm>
        </p:spPr>
        <p:txBody>
          <a:bodyPr/>
          <a:lstStyle/>
          <a:p>
            <a:fld id="{0B3A8078-5A32-4B09-ABA5-7ABEFD22E08A}" type="slidenum">
              <a:rPr lang="en-US" smtClean="0"/>
              <a:t>‹#›</a:t>
            </a:fld>
            <a:endParaRPr lang="en-US"/>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4895088" y="0"/>
            <a:ext cx="7296912" cy="6858000"/>
          </a:xfrm>
          <a:blipFill dpi="0" rotWithShape="1">
            <a:blip r:embed="rId2">
              <a:alphaModFix amt="60000"/>
            </a:blip>
            <a:srcRect/>
            <a:stretch>
              <a:fillRect/>
            </a:stretch>
          </a:blipFill>
        </p:spPr>
        <p:txBody>
          <a:bodyPr/>
          <a:lstStyle>
            <a:lvl1pPr marL="0" indent="0">
              <a:buNone/>
              <a:defRPr/>
            </a:lvl1pPr>
          </a:lstStyle>
          <a:p>
            <a:r>
              <a:rPr lang="en-US" dirty="0"/>
              <a:t> </a:t>
            </a:r>
          </a:p>
        </p:txBody>
      </p:sp>
    </p:spTree>
    <p:extLst>
      <p:ext uri="{BB962C8B-B14F-4D97-AF65-F5344CB8AC3E}">
        <p14:creationId xmlns:p14="http://schemas.microsoft.com/office/powerpoint/2010/main" val="2136798353"/>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Content with Picture 9">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8888061" y="929554"/>
            <a:ext cx="2699254" cy="1858941"/>
          </a:xfrm>
        </p:spPr>
        <p:txBody>
          <a:bodyPr vert="horz" lIns="91440" tIns="45720" rIns="91440" bIns="45720" rtlCol="0" anchor="b">
            <a:normAutofit/>
          </a:bodyPr>
          <a:lstStyle>
            <a:lvl1pPr>
              <a:defRPr lang="en-US" sz="2500" dirty="0"/>
            </a:lvl1pPr>
          </a:lstStyle>
          <a:p>
            <a:pPr lvl="0"/>
            <a:r>
              <a:rPr lang="en-US"/>
              <a:t>Click to edit Master title style</a:t>
            </a:r>
            <a:endParaRPr lang="en-US" dirty="0"/>
          </a:p>
        </p:txBody>
      </p:sp>
      <p:sp>
        <p:nvSpPr>
          <p:cNvPr id="10" name="Picture Placeholder 9">
            <a:extLst>
              <a:ext uri="{FF2B5EF4-FFF2-40B4-BE49-F238E27FC236}">
                <a16:creationId xmlns:a16="http://schemas.microsoft.com/office/drawing/2014/main" id="{3CA946DA-5AE8-39E2-3ADD-B8F06308C1C6}"/>
              </a:ext>
            </a:extLst>
          </p:cNvPr>
          <p:cNvSpPr>
            <a:spLocks noGrp="1"/>
          </p:cNvSpPr>
          <p:nvPr>
            <p:ph type="pic" sz="quarter" idx="13" hasCustomPrompt="1"/>
          </p:nvPr>
        </p:nvSpPr>
        <p:spPr>
          <a:xfrm>
            <a:off x="0" y="0"/>
            <a:ext cx="8326323" cy="6858000"/>
          </a:xfrm>
          <a:custGeom>
            <a:avLst/>
            <a:gdLst>
              <a:gd name="connsiteX0" fmla="*/ 0 w 8326323"/>
              <a:gd name="connsiteY0" fmla="*/ 0 h 6858000"/>
              <a:gd name="connsiteX1" fmla="*/ 8326323 w 8326323"/>
              <a:gd name="connsiteY1" fmla="*/ 0 h 6858000"/>
              <a:gd name="connsiteX2" fmla="*/ 8326323 w 8326323"/>
              <a:gd name="connsiteY2" fmla="*/ 6858000 h 6858000"/>
              <a:gd name="connsiteX3" fmla="*/ 0 w 8326323"/>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8326323" h="6858000">
                <a:moveTo>
                  <a:pt x="0" y="0"/>
                </a:moveTo>
                <a:lnTo>
                  <a:pt x="8326323" y="0"/>
                </a:lnTo>
                <a:lnTo>
                  <a:pt x="8326323" y="6858000"/>
                </a:lnTo>
                <a:lnTo>
                  <a:pt x="0" y="6858000"/>
                </a:lnTo>
                <a:close/>
              </a:path>
            </a:pathLst>
          </a:custGeom>
          <a:blipFill dpi="0" rotWithShape="1">
            <a:blip r:embed="rId2">
              <a:alphaModFix amt="60000"/>
            </a:blip>
            <a:srcRect/>
            <a:stretch>
              <a:fillRect/>
            </a:stretch>
          </a:blipFill>
        </p:spPr>
        <p:txBody>
          <a:bodyPr wrap="square">
            <a:noAutofit/>
          </a:bodyPr>
          <a:lstStyle>
            <a:lvl1pPr marL="0" indent="0">
              <a:buNone/>
              <a:defRPr/>
            </a:lvl1pPr>
          </a:lstStyle>
          <a:p>
            <a:r>
              <a:rPr lang="en-US" dirty="0"/>
              <a:t> </a:t>
            </a:r>
          </a:p>
        </p:txBody>
      </p:sp>
      <p:sp>
        <p:nvSpPr>
          <p:cNvPr id="8" name="Content Placeholder 7">
            <a:extLst>
              <a:ext uri="{FF2B5EF4-FFF2-40B4-BE49-F238E27FC236}">
                <a16:creationId xmlns:a16="http://schemas.microsoft.com/office/drawing/2014/main" id="{6E0D00CE-C191-6DE5-9D82-7EFB59BC3739}"/>
              </a:ext>
            </a:extLst>
          </p:cNvPr>
          <p:cNvSpPr>
            <a:spLocks noGrp="1"/>
          </p:cNvSpPr>
          <p:nvPr>
            <p:ph sz="quarter" idx="14"/>
          </p:nvPr>
        </p:nvSpPr>
        <p:spPr>
          <a:xfrm>
            <a:off x="8889055" y="3011335"/>
            <a:ext cx="2693346" cy="2656250"/>
          </a:xfrm>
        </p:spPr>
        <p:txBody>
          <a:bodyPr vert="horz" lIns="91440" tIns="45720" rIns="91440" bIns="45720" rtlCol="0">
            <a:normAutofit/>
          </a:bodyPr>
          <a:lstStyle>
            <a:lvl1pPr marL="0" indent="0">
              <a:buNone/>
              <a:defRPr lang="en-US" dirty="0"/>
            </a:lvl1pPr>
            <a:lvl2pPr marL="228600" indent="0">
              <a:buNone/>
              <a:defRPr lang="en-US" dirty="0"/>
            </a:lvl2pPr>
            <a:lvl3pPr marL="457200" indent="0">
              <a:buNone/>
              <a:defRPr lang="en-US" dirty="0"/>
            </a:lvl3pPr>
            <a:lvl4pPr marL="685800" indent="0">
              <a:buNone/>
              <a:defRPr lang="en-US" dirty="0"/>
            </a:lvl4pPr>
            <a:lvl5pPr marL="914400" indent="0">
              <a:buNone/>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8888061" y="6343955"/>
            <a:ext cx="1404460" cy="365125"/>
          </a:xfrm>
        </p:spPr>
        <p:txBody>
          <a:bodyPr/>
          <a:lstStyle/>
          <a:p>
            <a:endParaRPr lang="en-US"/>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10292522" y="6343955"/>
            <a:ext cx="854573" cy="365125"/>
          </a:xfrm>
        </p:spPr>
        <p:txBody>
          <a:bodyPr/>
          <a:lstStyle>
            <a:lvl1pPr>
              <a:defRPr>
                <a:solidFill>
                  <a:schemeClr val="tx1"/>
                </a:solidFill>
                <a:effectLst/>
              </a:defRPr>
            </a:lvl1pPr>
          </a:lstStyle>
          <a:p>
            <a:fld id="{710AE426-CBD1-49BA-A1DA-945CCEE2ED80}" type="datetimeFigureOut">
              <a:rPr lang="en-US" smtClean="0"/>
              <a:t>12/3/2025</a:t>
            </a:fld>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11147096" y="6343955"/>
            <a:ext cx="429207" cy="365125"/>
          </a:xfrm>
        </p:spPr>
        <p:txBody>
          <a:bodyPr/>
          <a:lstStyle/>
          <a:p>
            <a:fld id="{0B3A8078-5A32-4B09-ABA5-7ABEFD22E08A}" type="slidenum">
              <a:rPr lang="en-US" smtClean="0"/>
              <a:t>‹#›</a:t>
            </a:fld>
            <a:endParaRPr lang="en-US"/>
          </a:p>
        </p:txBody>
      </p:sp>
    </p:spTree>
    <p:extLst>
      <p:ext uri="{BB962C8B-B14F-4D97-AF65-F5344CB8AC3E}">
        <p14:creationId xmlns:p14="http://schemas.microsoft.com/office/powerpoint/2010/main" val="236348335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Content with Picture 10">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5697" y="929554"/>
            <a:ext cx="2699254" cy="1858941"/>
          </a:xfrm>
        </p:spPr>
        <p:txBody>
          <a:bodyPr vert="horz" lIns="91440" tIns="45720" rIns="91440" bIns="45720" rtlCol="0" anchor="b">
            <a:normAutofit/>
          </a:bodyPr>
          <a:lstStyle>
            <a:lvl1pPr>
              <a:defRPr lang="en-US" sz="2500" dirty="0"/>
            </a:lvl1pPr>
          </a:lstStyle>
          <a:p>
            <a:pPr lvl="0"/>
            <a:r>
              <a:rPr lang="en-US"/>
              <a:t>Click to edit Master title style</a:t>
            </a:r>
            <a:endParaRPr lang="en-US" dirty="0"/>
          </a:p>
        </p:txBody>
      </p:sp>
      <p:sp>
        <p:nvSpPr>
          <p:cNvPr id="8" name="Content Placeholder 7">
            <a:extLst>
              <a:ext uri="{FF2B5EF4-FFF2-40B4-BE49-F238E27FC236}">
                <a16:creationId xmlns:a16="http://schemas.microsoft.com/office/drawing/2014/main" id="{6E0D00CE-C191-6DE5-9D82-7EFB59BC3739}"/>
              </a:ext>
            </a:extLst>
          </p:cNvPr>
          <p:cNvSpPr>
            <a:spLocks noGrp="1"/>
          </p:cNvSpPr>
          <p:nvPr>
            <p:ph sz="quarter" idx="14"/>
          </p:nvPr>
        </p:nvSpPr>
        <p:spPr>
          <a:xfrm>
            <a:off x="616691" y="3011335"/>
            <a:ext cx="2693346" cy="2656250"/>
          </a:xfrm>
        </p:spPr>
        <p:txBody>
          <a:bodyPr vert="horz" lIns="91440" tIns="45720" rIns="91440" bIns="45720" rtlCol="0">
            <a:normAutofit/>
          </a:bodyPr>
          <a:lstStyle>
            <a:lvl1pPr marL="0" indent="0">
              <a:buNone/>
              <a:defRPr lang="en-US" dirty="0"/>
            </a:lvl1pPr>
            <a:lvl2pPr marL="228600" indent="0">
              <a:buNone/>
              <a:defRPr lang="en-US" dirty="0"/>
            </a:lvl2pPr>
            <a:lvl3pPr marL="457200" indent="0">
              <a:buNone/>
              <a:defRPr lang="en-US" dirty="0"/>
            </a:lvl3pPr>
            <a:lvl4pPr marL="685800" indent="0">
              <a:buNone/>
              <a:defRPr lang="en-US" dirty="0"/>
            </a:lvl4pPr>
            <a:lvl5pPr marL="914400" indent="0">
              <a:buNone/>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615697" y="6343955"/>
            <a:ext cx="1404460" cy="365125"/>
          </a:xfrm>
        </p:spPr>
        <p:txBody>
          <a:bodyPr/>
          <a:lstStyle/>
          <a:p>
            <a:endParaRPr lang="en-US"/>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1606165" y="6343955"/>
            <a:ext cx="1597578" cy="365125"/>
          </a:xfrm>
        </p:spPr>
        <p:txBody>
          <a:bodyPr/>
          <a:lstStyle>
            <a:lvl1pPr>
              <a:defRPr>
                <a:solidFill>
                  <a:schemeClr val="tx1"/>
                </a:solidFill>
                <a:effectLst/>
              </a:defRPr>
            </a:lvl1pPr>
          </a:lstStyle>
          <a:p>
            <a:fld id="{710AE426-CBD1-49BA-A1DA-945CCEE2ED80}" type="datetimeFigureOut">
              <a:rPr lang="en-US" smtClean="0"/>
              <a:t>12/3/2025</a:t>
            </a:fld>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3203743" y="6343955"/>
            <a:ext cx="429207" cy="365125"/>
          </a:xfrm>
        </p:spPr>
        <p:txBody>
          <a:bodyPr/>
          <a:lstStyle/>
          <a:p>
            <a:fld id="{0B3A8078-5A32-4B09-ABA5-7ABEFD22E08A}" type="slidenum">
              <a:rPr lang="en-US" smtClean="0"/>
              <a:t>‹#›</a:t>
            </a:fld>
            <a:endParaRPr lang="en-US"/>
          </a:p>
        </p:txBody>
      </p:sp>
      <p:sp>
        <p:nvSpPr>
          <p:cNvPr id="10" name="Picture Placeholder 9">
            <a:extLst>
              <a:ext uri="{FF2B5EF4-FFF2-40B4-BE49-F238E27FC236}">
                <a16:creationId xmlns:a16="http://schemas.microsoft.com/office/drawing/2014/main" id="{3CA946DA-5AE8-39E2-3ADD-B8F06308C1C6}"/>
              </a:ext>
            </a:extLst>
          </p:cNvPr>
          <p:cNvSpPr>
            <a:spLocks noGrp="1"/>
          </p:cNvSpPr>
          <p:nvPr>
            <p:ph type="pic" sz="quarter" idx="13" hasCustomPrompt="1"/>
          </p:nvPr>
        </p:nvSpPr>
        <p:spPr>
          <a:xfrm>
            <a:off x="3865677" y="0"/>
            <a:ext cx="8326323" cy="6858000"/>
          </a:xfrm>
          <a:custGeom>
            <a:avLst/>
            <a:gdLst>
              <a:gd name="connsiteX0" fmla="*/ 0 w 8326323"/>
              <a:gd name="connsiteY0" fmla="*/ 0 h 6858000"/>
              <a:gd name="connsiteX1" fmla="*/ 8326323 w 8326323"/>
              <a:gd name="connsiteY1" fmla="*/ 0 h 6858000"/>
              <a:gd name="connsiteX2" fmla="*/ 8326323 w 8326323"/>
              <a:gd name="connsiteY2" fmla="*/ 6858000 h 6858000"/>
              <a:gd name="connsiteX3" fmla="*/ 0 w 8326323"/>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8326323" h="6858000">
                <a:moveTo>
                  <a:pt x="0" y="0"/>
                </a:moveTo>
                <a:lnTo>
                  <a:pt x="8326323" y="0"/>
                </a:lnTo>
                <a:lnTo>
                  <a:pt x="8326323" y="6858000"/>
                </a:lnTo>
                <a:lnTo>
                  <a:pt x="0" y="6858000"/>
                </a:lnTo>
                <a:close/>
              </a:path>
            </a:pathLst>
          </a:custGeom>
          <a:blipFill dpi="0" rotWithShape="1">
            <a:blip r:embed="rId2">
              <a:alphaModFix amt="60000"/>
            </a:blip>
            <a:srcRect/>
            <a:stretch>
              <a:fillRect/>
            </a:stretch>
          </a:blipFill>
        </p:spPr>
        <p:txBody>
          <a:bodyPr wrap="square">
            <a:noAutofit/>
          </a:bodyPr>
          <a:lstStyle>
            <a:lvl1pPr marL="0" indent="0">
              <a:buNone/>
              <a:defRPr/>
            </a:lvl1pPr>
          </a:lstStyle>
          <a:p>
            <a:r>
              <a:rPr lang="en-US" dirty="0"/>
              <a:t> </a:t>
            </a:r>
          </a:p>
        </p:txBody>
      </p:sp>
    </p:spTree>
    <p:extLst>
      <p:ext uri="{BB962C8B-B14F-4D97-AF65-F5344CB8AC3E}">
        <p14:creationId xmlns:p14="http://schemas.microsoft.com/office/powerpoint/2010/main" val="3183795822"/>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Content with Picture 1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2646" y="5012268"/>
            <a:ext cx="4019522" cy="1127275"/>
          </a:xfrm>
        </p:spPr>
        <p:txBody>
          <a:bodyPr vert="horz" lIns="91440" tIns="45720" rIns="91440" bIns="45720" rtlCol="0" anchor="t">
            <a:normAutofit/>
          </a:bodyPr>
          <a:lstStyle>
            <a:lvl1pPr>
              <a:defRPr lang="en-US" dirty="0"/>
            </a:lvl1pPr>
          </a:lstStyle>
          <a:p>
            <a:pPr lvl="0"/>
            <a:r>
              <a:rPr lang="en-US"/>
              <a:t>Click to edit Master title style</a:t>
            </a:r>
            <a:endParaRPr lang="en-US" dirty="0"/>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1" y="0"/>
            <a:ext cx="12192000" cy="4635132"/>
          </a:xfrm>
          <a:blipFill dpi="0" rotWithShape="1">
            <a:blip r:embed="rId2">
              <a:alphaModFix amt="60000"/>
            </a:blip>
            <a:srcRect/>
            <a:stretch>
              <a:fillRect/>
            </a:stretch>
          </a:blipFill>
        </p:spPr>
        <p:txBody>
          <a:bodyPr/>
          <a:lstStyle>
            <a:lvl1pPr marL="0" indent="0">
              <a:buNone/>
              <a:defRPr/>
            </a:lvl1pPr>
          </a:lstStyle>
          <a:p>
            <a:r>
              <a:rPr lang="en-US" dirty="0"/>
              <a:t> </a:t>
            </a:r>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endParaRPr lang="en-US"/>
          </a:p>
        </p:txBody>
      </p:sp>
      <p:sp>
        <p:nvSpPr>
          <p:cNvPr id="8" name="Content Placeholder 7">
            <a:extLst>
              <a:ext uri="{FF2B5EF4-FFF2-40B4-BE49-F238E27FC236}">
                <a16:creationId xmlns:a16="http://schemas.microsoft.com/office/drawing/2014/main" id="{C3D15418-1E32-0501-0E66-54FC2DD08E39}"/>
              </a:ext>
            </a:extLst>
          </p:cNvPr>
          <p:cNvSpPr>
            <a:spLocks noGrp="1"/>
          </p:cNvSpPr>
          <p:nvPr>
            <p:ph sz="quarter" idx="14"/>
          </p:nvPr>
        </p:nvSpPr>
        <p:spPr>
          <a:xfrm>
            <a:off x="5156009" y="5012267"/>
            <a:ext cx="6426391" cy="1241576"/>
          </a:xfrm>
        </p:spPr>
        <p:txBody>
          <a:bodyPr vert="horz" lIns="91440" tIns="45720" rIns="91440" bIns="45720" rtlCol="0">
            <a:normAutofit/>
          </a:bodyPr>
          <a:lstStyle>
            <a:lvl1pPr marL="0" indent="0">
              <a:buNone/>
              <a:defRPr lang="en-US" dirty="0"/>
            </a:lvl1pPr>
            <a:lvl2pPr marL="228600" indent="0">
              <a:buNone/>
              <a:defRPr lang="en-US" dirty="0"/>
            </a:lvl2pPr>
            <a:lvl3pPr marL="457200" indent="0">
              <a:buNone/>
              <a:defRPr lang="en-US" dirty="0"/>
            </a:lvl3pPr>
            <a:lvl4pPr marL="685800" indent="0">
              <a:buNone/>
              <a:defRPr lang="en-US" dirty="0"/>
            </a:lvl4pPr>
            <a:lvl5pPr marL="914400" indent="0">
              <a:buNone/>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710AE426-CBD1-49BA-A1DA-945CCEE2ED80}" type="datetimeFigureOut">
              <a:rPr lang="en-US" smtClean="0"/>
              <a:t>12/3/2025</a:t>
            </a:fld>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0B3A8078-5A32-4B09-ABA5-7ABEFD22E08A}" type="slidenum">
              <a:rPr lang="en-US" smtClean="0"/>
              <a:t>‹#›</a:t>
            </a:fld>
            <a:endParaRPr lang="en-US"/>
          </a:p>
        </p:txBody>
      </p:sp>
    </p:spTree>
    <p:extLst>
      <p:ext uri="{BB962C8B-B14F-4D97-AF65-F5344CB8AC3E}">
        <p14:creationId xmlns:p14="http://schemas.microsoft.com/office/powerpoint/2010/main" val="149595420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p:cSld name="Content with Picture 1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2646" y="4162318"/>
            <a:ext cx="3044954" cy="1892808"/>
          </a:xfrm>
        </p:spPr>
        <p:txBody>
          <a:bodyPr vert="horz" lIns="91440" tIns="45720" rIns="91440" bIns="45720" rtlCol="0" anchor="t">
            <a:normAutofit/>
          </a:bodyPr>
          <a:lstStyle>
            <a:lvl1pPr>
              <a:defRPr lang="en-US" sz="2500" dirty="0"/>
            </a:lvl1pPr>
          </a:lstStyle>
          <a:p>
            <a:pPr lvl="0"/>
            <a:r>
              <a:rPr lang="en-US"/>
              <a:t>Click to edit Master title style</a:t>
            </a:r>
            <a:endParaRPr lang="en-US" dirty="0"/>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1" y="0"/>
            <a:ext cx="12192000" cy="3778270"/>
          </a:xfrm>
          <a:blipFill dpi="0" rotWithShape="1">
            <a:blip r:embed="rId2">
              <a:alphaModFix amt="60000"/>
            </a:blip>
            <a:srcRect/>
            <a:stretch>
              <a:fillRect/>
            </a:stretch>
          </a:blipFill>
        </p:spPr>
        <p:txBody>
          <a:bodyPr/>
          <a:lstStyle>
            <a:lvl1pPr marL="0" indent="0">
              <a:buNone/>
              <a:defRPr/>
            </a:lvl1pPr>
          </a:lstStyle>
          <a:p>
            <a:r>
              <a:rPr lang="en-US" dirty="0"/>
              <a:t> </a:t>
            </a:r>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endParaRPr lang="en-US"/>
          </a:p>
        </p:txBody>
      </p:sp>
      <p:sp>
        <p:nvSpPr>
          <p:cNvPr id="8" name="Content Placeholder 7">
            <a:extLst>
              <a:ext uri="{FF2B5EF4-FFF2-40B4-BE49-F238E27FC236}">
                <a16:creationId xmlns:a16="http://schemas.microsoft.com/office/drawing/2014/main" id="{C3D15418-1E32-0501-0E66-54FC2DD08E39}"/>
              </a:ext>
            </a:extLst>
          </p:cNvPr>
          <p:cNvSpPr>
            <a:spLocks noGrp="1"/>
          </p:cNvSpPr>
          <p:nvPr>
            <p:ph sz="quarter" idx="14"/>
          </p:nvPr>
        </p:nvSpPr>
        <p:spPr>
          <a:xfrm>
            <a:off x="4122370" y="4162318"/>
            <a:ext cx="7460029" cy="2091525"/>
          </a:xfrm>
        </p:spPr>
        <p:txBody>
          <a:bodyPr vert="horz" lIns="91440" tIns="45720" rIns="91440" bIns="45720" rtlCol="0">
            <a:normAutofit/>
          </a:bodyPr>
          <a:lstStyle>
            <a:lvl1pPr marL="0" indent="0">
              <a:buNone/>
              <a:defRPr lang="en-US" dirty="0"/>
            </a:lvl1pPr>
            <a:lvl2pPr marL="228600" indent="0">
              <a:buNone/>
              <a:defRPr lang="en-US" dirty="0"/>
            </a:lvl2pPr>
            <a:lvl3pPr marL="457200" indent="0">
              <a:buNone/>
              <a:defRPr lang="en-US" dirty="0"/>
            </a:lvl3pPr>
            <a:lvl4pPr marL="685800" indent="0">
              <a:buNone/>
              <a:defRPr lang="en-US" dirty="0"/>
            </a:lvl4pPr>
            <a:lvl5pPr marL="914400" indent="0">
              <a:buNone/>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710AE426-CBD1-49BA-A1DA-945CCEE2ED80}" type="datetimeFigureOut">
              <a:rPr lang="en-US" smtClean="0"/>
              <a:t>12/3/2025</a:t>
            </a:fld>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0B3A8078-5A32-4B09-ABA5-7ABEFD22E08A}" type="slidenum">
              <a:rPr lang="en-US" smtClean="0"/>
              <a:t>‹#›</a:t>
            </a:fld>
            <a:endParaRPr lang="en-US"/>
          </a:p>
        </p:txBody>
      </p:sp>
    </p:spTree>
    <p:extLst>
      <p:ext uri="{BB962C8B-B14F-4D97-AF65-F5344CB8AC3E}">
        <p14:creationId xmlns:p14="http://schemas.microsoft.com/office/powerpoint/2010/main" val="4113050479"/>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Content with Picture 1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2646" y="3712508"/>
            <a:ext cx="3014218" cy="2019782"/>
          </a:xfrm>
        </p:spPr>
        <p:txBody>
          <a:bodyPr vert="horz" lIns="91440" tIns="45720" rIns="91440" bIns="45720" rtlCol="0" anchor="t">
            <a:normAutofit/>
          </a:bodyPr>
          <a:lstStyle>
            <a:lvl1pPr>
              <a:defRPr lang="en-US" sz="2500" dirty="0"/>
            </a:lvl1pPr>
          </a:lstStyle>
          <a:p>
            <a:pPr lvl="0"/>
            <a:r>
              <a:rPr lang="en-US"/>
              <a:t>Click to edit Master title style</a:t>
            </a:r>
            <a:endParaRPr lang="en-US" dirty="0"/>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741064" y="1"/>
            <a:ext cx="10734656" cy="3260034"/>
          </a:xfrm>
          <a:blipFill dpi="0" rotWithShape="1">
            <a:blip r:embed="rId2">
              <a:alphaModFix amt="60000"/>
            </a:blip>
            <a:srcRect/>
            <a:stretch>
              <a:fillRect/>
            </a:stretch>
          </a:blipFill>
        </p:spPr>
        <p:txBody>
          <a:bodyPr/>
          <a:lstStyle>
            <a:lvl1pPr marL="0" indent="0">
              <a:buNone/>
              <a:defRPr/>
            </a:lvl1pPr>
          </a:lstStyle>
          <a:p>
            <a:r>
              <a:rPr lang="en-US" dirty="0"/>
              <a:t> </a:t>
            </a:r>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endParaRPr lang="en-US"/>
          </a:p>
        </p:txBody>
      </p:sp>
      <p:sp>
        <p:nvSpPr>
          <p:cNvPr id="8" name="Content Placeholder 7">
            <a:extLst>
              <a:ext uri="{FF2B5EF4-FFF2-40B4-BE49-F238E27FC236}">
                <a16:creationId xmlns:a16="http://schemas.microsoft.com/office/drawing/2014/main" id="{C3D15418-1E32-0501-0E66-54FC2DD08E39}"/>
              </a:ext>
            </a:extLst>
          </p:cNvPr>
          <p:cNvSpPr>
            <a:spLocks noGrp="1"/>
          </p:cNvSpPr>
          <p:nvPr>
            <p:ph sz="quarter" idx="14"/>
          </p:nvPr>
        </p:nvSpPr>
        <p:spPr>
          <a:xfrm>
            <a:off x="4122370" y="3680652"/>
            <a:ext cx="7460029" cy="2558783"/>
          </a:xfrm>
        </p:spPr>
        <p:txBody>
          <a:bodyPr vert="horz" lIns="91440" tIns="45720" rIns="91440" bIns="45720" rtlCol="0">
            <a:normAutofit/>
          </a:bodyPr>
          <a:lstStyle>
            <a:lvl1pPr marL="0" indent="0">
              <a:buNone/>
              <a:defRPr lang="en-US" dirty="0"/>
            </a:lvl1pPr>
            <a:lvl2pPr marL="228600" indent="0">
              <a:buNone/>
              <a:defRPr lang="en-US" dirty="0"/>
            </a:lvl2pPr>
            <a:lvl3pPr marL="457200" indent="0">
              <a:buNone/>
              <a:defRPr lang="en-US" dirty="0"/>
            </a:lvl3pPr>
            <a:lvl4pPr marL="685800" indent="0">
              <a:buNone/>
              <a:defRPr lang="en-US" dirty="0"/>
            </a:lvl4pPr>
            <a:lvl5pPr marL="914400" indent="0">
              <a:buNone/>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710AE426-CBD1-49BA-A1DA-945CCEE2ED80}" type="datetimeFigureOut">
              <a:rPr lang="en-US" smtClean="0"/>
              <a:t>12/3/2025</a:t>
            </a:fld>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0B3A8078-5A32-4B09-ABA5-7ABEFD22E08A}" type="slidenum">
              <a:rPr lang="en-US" smtClean="0"/>
              <a:t>‹#›</a:t>
            </a:fld>
            <a:endParaRPr lang="en-US"/>
          </a:p>
        </p:txBody>
      </p:sp>
    </p:spTree>
    <p:extLst>
      <p:ext uri="{BB962C8B-B14F-4D97-AF65-F5344CB8AC3E}">
        <p14:creationId xmlns:p14="http://schemas.microsoft.com/office/powerpoint/2010/main" val="1807314277"/>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Content with Picture 1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09600" y="707477"/>
            <a:ext cx="3021873" cy="1773540"/>
          </a:xfrm>
        </p:spPr>
        <p:txBody>
          <a:bodyPr vert="horz" lIns="91440" tIns="45720" rIns="91440" bIns="45720" rtlCol="0" anchor="t">
            <a:normAutofit/>
          </a:bodyPr>
          <a:lstStyle>
            <a:lvl1pPr>
              <a:defRPr lang="en-US" sz="2500" dirty="0"/>
            </a:lvl1pPr>
          </a:lstStyle>
          <a:p>
            <a:pPr lvl="0"/>
            <a:r>
              <a:rPr lang="en-US"/>
              <a:t>Click to edit Master title style</a:t>
            </a:r>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609600" y="3135210"/>
            <a:ext cx="2791027" cy="365125"/>
          </a:xfrm>
        </p:spPr>
        <p:txBody>
          <a:bodyPr/>
          <a:lstStyle/>
          <a:p>
            <a:endParaRPr lang="en-US"/>
          </a:p>
        </p:txBody>
      </p:sp>
      <p:sp>
        <p:nvSpPr>
          <p:cNvPr id="8" name="Content Placeholder 7">
            <a:extLst>
              <a:ext uri="{FF2B5EF4-FFF2-40B4-BE49-F238E27FC236}">
                <a16:creationId xmlns:a16="http://schemas.microsoft.com/office/drawing/2014/main" id="{C3D15418-1E32-0501-0E66-54FC2DD08E39}"/>
              </a:ext>
            </a:extLst>
          </p:cNvPr>
          <p:cNvSpPr>
            <a:spLocks noGrp="1"/>
          </p:cNvSpPr>
          <p:nvPr>
            <p:ph sz="quarter" idx="14"/>
          </p:nvPr>
        </p:nvSpPr>
        <p:spPr>
          <a:xfrm>
            <a:off x="4122370" y="707476"/>
            <a:ext cx="7460029" cy="2330455"/>
          </a:xfrm>
        </p:spPr>
        <p:txBody>
          <a:bodyPr vert="horz" lIns="91440" tIns="45720" rIns="91440" bIns="45720" rtlCol="0">
            <a:normAutofit/>
          </a:bodyPr>
          <a:lstStyle>
            <a:lvl1pPr marL="0" indent="0">
              <a:buNone/>
              <a:defRPr lang="en-US" dirty="0"/>
            </a:lvl1pPr>
            <a:lvl2pPr marL="228600" indent="0">
              <a:buNone/>
              <a:defRPr lang="en-US" dirty="0"/>
            </a:lvl2pPr>
            <a:lvl3pPr marL="457200" indent="0">
              <a:buNone/>
              <a:defRPr lang="en-US" dirty="0"/>
            </a:lvl3pPr>
            <a:lvl4pPr marL="685800" indent="0">
              <a:buNone/>
              <a:defRPr lang="en-US" dirty="0"/>
            </a:lvl4pPr>
            <a:lvl5pPr marL="914400" indent="0">
              <a:buNone/>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9565894" y="3135210"/>
            <a:ext cx="1559379" cy="365125"/>
          </a:xfrm>
        </p:spPr>
        <p:txBody>
          <a:bodyPr/>
          <a:lstStyle/>
          <a:p>
            <a:fld id="{710AE426-CBD1-49BA-A1DA-945CCEE2ED80}" type="datetimeFigureOut">
              <a:rPr lang="en-US" smtClean="0"/>
              <a:t>12/3/2025</a:t>
            </a:fld>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11145151" y="3135210"/>
            <a:ext cx="429207" cy="365125"/>
          </a:xfrm>
        </p:spPr>
        <p:txBody>
          <a:bodyPr/>
          <a:lstStyle/>
          <a:p>
            <a:fld id="{0B3A8078-5A32-4B09-ABA5-7ABEFD22E08A}" type="slidenum">
              <a:rPr lang="en-US" smtClean="0"/>
              <a:t>‹#›</a:t>
            </a:fld>
            <a:endParaRPr lang="en-US"/>
          </a:p>
        </p:txBody>
      </p:sp>
      <p:sp>
        <p:nvSpPr>
          <p:cNvPr id="4" name="Picture Placeholder 3">
            <a:extLst>
              <a:ext uri="{FF2B5EF4-FFF2-40B4-BE49-F238E27FC236}">
                <a16:creationId xmlns:a16="http://schemas.microsoft.com/office/drawing/2014/main" id="{EDB92F6E-55FC-C88B-734D-26D3B9923E69}"/>
              </a:ext>
            </a:extLst>
          </p:cNvPr>
          <p:cNvSpPr>
            <a:spLocks noGrp="1"/>
          </p:cNvSpPr>
          <p:nvPr>
            <p:ph type="pic" sz="quarter" idx="13" hasCustomPrompt="1"/>
          </p:nvPr>
        </p:nvSpPr>
        <p:spPr>
          <a:xfrm>
            <a:off x="-1" y="3636524"/>
            <a:ext cx="12192000" cy="3221477"/>
          </a:xfrm>
          <a:custGeom>
            <a:avLst/>
            <a:gdLst>
              <a:gd name="connsiteX0" fmla="*/ 0 w 12192000"/>
              <a:gd name="connsiteY0" fmla="*/ 0 h 3221477"/>
              <a:gd name="connsiteX1" fmla="*/ 12192000 w 12192000"/>
              <a:gd name="connsiteY1" fmla="*/ 0 h 3221477"/>
              <a:gd name="connsiteX2" fmla="*/ 12192000 w 12192000"/>
              <a:gd name="connsiteY2" fmla="*/ 3221477 h 3221477"/>
              <a:gd name="connsiteX3" fmla="*/ 0 w 12192000"/>
              <a:gd name="connsiteY3" fmla="*/ 3221477 h 3221477"/>
            </a:gdLst>
            <a:ahLst/>
            <a:cxnLst>
              <a:cxn ang="0">
                <a:pos x="connsiteX0" y="connsiteY0"/>
              </a:cxn>
              <a:cxn ang="0">
                <a:pos x="connsiteX1" y="connsiteY1"/>
              </a:cxn>
              <a:cxn ang="0">
                <a:pos x="connsiteX2" y="connsiteY2"/>
              </a:cxn>
              <a:cxn ang="0">
                <a:pos x="connsiteX3" y="connsiteY3"/>
              </a:cxn>
            </a:cxnLst>
            <a:rect l="l" t="t" r="r" b="b"/>
            <a:pathLst>
              <a:path w="12192000" h="3221477">
                <a:moveTo>
                  <a:pt x="0" y="0"/>
                </a:moveTo>
                <a:lnTo>
                  <a:pt x="12192000" y="0"/>
                </a:lnTo>
                <a:lnTo>
                  <a:pt x="12192000" y="3221477"/>
                </a:lnTo>
                <a:lnTo>
                  <a:pt x="0" y="3221477"/>
                </a:lnTo>
                <a:close/>
              </a:path>
            </a:pathLst>
          </a:custGeom>
          <a:blipFill dpi="0" rotWithShape="1">
            <a:blip r:embed="rId2">
              <a:alphaModFix amt="60000"/>
            </a:blip>
            <a:srcRect/>
            <a:stretch>
              <a:fillRect/>
            </a:stretch>
          </a:blipFill>
        </p:spPr>
        <p:txBody>
          <a:bodyPr wrap="square">
            <a:noAutofit/>
          </a:bodyPr>
          <a:lstStyle>
            <a:lvl1pPr marL="0" indent="0">
              <a:buNone/>
              <a:defRPr/>
            </a:lvl1pPr>
          </a:lstStyle>
          <a:p>
            <a:r>
              <a:rPr lang="en-US" dirty="0"/>
              <a:t> </a:t>
            </a:r>
          </a:p>
        </p:txBody>
      </p:sp>
    </p:spTree>
    <p:extLst>
      <p:ext uri="{BB962C8B-B14F-4D97-AF65-F5344CB8AC3E}">
        <p14:creationId xmlns:p14="http://schemas.microsoft.com/office/powerpoint/2010/main" val="866339717"/>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Content with Picture 15">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2647" y="559341"/>
            <a:ext cx="10969753" cy="932688"/>
          </a:xfrm>
        </p:spPr>
        <p:txBody>
          <a:bodyPr vert="horz" lIns="91440" tIns="45720" rIns="91440" bIns="45720" rtlCol="0" anchor="b">
            <a:normAutofit/>
          </a:bodyPr>
          <a:lstStyle>
            <a:lvl1pPr>
              <a:defRPr lang="en-US" dirty="0"/>
            </a:lvl1pPr>
          </a:lstStyle>
          <a:p>
            <a:pPr lvl="0"/>
            <a:r>
              <a:rPr lang="en-US"/>
              <a:t>Click to edit Master title style</a:t>
            </a:r>
            <a:endParaRPr lang="en-US" dirty="0"/>
          </a:p>
        </p:txBody>
      </p:sp>
      <p:sp>
        <p:nvSpPr>
          <p:cNvPr id="8" name="Content Placeholder 7">
            <a:extLst>
              <a:ext uri="{FF2B5EF4-FFF2-40B4-BE49-F238E27FC236}">
                <a16:creationId xmlns:a16="http://schemas.microsoft.com/office/drawing/2014/main" id="{07755DB3-9272-8E5E-039F-AC14A2C07898}"/>
              </a:ext>
            </a:extLst>
          </p:cNvPr>
          <p:cNvSpPr>
            <a:spLocks noGrp="1"/>
          </p:cNvSpPr>
          <p:nvPr>
            <p:ph sz="quarter" idx="14"/>
          </p:nvPr>
        </p:nvSpPr>
        <p:spPr>
          <a:xfrm>
            <a:off x="612648" y="1712912"/>
            <a:ext cx="4485564" cy="461368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Footer Placeholder 8">
            <a:extLst>
              <a:ext uri="{FF2B5EF4-FFF2-40B4-BE49-F238E27FC236}">
                <a16:creationId xmlns:a16="http://schemas.microsoft.com/office/drawing/2014/main" id="{820916D3-99FA-E971-607F-14E290E58854}"/>
              </a:ext>
            </a:extLst>
          </p:cNvPr>
          <p:cNvSpPr>
            <a:spLocks noGrp="1"/>
          </p:cNvSpPr>
          <p:nvPr>
            <p:ph type="ftr" sz="quarter" idx="16"/>
          </p:nvPr>
        </p:nvSpPr>
        <p:spPr>
          <a:xfrm>
            <a:off x="612647" y="6343955"/>
            <a:ext cx="2055525" cy="365125"/>
          </a:xfrm>
        </p:spPr>
        <p:txBody>
          <a:bodyPr/>
          <a:lstStyle/>
          <a:p>
            <a:endParaRPr lang="en-US"/>
          </a:p>
        </p:txBody>
      </p:sp>
      <p:sp>
        <p:nvSpPr>
          <p:cNvPr id="4" name="Date Placeholder 3">
            <a:extLst>
              <a:ext uri="{FF2B5EF4-FFF2-40B4-BE49-F238E27FC236}">
                <a16:creationId xmlns:a16="http://schemas.microsoft.com/office/drawing/2014/main" id="{9F3CAD5B-18BB-E21E-3A4C-7BAACB8519A4}"/>
              </a:ext>
            </a:extLst>
          </p:cNvPr>
          <p:cNvSpPr>
            <a:spLocks noGrp="1"/>
          </p:cNvSpPr>
          <p:nvPr>
            <p:ph type="dt" sz="half" idx="15"/>
          </p:nvPr>
        </p:nvSpPr>
        <p:spPr>
          <a:xfrm>
            <a:off x="3232969" y="6343955"/>
            <a:ext cx="1449697" cy="365125"/>
          </a:xfrm>
        </p:spPr>
        <p:txBody>
          <a:bodyPr/>
          <a:lstStyle/>
          <a:p>
            <a:fld id="{710AE426-CBD1-49BA-A1DA-945CCEE2ED80}" type="datetimeFigureOut">
              <a:rPr lang="en-US" smtClean="0"/>
              <a:t>12/3/2025</a:t>
            </a:fld>
            <a:endParaRPr lang="en-US"/>
          </a:p>
        </p:txBody>
      </p:sp>
      <p:sp>
        <p:nvSpPr>
          <p:cNvPr id="10" name="Slide Number Placeholder 9">
            <a:extLst>
              <a:ext uri="{FF2B5EF4-FFF2-40B4-BE49-F238E27FC236}">
                <a16:creationId xmlns:a16="http://schemas.microsoft.com/office/drawing/2014/main" id="{BBDEAB8E-8806-A459-E320-4CA2B455BFD7}"/>
              </a:ext>
            </a:extLst>
          </p:cNvPr>
          <p:cNvSpPr>
            <a:spLocks noGrp="1"/>
          </p:cNvSpPr>
          <p:nvPr>
            <p:ph type="sldNum" sz="quarter" idx="17"/>
          </p:nvPr>
        </p:nvSpPr>
        <p:spPr>
          <a:xfrm>
            <a:off x="4682667" y="6343955"/>
            <a:ext cx="443060" cy="365125"/>
          </a:xfrm>
        </p:spPr>
        <p:txBody>
          <a:bodyPr/>
          <a:lstStyle/>
          <a:p>
            <a:fld id="{0B3A8078-5A32-4B09-ABA5-7ABEFD22E08A}" type="slidenum">
              <a:rPr lang="en-US" smtClean="0"/>
              <a:t>‹#›</a:t>
            </a:fld>
            <a:endParaRPr lang="en-US"/>
          </a:p>
        </p:txBody>
      </p:sp>
      <p:sp>
        <p:nvSpPr>
          <p:cNvPr id="5" name="Picture Placeholder 4">
            <a:extLst>
              <a:ext uri="{FF2B5EF4-FFF2-40B4-BE49-F238E27FC236}">
                <a16:creationId xmlns:a16="http://schemas.microsoft.com/office/drawing/2014/main" id="{B1EBBFE7-73C3-3FA5-7EE3-B7845CF7CAEC}"/>
              </a:ext>
            </a:extLst>
          </p:cNvPr>
          <p:cNvSpPr>
            <a:spLocks noGrp="1"/>
          </p:cNvSpPr>
          <p:nvPr>
            <p:ph type="pic" sz="quarter" idx="18" hasCustomPrompt="1"/>
          </p:nvPr>
        </p:nvSpPr>
        <p:spPr>
          <a:xfrm>
            <a:off x="5659438" y="1712913"/>
            <a:ext cx="6532562" cy="5145087"/>
          </a:xfrm>
          <a:blipFill dpi="0" rotWithShape="1">
            <a:blip r:embed="rId3">
              <a:alphaModFix amt="60000"/>
            </a:blip>
            <a:srcRect/>
            <a:stretch>
              <a:fillRect/>
            </a:stretch>
          </a:blipFill>
        </p:spPr>
        <p:txBody>
          <a:bodyPr/>
          <a:lstStyle>
            <a:lvl1pPr marL="0" indent="0">
              <a:buNone/>
              <a:defRPr/>
            </a:lvl1pPr>
          </a:lstStyle>
          <a:p>
            <a:r>
              <a:rPr lang="en-US" dirty="0"/>
              <a:t> </a:t>
            </a:r>
          </a:p>
        </p:txBody>
      </p:sp>
    </p:spTree>
    <p:extLst>
      <p:ext uri="{BB962C8B-B14F-4D97-AF65-F5344CB8AC3E}">
        <p14:creationId xmlns:p14="http://schemas.microsoft.com/office/powerpoint/2010/main" val="2604805171"/>
      </p:ext>
    </p:extLst>
  </p:cSld>
  <p:clrMapOvr>
    <a:overrideClrMapping bg1="lt1" tx1="dk1" bg2="lt2" tx2="dk2" accent1="accent1" accent2="accent2" accent3="accent3" accent4="accent4" accent5="accent5" accent6="accent6" hlink="hlink" folHlink="folHlink"/>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p:cSld name="Content with Picture 16">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2647" y="559341"/>
            <a:ext cx="10969753" cy="932688"/>
          </a:xfrm>
        </p:spPr>
        <p:txBody>
          <a:bodyPr vert="horz" lIns="91440" tIns="45720" rIns="91440" bIns="45720" rtlCol="0" anchor="b">
            <a:normAutofit/>
          </a:bodyPr>
          <a:lstStyle>
            <a:lvl1pPr>
              <a:defRPr lang="en-US" dirty="0"/>
            </a:lvl1pPr>
          </a:lstStyle>
          <a:p>
            <a:pPr lvl="0"/>
            <a:r>
              <a:rPr lang="en-US"/>
              <a:t>Click to edit Master title style</a:t>
            </a:r>
            <a:endParaRPr lang="en-US" dirty="0"/>
          </a:p>
        </p:txBody>
      </p:sp>
      <p:sp>
        <p:nvSpPr>
          <p:cNvPr id="8" name="Content Placeholder 7">
            <a:extLst>
              <a:ext uri="{FF2B5EF4-FFF2-40B4-BE49-F238E27FC236}">
                <a16:creationId xmlns:a16="http://schemas.microsoft.com/office/drawing/2014/main" id="{07755DB3-9272-8E5E-039F-AC14A2C07898}"/>
              </a:ext>
            </a:extLst>
          </p:cNvPr>
          <p:cNvSpPr>
            <a:spLocks noGrp="1"/>
          </p:cNvSpPr>
          <p:nvPr>
            <p:ph sz="quarter" idx="14"/>
          </p:nvPr>
        </p:nvSpPr>
        <p:spPr>
          <a:xfrm>
            <a:off x="612647" y="1912398"/>
            <a:ext cx="4637269" cy="420769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Footer Placeholder 8">
            <a:extLst>
              <a:ext uri="{FF2B5EF4-FFF2-40B4-BE49-F238E27FC236}">
                <a16:creationId xmlns:a16="http://schemas.microsoft.com/office/drawing/2014/main" id="{820916D3-99FA-E971-607F-14E290E58854}"/>
              </a:ext>
            </a:extLst>
          </p:cNvPr>
          <p:cNvSpPr>
            <a:spLocks noGrp="1"/>
          </p:cNvSpPr>
          <p:nvPr>
            <p:ph type="ftr" sz="quarter" idx="16"/>
          </p:nvPr>
        </p:nvSpPr>
        <p:spPr>
          <a:xfrm>
            <a:off x="612647" y="6343955"/>
            <a:ext cx="2642932" cy="365125"/>
          </a:xfrm>
        </p:spPr>
        <p:txBody>
          <a:bodyPr/>
          <a:lstStyle/>
          <a:p>
            <a:endParaRPr lang="en-US"/>
          </a:p>
        </p:txBody>
      </p:sp>
      <p:sp>
        <p:nvSpPr>
          <p:cNvPr id="5" name="Picture Placeholder 4">
            <a:extLst>
              <a:ext uri="{FF2B5EF4-FFF2-40B4-BE49-F238E27FC236}">
                <a16:creationId xmlns:a16="http://schemas.microsoft.com/office/drawing/2014/main" id="{EC8422D5-19BC-1CA0-FD0B-D86260BAA322}"/>
              </a:ext>
            </a:extLst>
          </p:cNvPr>
          <p:cNvSpPr>
            <a:spLocks noGrp="1"/>
          </p:cNvSpPr>
          <p:nvPr>
            <p:ph type="pic" sz="quarter" idx="18" hasCustomPrompt="1"/>
          </p:nvPr>
        </p:nvSpPr>
        <p:spPr>
          <a:xfrm>
            <a:off x="5737221" y="1912938"/>
            <a:ext cx="5741992" cy="4224337"/>
          </a:xfrm>
          <a:blipFill>
            <a:blip r:embed="rId2">
              <a:alphaModFix amt="60000"/>
            </a:blip>
            <a:stretch>
              <a:fillRect/>
            </a:stretch>
          </a:blipFill>
        </p:spPr>
        <p:txBody>
          <a:bodyPr/>
          <a:lstStyle>
            <a:lvl1pPr marL="0" indent="0">
              <a:buNone/>
              <a:defRPr/>
            </a:lvl1pPr>
          </a:lstStyle>
          <a:p>
            <a:r>
              <a:rPr lang="en-US" dirty="0"/>
              <a:t> </a:t>
            </a:r>
          </a:p>
        </p:txBody>
      </p:sp>
      <p:sp>
        <p:nvSpPr>
          <p:cNvPr id="4" name="Date Placeholder 3">
            <a:extLst>
              <a:ext uri="{FF2B5EF4-FFF2-40B4-BE49-F238E27FC236}">
                <a16:creationId xmlns:a16="http://schemas.microsoft.com/office/drawing/2014/main" id="{9F3CAD5B-18BB-E21E-3A4C-7BAACB8519A4}"/>
              </a:ext>
            </a:extLst>
          </p:cNvPr>
          <p:cNvSpPr>
            <a:spLocks noGrp="1"/>
          </p:cNvSpPr>
          <p:nvPr>
            <p:ph type="dt" sz="half" idx="15"/>
          </p:nvPr>
        </p:nvSpPr>
        <p:spPr>
          <a:xfrm>
            <a:off x="9686595" y="6343955"/>
            <a:ext cx="1449697" cy="365125"/>
          </a:xfrm>
        </p:spPr>
        <p:txBody>
          <a:bodyPr/>
          <a:lstStyle/>
          <a:p>
            <a:fld id="{710AE426-CBD1-49BA-A1DA-945CCEE2ED80}" type="datetimeFigureOut">
              <a:rPr lang="en-US" smtClean="0"/>
              <a:t>12/3/2025</a:t>
            </a:fld>
            <a:endParaRPr lang="en-US"/>
          </a:p>
        </p:txBody>
      </p:sp>
      <p:sp>
        <p:nvSpPr>
          <p:cNvPr id="10" name="Slide Number Placeholder 9">
            <a:extLst>
              <a:ext uri="{FF2B5EF4-FFF2-40B4-BE49-F238E27FC236}">
                <a16:creationId xmlns:a16="http://schemas.microsoft.com/office/drawing/2014/main" id="{BBDEAB8E-8806-A459-E320-4CA2B455BFD7}"/>
              </a:ext>
            </a:extLst>
          </p:cNvPr>
          <p:cNvSpPr>
            <a:spLocks noGrp="1"/>
          </p:cNvSpPr>
          <p:nvPr>
            <p:ph type="sldNum" sz="quarter" idx="17"/>
          </p:nvPr>
        </p:nvSpPr>
        <p:spPr>
          <a:xfrm>
            <a:off x="11136293" y="6343955"/>
            <a:ext cx="443060" cy="365125"/>
          </a:xfrm>
        </p:spPr>
        <p:txBody>
          <a:bodyPr/>
          <a:lstStyle/>
          <a:p>
            <a:fld id="{0B3A8078-5A32-4B09-ABA5-7ABEFD22E08A}" type="slidenum">
              <a:rPr lang="en-US" smtClean="0"/>
              <a:t>‹#›</a:t>
            </a:fld>
            <a:endParaRPr lang="en-US"/>
          </a:p>
        </p:txBody>
      </p:sp>
    </p:spTree>
    <p:extLst>
      <p:ext uri="{BB962C8B-B14F-4D97-AF65-F5344CB8AC3E}">
        <p14:creationId xmlns:p14="http://schemas.microsoft.com/office/powerpoint/2010/main" val="1601040783"/>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p:cSld name="Content with Picture 17">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2647" y="557784"/>
            <a:ext cx="10969753" cy="932688"/>
          </a:xfrm>
        </p:spPr>
        <p:txBody>
          <a:bodyPr vert="horz" lIns="91440" tIns="45720" rIns="91440" bIns="45720" rtlCol="0" anchor="b">
            <a:normAutofit/>
          </a:bodyPr>
          <a:lstStyle>
            <a:lvl1pPr>
              <a:defRPr lang="en-US" dirty="0"/>
            </a:lvl1pPr>
          </a:lstStyle>
          <a:p>
            <a:pPr lvl="0"/>
            <a:r>
              <a:rPr lang="en-US"/>
              <a:t>Click to edit Master title style</a:t>
            </a:r>
            <a:endParaRPr lang="en-US" dirty="0"/>
          </a:p>
        </p:txBody>
      </p:sp>
      <p:sp>
        <p:nvSpPr>
          <p:cNvPr id="5" name="Picture Placeholder 4">
            <a:extLst>
              <a:ext uri="{FF2B5EF4-FFF2-40B4-BE49-F238E27FC236}">
                <a16:creationId xmlns:a16="http://schemas.microsoft.com/office/drawing/2014/main" id="{AA37C0C1-9469-8309-7EC0-2377516265CC}"/>
              </a:ext>
            </a:extLst>
          </p:cNvPr>
          <p:cNvSpPr>
            <a:spLocks noGrp="1"/>
          </p:cNvSpPr>
          <p:nvPr>
            <p:ph type="pic" sz="quarter" idx="18" hasCustomPrompt="1"/>
          </p:nvPr>
        </p:nvSpPr>
        <p:spPr>
          <a:xfrm>
            <a:off x="0" y="1712913"/>
            <a:ext cx="6532563" cy="5145087"/>
          </a:xfrm>
          <a:blipFill>
            <a:blip r:embed="rId2">
              <a:alphaModFix amt="60000"/>
            </a:blip>
            <a:stretch>
              <a:fillRect/>
            </a:stretch>
          </a:blipFill>
        </p:spPr>
        <p:txBody>
          <a:bodyPr/>
          <a:lstStyle>
            <a:lvl1pPr marL="0" indent="0">
              <a:buNone/>
              <a:defRPr/>
            </a:lvl1pPr>
          </a:lstStyle>
          <a:p>
            <a:r>
              <a:rPr lang="en-US" dirty="0"/>
              <a:t> </a:t>
            </a:r>
          </a:p>
        </p:txBody>
      </p:sp>
      <p:sp>
        <p:nvSpPr>
          <p:cNvPr id="8" name="Content Placeholder 7">
            <a:extLst>
              <a:ext uri="{FF2B5EF4-FFF2-40B4-BE49-F238E27FC236}">
                <a16:creationId xmlns:a16="http://schemas.microsoft.com/office/drawing/2014/main" id="{07755DB3-9272-8E5E-039F-AC14A2C07898}"/>
              </a:ext>
            </a:extLst>
          </p:cNvPr>
          <p:cNvSpPr>
            <a:spLocks noGrp="1"/>
          </p:cNvSpPr>
          <p:nvPr>
            <p:ph sz="quarter" idx="14"/>
          </p:nvPr>
        </p:nvSpPr>
        <p:spPr>
          <a:xfrm>
            <a:off x="7103255" y="1712911"/>
            <a:ext cx="4479145" cy="46177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Footer Placeholder 8">
            <a:extLst>
              <a:ext uri="{FF2B5EF4-FFF2-40B4-BE49-F238E27FC236}">
                <a16:creationId xmlns:a16="http://schemas.microsoft.com/office/drawing/2014/main" id="{820916D3-99FA-E971-607F-14E290E58854}"/>
              </a:ext>
            </a:extLst>
          </p:cNvPr>
          <p:cNvSpPr>
            <a:spLocks noGrp="1"/>
          </p:cNvSpPr>
          <p:nvPr>
            <p:ph type="ftr" sz="quarter" idx="16"/>
          </p:nvPr>
        </p:nvSpPr>
        <p:spPr>
          <a:xfrm>
            <a:off x="7103254" y="6343955"/>
            <a:ext cx="2144113" cy="365125"/>
          </a:xfrm>
        </p:spPr>
        <p:txBody>
          <a:bodyPr/>
          <a:lstStyle/>
          <a:p>
            <a:endParaRPr lang="en-US"/>
          </a:p>
        </p:txBody>
      </p:sp>
      <p:sp>
        <p:nvSpPr>
          <p:cNvPr id="4" name="Date Placeholder 3">
            <a:extLst>
              <a:ext uri="{FF2B5EF4-FFF2-40B4-BE49-F238E27FC236}">
                <a16:creationId xmlns:a16="http://schemas.microsoft.com/office/drawing/2014/main" id="{9F3CAD5B-18BB-E21E-3A4C-7BAACB8519A4}"/>
              </a:ext>
            </a:extLst>
          </p:cNvPr>
          <p:cNvSpPr>
            <a:spLocks noGrp="1"/>
          </p:cNvSpPr>
          <p:nvPr>
            <p:ph type="dt" sz="half" idx="15"/>
          </p:nvPr>
        </p:nvSpPr>
        <p:spPr>
          <a:xfrm>
            <a:off x="9698655" y="6343955"/>
            <a:ext cx="1449697" cy="365125"/>
          </a:xfrm>
        </p:spPr>
        <p:txBody>
          <a:bodyPr/>
          <a:lstStyle/>
          <a:p>
            <a:fld id="{710AE426-CBD1-49BA-A1DA-945CCEE2ED80}" type="datetimeFigureOut">
              <a:rPr lang="en-US" smtClean="0"/>
              <a:t>12/3/2025</a:t>
            </a:fld>
            <a:endParaRPr lang="en-US"/>
          </a:p>
        </p:txBody>
      </p:sp>
      <p:sp>
        <p:nvSpPr>
          <p:cNvPr id="10" name="Slide Number Placeholder 9">
            <a:extLst>
              <a:ext uri="{FF2B5EF4-FFF2-40B4-BE49-F238E27FC236}">
                <a16:creationId xmlns:a16="http://schemas.microsoft.com/office/drawing/2014/main" id="{BBDEAB8E-8806-A459-E320-4CA2B455BFD7}"/>
              </a:ext>
            </a:extLst>
          </p:cNvPr>
          <p:cNvSpPr>
            <a:spLocks noGrp="1"/>
          </p:cNvSpPr>
          <p:nvPr>
            <p:ph type="sldNum" sz="quarter" idx="17"/>
          </p:nvPr>
        </p:nvSpPr>
        <p:spPr>
          <a:xfrm>
            <a:off x="11125200" y="6343955"/>
            <a:ext cx="443060" cy="365125"/>
          </a:xfrm>
        </p:spPr>
        <p:txBody>
          <a:bodyPr/>
          <a:lstStyle/>
          <a:p>
            <a:fld id="{0B3A8078-5A32-4B09-ABA5-7ABEFD22E08A}" type="slidenum">
              <a:rPr lang="en-US" smtClean="0"/>
              <a:t>‹#›</a:t>
            </a:fld>
            <a:endParaRPr lang="en-US"/>
          </a:p>
        </p:txBody>
      </p:sp>
    </p:spTree>
    <p:extLst>
      <p:ext uri="{BB962C8B-B14F-4D97-AF65-F5344CB8AC3E}">
        <p14:creationId xmlns:p14="http://schemas.microsoft.com/office/powerpoint/2010/main" val="2495566571"/>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p:cSld name="Content with Picture 18">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2648" y="706802"/>
            <a:ext cx="4672584" cy="1269482"/>
          </a:xfrm>
        </p:spPr>
        <p:txBody>
          <a:bodyPr vert="horz" lIns="91440" tIns="45720" rIns="91440" bIns="45720" rtlCol="0" anchor="t">
            <a:normAutofit/>
          </a:bodyPr>
          <a:lstStyle>
            <a:lvl1pPr>
              <a:defRPr lang="en-US" dirty="0"/>
            </a:lvl1pPr>
          </a:lstStyle>
          <a:p>
            <a:pPr lvl="0"/>
            <a:r>
              <a:rPr lang="en-US"/>
              <a:t>Click to edit Master title style</a:t>
            </a:r>
            <a:endParaRPr lang="en-US" dirty="0"/>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720468" y="2173850"/>
            <a:ext cx="4564763" cy="3963682"/>
          </a:xfrm>
          <a:blipFill dpi="0" rotWithShape="1">
            <a:blip r:embed="rId2">
              <a:alphaModFix amt="60000"/>
            </a:blip>
            <a:srcRect/>
            <a:stretch>
              <a:fillRect/>
            </a:stretch>
          </a:blipFill>
        </p:spPr>
        <p:txBody>
          <a:bodyPr/>
          <a:lstStyle>
            <a:lvl1pPr marL="0" indent="0">
              <a:buNone/>
              <a:defRPr/>
            </a:lvl1pPr>
          </a:lstStyle>
          <a:p>
            <a:r>
              <a:rPr lang="en-US" dirty="0"/>
              <a:t> </a:t>
            </a:r>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endParaRPr lang="en-US"/>
          </a:p>
        </p:txBody>
      </p:sp>
      <p:sp>
        <p:nvSpPr>
          <p:cNvPr id="8" name="Content Placeholder 7">
            <a:extLst>
              <a:ext uri="{FF2B5EF4-FFF2-40B4-BE49-F238E27FC236}">
                <a16:creationId xmlns:a16="http://schemas.microsoft.com/office/drawing/2014/main" id="{8BAC3300-BF12-B200-9F06-8D5AC45CB7EF}"/>
              </a:ext>
            </a:extLst>
          </p:cNvPr>
          <p:cNvSpPr>
            <a:spLocks noGrp="1"/>
          </p:cNvSpPr>
          <p:nvPr>
            <p:ph sz="quarter" idx="14"/>
          </p:nvPr>
        </p:nvSpPr>
        <p:spPr>
          <a:xfrm>
            <a:off x="5905563" y="732155"/>
            <a:ext cx="5676838" cy="540537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710AE426-CBD1-49BA-A1DA-945CCEE2ED80}" type="datetimeFigureOut">
              <a:rPr lang="en-US" smtClean="0"/>
              <a:t>12/3/2025</a:t>
            </a:fld>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0B3A8078-5A32-4B09-ABA5-7ABEFD22E08A}" type="slidenum">
              <a:rPr lang="en-US" smtClean="0"/>
              <a:t>‹#›</a:t>
            </a:fld>
            <a:endParaRPr lang="en-US"/>
          </a:p>
        </p:txBody>
      </p:sp>
    </p:spTree>
    <p:extLst>
      <p:ext uri="{BB962C8B-B14F-4D97-AF65-F5344CB8AC3E}">
        <p14:creationId xmlns:p14="http://schemas.microsoft.com/office/powerpoint/2010/main" val="3370184093"/>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p:cSld name="Content with Picture 19">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2647" y="709098"/>
            <a:ext cx="3696859" cy="1316347"/>
          </a:xfrm>
        </p:spPr>
        <p:txBody>
          <a:bodyPr vert="horz" lIns="91440" tIns="45720" rIns="91440" bIns="45720" rtlCol="0" anchor="t">
            <a:normAutofit/>
          </a:bodyPr>
          <a:lstStyle>
            <a:lvl1pPr>
              <a:defRPr lang="en-US" sz="2500" dirty="0"/>
            </a:lvl1pPr>
          </a:lstStyle>
          <a:p>
            <a:pPr lvl="0"/>
            <a:r>
              <a:rPr lang="en-US"/>
              <a:t>Click to edit Master title style</a:t>
            </a:r>
            <a:endParaRPr lang="en-US" dirty="0"/>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731521" y="2295145"/>
            <a:ext cx="3540760" cy="3853758"/>
          </a:xfrm>
          <a:blipFill dpi="0" rotWithShape="1">
            <a:blip r:embed="rId2">
              <a:alphaModFix amt="60000"/>
            </a:blip>
            <a:srcRect/>
            <a:stretch>
              <a:fillRect/>
            </a:stretch>
          </a:blipFill>
        </p:spPr>
        <p:txBody>
          <a:bodyPr/>
          <a:lstStyle>
            <a:lvl1pPr marL="0" indent="0">
              <a:buNone/>
              <a:defRPr/>
            </a:lvl1pPr>
          </a:lstStyle>
          <a:p>
            <a:r>
              <a:rPr lang="en-US" dirty="0"/>
              <a:t> </a:t>
            </a:r>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endParaRPr lang="en-US"/>
          </a:p>
        </p:txBody>
      </p:sp>
      <p:sp>
        <p:nvSpPr>
          <p:cNvPr id="8" name="Content Placeholder 7">
            <a:extLst>
              <a:ext uri="{FF2B5EF4-FFF2-40B4-BE49-F238E27FC236}">
                <a16:creationId xmlns:a16="http://schemas.microsoft.com/office/drawing/2014/main" id="{83F7B03F-5EDA-605B-1A2E-F48896E48939}"/>
              </a:ext>
            </a:extLst>
          </p:cNvPr>
          <p:cNvSpPr>
            <a:spLocks noGrp="1"/>
          </p:cNvSpPr>
          <p:nvPr>
            <p:ph sz="quarter" idx="14"/>
          </p:nvPr>
        </p:nvSpPr>
        <p:spPr>
          <a:xfrm>
            <a:off x="4933150" y="709098"/>
            <a:ext cx="6644488" cy="543980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710AE426-CBD1-49BA-A1DA-945CCEE2ED80}" type="datetimeFigureOut">
              <a:rPr lang="en-US" smtClean="0"/>
              <a:t>12/3/2025</a:t>
            </a:fld>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0B3A8078-5A32-4B09-ABA5-7ABEFD22E08A}" type="slidenum">
              <a:rPr lang="en-US" smtClean="0"/>
              <a:t>‹#›</a:t>
            </a:fld>
            <a:endParaRPr lang="en-US"/>
          </a:p>
        </p:txBody>
      </p:sp>
    </p:spTree>
    <p:extLst>
      <p:ext uri="{BB962C8B-B14F-4D97-AF65-F5344CB8AC3E}">
        <p14:creationId xmlns:p14="http://schemas.microsoft.com/office/powerpoint/2010/main" val="1389168621"/>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p:cSld name="Number Large">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56306E-B77F-CE22-FA8C-F08F17B5E9B4}"/>
              </a:ext>
            </a:extLst>
          </p:cNvPr>
          <p:cNvSpPr>
            <a:spLocks noGrp="1"/>
          </p:cNvSpPr>
          <p:nvPr>
            <p:ph type="title"/>
          </p:nvPr>
        </p:nvSpPr>
        <p:spPr>
          <a:xfrm>
            <a:off x="1219199" y="4893733"/>
            <a:ext cx="9762068" cy="1059806"/>
          </a:xfrm>
        </p:spPr>
        <p:txBody>
          <a:bodyPr anchor="ctr">
            <a:normAutofit/>
          </a:bodyPr>
          <a:lstStyle>
            <a:lvl1pPr algn="ctr">
              <a:lnSpc>
                <a:spcPct val="110000"/>
              </a:lnSpc>
              <a:defRPr sz="2600" b="0">
                <a:solidFill>
                  <a:schemeClr val="tx1"/>
                </a:solidFill>
                <a:latin typeface="+mn-lt"/>
              </a:defRPr>
            </a:lvl1pPr>
          </a:lstStyle>
          <a:p>
            <a:r>
              <a:rPr lang="en-US"/>
              <a:t>Click to edit Master title style</a:t>
            </a:r>
            <a:endParaRPr lang="en-US" dirty="0"/>
          </a:p>
        </p:txBody>
      </p:sp>
      <p:sp>
        <p:nvSpPr>
          <p:cNvPr id="7" name="Content Placeholder 6">
            <a:extLst>
              <a:ext uri="{FF2B5EF4-FFF2-40B4-BE49-F238E27FC236}">
                <a16:creationId xmlns:a16="http://schemas.microsoft.com/office/drawing/2014/main" id="{E418DF0B-1F85-2BB3-D241-A3A14BF72908}"/>
              </a:ext>
            </a:extLst>
          </p:cNvPr>
          <p:cNvSpPr>
            <a:spLocks noGrp="1"/>
          </p:cNvSpPr>
          <p:nvPr>
            <p:ph sz="quarter" idx="13" hasCustomPrompt="1"/>
          </p:nvPr>
        </p:nvSpPr>
        <p:spPr>
          <a:xfrm>
            <a:off x="822960" y="484094"/>
            <a:ext cx="10543032" cy="4536141"/>
          </a:xfrm>
        </p:spPr>
        <p:txBody>
          <a:bodyPr anchor="b">
            <a:normAutofit/>
          </a:bodyPr>
          <a:lstStyle>
            <a:lvl1pPr marL="0" indent="0" algn="ctr">
              <a:lnSpc>
                <a:spcPct val="90000"/>
              </a:lnSpc>
              <a:buNone/>
              <a:defRPr sz="27000" b="1">
                <a:solidFill>
                  <a:schemeClr val="tx1"/>
                </a:solidFill>
                <a:latin typeface="+mj-lt"/>
              </a:defRPr>
            </a:lvl1pPr>
          </a:lstStyle>
          <a:p>
            <a:pPr lvl="0"/>
            <a:r>
              <a:rPr lang="en-US" dirty="0"/>
              <a:t>##%</a:t>
            </a:r>
          </a:p>
        </p:txBody>
      </p:sp>
      <p:sp>
        <p:nvSpPr>
          <p:cNvPr id="4" name="Footer Placeholder 3">
            <a:extLst>
              <a:ext uri="{FF2B5EF4-FFF2-40B4-BE49-F238E27FC236}">
                <a16:creationId xmlns:a16="http://schemas.microsoft.com/office/drawing/2014/main" id="{C394E47C-0C77-0005-1755-14F7739DF22E}"/>
              </a:ext>
            </a:extLst>
          </p:cNvPr>
          <p:cNvSpPr>
            <a:spLocks noGrp="1"/>
          </p:cNvSpPr>
          <p:nvPr>
            <p:ph type="ftr" sz="quarter" idx="11"/>
          </p:nvPr>
        </p:nvSpPr>
        <p:spPr/>
        <p:txBody>
          <a:bodyPr/>
          <a:lstStyle>
            <a:lvl1pPr>
              <a:defRPr>
                <a:solidFill>
                  <a:schemeClr val="tx1"/>
                </a:solidFill>
              </a:defRPr>
            </a:lvl1pPr>
          </a:lstStyle>
          <a:p>
            <a:endParaRPr lang="en-US"/>
          </a:p>
        </p:txBody>
      </p:sp>
      <p:sp>
        <p:nvSpPr>
          <p:cNvPr id="3" name="Date Placeholder 2">
            <a:extLst>
              <a:ext uri="{FF2B5EF4-FFF2-40B4-BE49-F238E27FC236}">
                <a16:creationId xmlns:a16="http://schemas.microsoft.com/office/drawing/2014/main" id="{4A591E5F-EDEF-7D02-30E6-B960B5E45903}"/>
              </a:ext>
            </a:extLst>
          </p:cNvPr>
          <p:cNvSpPr>
            <a:spLocks noGrp="1"/>
          </p:cNvSpPr>
          <p:nvPr>
            <p:ph type="dt" sz="half" idx="10"/>
          </p:nvPr>
        </p:nvSpPr>
        <p:spPr/>
        <p:txBody>
          <a:bodyPr/>
          <a:lstStyle>
            <a:lvl1pPr>
              <a:defRPr>
                <a:solidFill>
                  <a:schemeClr val="tx1"/>
                </a:solidFill>
              </a:defRPr>
            </a:lvl1pPr>
          </a:lstStyle>
          <a:p>
            <a:fld id="{710AE426-CBD1-49BA-A1DA-945CCEE2ED80}" type="datetimeFigureOut">
              <a:rPr lang="en-US" smtClean="0"/>
              <a:t>12/3/2025</a:t>
            </a:fld>
            <a:endParaRPr lang="en-US"/>
          </a:p>
        </p:txBody>
      </p:sp>
      <p:sp>
        <p:nvSpPr>
          <p:cNvPr id="5" name="Slide Number Placeholder 4">
            <a:extLst>
              <a:ext uri="{FF2B5EF4-FFF2-40B4-BE49-F238E27FC236}">
                <a16:creationId xmlns:a16="http://schemas.microsoft.com/office/drawing/2014/main" id="{CA0528A9-0729-B0FB-328C-3C96994AAB3C}"/>
              </a:ext>
            </a:extLst>
          </p:cNvPr>
          <p:cNvSpPr>
            <a:spLocks noGrp="1"/>
          </p:cNvSpPr>
          <p:nvPr>
            <p:ph type="sldNum" sz="quarter" idx="12"/>
          </p:nvPr>
        </p:nvSpPr>
        <p:spPr/>
        <p:txBody>
          <a:bodyPr/>
          <a:lstStyle>
            <a:lvl1pPr>
              <a:defRPr>
                <a:solidFill>
                  <a:schemeClr val="tx1"/>
                </a:solidFill>
              </a:defRPr>
            </a:lvl1pPr>
          </a:lstStyle>
          <a:p>
            <a:fld id="{0B3A8078-5A32-4B09-ABA5-7ABEFD22E08A}" type="slidenum">
              <a:rPr lang="en-US" smtClean="0"/>
              <a:t>‹#›</a:t>
            </a:fld>
            <a:endParaRPr lang="en-US"/>
          </a:p>
        </p:txBody>
      </p:sp>
    </p:spTree>
    <p:extLst>
      <p:ext uri="{BB962C8B-B14F-4D97-AF65-F5344CB8AC3E}">
        <p14:creationId xmlns:p14="http://schemas.microsoft.com/office/powerpoint/2010/main" val="1690195797"/>
      </p:ext>
    </p:extLst>
  </p:cSld>
  <p:clrMapOvr>
    <a:overrideClrMapping bg1="dk1" tx1="lt1" bg2="dk2" tx2="lt2" accent1="accent1" accent2="accent2" accent3="accent3" accent4="accent4" accent5="accent5" accent6="accent6" hlink="hlink" folHlink="folHlink"/>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p:cSld name="Number Large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56306E-B77F-CE22-FA8C-F08F17B5E9B4}"/>
              </a:ext>
            </a:extLst>
          </p:cNvPr>
          <p:cNvSpPr>
            <a:spLocks noGrp="1"/>
          </p:cNvSpPr>
          <p:nvPr>
            <p:ph type="title"/>
          </p:nvPr>
        </p:nvSpPr>
        <p:spPr>
          <a:xfrm>
            <a:off x="1219199" y="4953000"/>
            <a:ext cx="9762068" cy="1236133"/>
          </a:xfrm>
        </p:spPr>
        <p:txBody>
          <a:bodyPr anchor="ctr">
            <a:normAutofit/>
          </a:bodyPr>
          <a:lstStyle>
            <a:lvl1pPr algn="ctr">
              <a:lnSpc>
                <a:spcPct val="110000"/>
              </a:lnSpc>
              <a:defRPr sz="2600" b="0">
                <a:solidFill>
                  <a:schemeClr val="tx1"/>
                </a:solidFill>
                <a:latin typeface="+mn-lt"/>
              </a:defRPr>
            </a:lvl1pPr>
          </a:lstStyle>
          <a:p>
            <a:r>
              <a:rPr lang="en-US"/>
              <a:t>Click to edit Master title style</a:t>
            </a:r>
            <a:endParaRPr lang="en-US" dirty="0"/>
          </a:p>
        </p:txBody>
      </p:sp>
      <p:sp>
        <p:nvSpPr>
          <p:cNvPr id="7" name="Content Placeholder 6">
            <a:extLst>
              <a:ext uri="{FF2B5EF4-FFF2-40B4-BE49-F238E27FC236}">
                <a16:creationId xmlns:a16="http://schemas.microsoft.com/office/drawing/2014/main" id="{E418DF0B-1F85-2BB3-D241-A3A14BF72908}"/>
              </a:ext>
            </a:extLst>
          </p:cNvPr>
          <p:cNvSpPr>
            <a:spLocks noGrp="1"/>
          </p:cNvSpPr>
          <p:nvPr>
            <p:ph sz="quarter" idx="13" hasCustomPrompt="1"/>
          </p:nvPr>
        </p:nvSpPr>
        <p:spPr>
          <a:xfrm>
            <a:off x="822960" y="787400"/>
            <a:ext cx="10543032" cy="4682067"/>
          </a:xfrm>
        </p:spPr>
        <p:txBody>
          <a:bodyPr anchor="b">
            <a:normAutofit/>
          </a:bodyPr>
          <a:lstStyle>
            <a:lvl1pPr marL="0" indent="0" algn="ctr">
              <a:lnSpc>
                <a:spcPct val="90000"/>
              </a:lnSpc>
              <a:buNone/>
              <a:defRPr sz="33500" b="1">
                <a:solidFill>
                  <a:schemeClr val="tx1"/>
                </a:solidFill>
                <a:latin typeface="+mj-lt"/>
              </a:defRPr>
            </a:lvl1pPr>
          </a:lstStyle>
          <a:p>
            <a:pPr lvl="0"/>
            <a:r>
              <a:rPr lang="en-US" dirty="0"/>
              <a:t>##%</a:t>
            </a:r>
          </a:p>
        </p:txBody>
      </p:sp>
      <p:sp>
        <p:nvSpPr>
          <p:cNvPr id="4" name="Footer Placeholder 3">
            <a:extLst>
              <a:ext uri="{FF2B5EF4-FFF2-40B4-BE49-F238E27FC236}">
                <a16:creationId xmlns:a16="http://schemas.microsoft.com/office/drawing/2014/main" id="{C394E47C-0C77-0005-1755-14F7739DF22E}"/>
              </a:ext>
            </a:extLst>
          </p:cNvPr>
          <p:cNvSpPr>
            <a:spLocks noGrp="1"/>
          </p:cNvSpPr>
          <p:nvPr>
            <p:ph type="ftr" sz="quarter" idx="11"/>
          </p:nvPr>
        </p:nvSpPr>
        <p:spPr/>
        <p:txBody>
          <a:bodyPr/>
          <a:lstStyle>
            <a:lvl1pPr>
              <a:defRPr>
                <a:solidFill>
                  <a:schemeClr val="tx1"/>
                </a:solidFill>
              </a:defRPr>
            </a:lvl1pPr>
          </a:lstStyle>
          <a:p>
            <a:endParaRPr lang="en-US"/>
          </a:p>
        </p:txBody>
      </p:sp>
      <p:sp>
        <p:nvSpPr>
          <p:cNvPr id="3" name="Date Placeholder 2">
            <a:extLst>
              <a:ext uri="{FF2B5EF4-FFF2-40B4-BE49-F238E27FC236}">
                <a16:creationId xmlns:a16="http://schemas.microsoft.com/office/drawing/2014/main" id="{4A591E5F-EDEF-7D02-30E6-B960B5E45903}"/>
              </a:ext>
            </a:extLst>
          </p:cNvPr>
          <p:cNvSpPr>
            <a:spLocks noGrp="1"/>
          </p:cNvSpPr>
          <p:nvPr>
            <p:ph type="dt" sz="half" idx="10"/>
          </p:nvPr>
        </p:nvSpPr>
        <p:spPr/>
        <p:txBody>
          <a:bodyPr/>
          <a:lstStyle>
            <a:lvl1pPr>
              <a:defRPr>
                <a:solidFill>
                  <a:schemeClr val="tx1"/>
                </a:solidFill>
              </a:defRPr>
            </a:lvl1pPr>
          </a:lstStyle>
          <a:p>
            <a:fld id="{710AE426-CBD1-49BA-A1DA-945CCEE2ED80}" type="datetimeFigureOut">
              <a:rPr lang="en-US" smtClean="0"/>
              <a:t>12/3/2025</a:t>
            </a:fld>
            <a:endParaRPr lang="en-US"/>
          </a:p>
        </p:txBody>
      </p:sp>
      <p:sp>
        <p:nvSpPr>
          <p:cNvPr id="5" name="Slide Number Placeholder 4">
            <a:extLst>
              <a:ext uri="{FF2B5EF4-FFF2-40B4-BE49-F238E27FC236}">
                <a16:creationId xmlns:a16="http://schemas.microsoft.com/office/drawing/2014/main" id="{CA0528A9-0729-B0FB-328C-3C96994AAB3C}"/>
              </a:ext>
            </a:extLst>
          </p:cNvPr>
          <p:cNvSpPr>
            <a:spLocks noGrp="1"/>
          </p:cNvSpPr>
          <p:nvPr>
            <p:ph type="sldNum" sz="quarter" idx="12"/>
          </p:nvPr>
        </p:nvSpPr>
        <p:spPr/>
        <p:txBody>
          <a:bodyPr/>
          <a:lstStyle>
            <a:lvl1pPr>
              <a:defRPr>
                <a:solidFill>
                  <a:schemeClr val="tx1"/>
                </a:solidFill>
              </a:defRPr>
            </a:lvl1pPr>
          </a:lstStyle>
          <a:p>
            <a:fld id="{0B3A8078-5A32-4B09-ABA5-7ABEFD22E08A}" type="slidenum">
              <a:rPr lang="en-US" smtClean="0"/>
              <a:t>‹#›</a:t>
            </a:fld>
            <a:endParaRPr lang="en-US"/>
          </a:p>
        </p:txBody>
      </p:sp>
    </p:spTree>
    <p:extLst>
      <p:ext uri="{BB962C8B-B14F-4D97-AF65-F5344CB8AC3E}">
        <p14:creationId xmlns:p14="http://schemas.microsoft.com/office/powerpoint/2010/main" val="516031449"/>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p:cSld name="Number Large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56306E-B77F-CE22-FA8C-F08F17B5E9B4}"/>
              </a:ext>
            </a:extLst>
          </p:cNvPr>
          <p:cNvSpPr>
            <a:spLocks noGrp="1"/>
          </p:cNvSpPr>
          <p:nvPr>
            <p:ph type="title"/>
          </p:nvPr>
        </p:nvSpPr>
        <p:spPr>
          <a:xfrm>
            <a:off x="1219199" y="4893733"/>
            <a:ext cx="9762068" cy="1059806"/>
          </a:xfrm>
        </p:spPr>
        <p:txBody>
          <a:bodyPr anchor="ctr">
            <a:normAutofit/>
          </a:bodyPr>
          <a:lstStyle>
            <a:lvl1pPr algn="ctr">
              <a:lnSpc>
                <a:spcPct val="110000"/>
              </a:lnSpc>
              <a:defRPr sz="2600" b="0">
                <a:solidFill>
                  <a:schemeClr val="accent1">
                    <a:lumMod val="75000"/>
                  </a:schemeClr>
                </a:solidFill>
                <a:latin typeface="+mn-lt"/>
              </a:defRPr>
            </a:lvl1pPr>
          </a:lstStyle>
          <a:p>
            <a:r>
              <a:rPr lang="en-US"/>
              <a:t>Click to edit Master title style</a:t>
            </a:r>
            <a:endParaRPr lang="en-US" dirty="0"/>
          </a:p>
        </p:txBody>
      </p:sp>
      <p:sp>
        <p:nvSpPr>
          <p:cNvPr id="7" name="Content Placeholder 6">
            <a:extLst>
              <a:ext uri="{FF2B5EF4-FFF2-40B4-BE49-F238E27FC236}">
                <a16:creationId xmlns:a16="http://schemas.microsoft.com/office/drawing/2014/main" id="{E418DF0B-1F85-2BB3-D241-A3A14BF72908}"/>
              </a:ext>
            </a:extLst>
          </p:cNvPr>
          <p:cNvSpPr>
            <a:spLocks noGrp="1"/>
          </p:cNvSpPr>
          <p:nvPr>
            <p:ph sz="quarter" idx="13" hasCustomPrompt="1"/>
          </p:nvPr>
        </p:nvSpPr>
        <p:spPr>
          <a:xfrm>
            <a:off x="822960" y="484094"/>
            <a:ext cx="10543032" cy="4536141"/>
          </a:xfrm>
        </p:spPr>
        <p:txBody>
          <a:bodyPr anchor="b">
            <a:normAutofit/>
          </a:bodyPr>
          <a:lstStyle>
            <a:lvl1pPr marL="0" indent="0" algn="ctr">
              <a:lnSpc>
                <a:spcPct val="90000"/>
              </a:lnSpc>
              <a:buNone/>
              <a:defRPr sz="27000" b="1">
                <a:solidFill>
                  <a:schemeClr val="accent1">
                    <a:lumMod val="75000"/>
                  </a:schemeClr>
                </a:solidFill>
                <a:latin typeface="+mj-lt"/>
              </a:defRPr>
            </a:lvl1pPr>
          </a:lstStyle>
          <a:p>
            <a:pPr lvl="0"/>
            <a:r>
              <a:rPr lang="en-US" dirty="0"/>
              <a:t>##%</a:t>
            </a:r>
          </a:p>
        </p:txBody>
      </p:sp>
      <p:sp>
        <p:nvSpPr>
          <p:cNvPr id="4" name="Footer Placeholder 3">
            <a:extLst>
              <a:ext uri="{FF2B5EF4-FFF2-40B4-BE49-F238E27FC236}">
                <a16:creationId xmlns:a16="http://schemas.microsoft.com/office/drawing/2014/main" id="{C394E47C-0C77-0005-1755-14F7739DF22E}"/>
              </a:ext>
            </a:extLst>
          </p:cNvPr>
          <p:cNvSpPr>
            <a:spLocks noGrp="1"/>
          </p:cNvSpPr>
          <p:nvPr>
            <p:ph type="ftr" sz="quarter" idx="11"/>
          </p:nvPr>
        </p:nvSpPr>
        <p:spPr/>
        <p:txBody>
          <a:bodyPr/>
          <a:lstStyle/>
          <a:p>
            <a:endParaRPr lang="en-US"/>
          </a:p>
        </p:txBody>
      </p:sp>
      <p:sp>
        <p:nvSpPr>
          <p:cNvPr id="3" name="Date Placeholder 2">
            <a:extLst>
              <a:ext uri="{FF2B5EF4-FFF2-40B4-BE49-F238E27FC236}">
                <a16:creationId xmlns:a16="http://schemas.microsoft.com/office/drawing/2014/main" id="{4A591E5F-EDEF-7D02-30E6-B960B5E45903}"/>
              </a:ext>
            </a:extLst>
          </p:cNvPr>
          <p:cNvSpPr>
            <a:spLocks noGrp="1"/>
          </p:cNvSpPr>
          <p:nvPr>
            <p:ph type="dt" sz="half" idx="10"/>
          </p:nvPr>
        </p:nvSpPr>
        <p:spPr/>
        <p:txBody>
          <a:bodyPr/>
          <a:lstStyle/>
          <a:p>
            <a:fld id="{710AE426-CBD1-49BA-A1DA-945CCEE2ED80}" type="datetimeFigureOut">
              <a:rPr lang="en-US" smtClean="0"/>
              <a:t>12/3/2025</a:t>
            </a:fld>
            <a:endParaRPr lang="en-US"/>
          </a:p>
        </p:txBody>
      </p:sp>
      <p:sp>
        <p:nvSpPr>
          <p:cNvPr id="5" name="Slide Number Placeholder 4">
            <a:extLst>
              <a:ext uri="{FF2B5EF4-FFF2-40B4-BE49-F238E27FC236}">
                <a16:creationId xmlns:a16="http://schemas.microsoft.com/office/drawing/2014/main" id="{CA0528A9-0729-B0FB-328C-3C96994AAB3C}"/>
              </a:ext>
            </a:extLst>
          </p:cNvPr>
          <p:cNvSpPr>
            <a:spLocks noGrp="1"/>
          </p:cNvSpPr>
          <p:nvPr>
            <p:ph type="sldNum" sz="quarter" idx="12"/>
          </p:nvPr>
        </p:nvSpPr>
        <p:spPr/>
        <p:txBody>
          <a:bodyPr/>
          <a:lstStyle/>
          <a:p>
            <a:fld id="{0B3A8078-5A32-4B09-ABA5-7ABEFD22E08A}" type="slidenum">
              <a:rPr lang="en-US" smtClean="0"/>
              <a:t>‹#›</a:t>
            </a:fld>
            <a:endParaRPr lang="en-US"/>
          </a:p>
        </p:txBody>
      </p:sp>
    </p:spTree>
    <p:extLst>
      <p:ext uri="{BB962C8B-B14F-4D97-AF65-F5344CB8AC3E}">
        <p14:creationId xmlns:p14="http://schemas.microsoft.com/office/powerpoint/2010/main" val="3031804255"/>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p:cSld name="Number Large 4">
    <p:bg>
      <p:bgPr>
        <a:solidFill>
          <a:schemeClr val="accent1">
            <a:lumMod val="7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56306E-B77F-CE22-FA8C-F08F17B5E9B4}"/>
              </a:ext>
            </a:extLst>
          </p:cNvPr>
          <p:cNvSpPr>
            <a:spLocks noGrp="1"/>
          </p:cNvSpPr>
          <p:nvPr>
            <p:ph type="title"/>
          </p:nvPr>
        </p:nvSpPr>
        <p:spPr>
          <a:xfrm>
            <a:off x="2377440" y="4809744"/>
            <a:ext cx="7525512" cy="1269323"/>
          </a:xfrm>
        </p:spPr>
        <p:txBody>
          <a:bodyPr>
            <a:normAutofit/>
          </a:bodyPr>
          <a:lstStyle>
            <a:lvl1pPr algn="ctr">
              <a:lnSpc>
                <a:spcPct val="110000"/>
              </a:lnSpc>
              <a:defRPr sz="2800" b="0">
                <a:solidFill>
                  <a:schemeClr val="tx1"/>
                </a:solidFill>
                <a:latin typeface="+mn-lt"/>
              </a:defRPr>
            </a:lvl1pPr>
          </a:lstStyle>
          <a:p>
            <a:r>
              <a:rPr lang="en-US"/>
              <a:t>Click to edit Master title style</a:t>
            </a:r>
            <a:endParaRPr lang="en-US" dirty="0"/>
          </a:p>
        </p:txBody>
      </p:sp>
      <p:sp>
        <p:nvSpPr>
          <p:cNvPr id="7" name="Content Placeholder 6">
            <a:extLst>
              <a:ext uri="{FF2B5EF4-FFF2-40B4-BE49-F238E27FC236}">
                <a16:creationId xmlns:a16="http://schemas.microsoft.com/office/drawing/2014/main" id="{E418DF0B-1F85-2BB3-D241-A3A14BF72908}"/>
              </a:ext>
            </a:extLst>
          </p:cNvPr>
          <p:cNvSpPr>
            <a:spLocks noGrp="1"/>
          </p:cNvSpPr>
          <p:nvPr>
            <p:ph sz="quarter" idx="13" hasCustomPrompt="1"/>
          </p:nvPr>
        </p:nvSpPr>
        <p:spPr>
          <a:xfrm>
            <a:off x="822960" y="716282"/>
            <a:ext cx="10543032" cy="4206240"/>
          </a:xfrm>
        </p:spPr>
        <p:txBody>
          <a:bodyPr anchor="b">
            <a:normAutofit/>
          </a:bodyPr>
          <a:lstStyle>
            <a:lvl1pPr marL="0" indent="0" algn="ctr">
              <a:lnSpc>
                <a:spcPct val="90000"/>
              </a:lnSpc>
              <a:buNone/>
              <a:defRPr sz="27800" b="1">
                <a:solidFill>
                  <a:schemeClr val="tx1"/>
                </a:solidFill>
                <a:latin typeface="+mj-lt"/>
              </a:defRPr>
            </a:lvl1pPr>
          </a:lstStyle>
          <a:p>
            <a:pPr lvl="0"/>
            <a:r>
              <a:rPr lang="en-US" dirty="0"/>
              <a:t>##%</a:t>
            </a:r>
          </a:p>
        </p:txBody>
      </p:sp>
      <p:sp>
        <p:nvSpPr>
          <p:cNvPr id="3" name="Date Placeholder 2">
            <a:extLst>
              <a:ext uri="{FF2B5EF4-FFF2-40B4-BE49-F238E27FC236}">
                <a16:creationId xmlns:a16="http://schemas.microsoft.com/office/drawing/2014/main" id="{4A591E5F-EDEF-7D02-30E6-B960B5E45903}"/>
              </a:ext>
            </a:extLst>
          </p:cNvPr>
          <p:cNvSpPr>
            <a:spLocks noGrp="1"/>
          </p:cNvSpPr>
          <p:nvPr>
            <p:ph type="dt" sz="half" idx="10"/>
          </p:nvPr>
        </p:nvSpPr>
        <p:spPr/>
        <p:txBody>
          <a:bodyPr/>
          <a:lstStyle/>
          <a:p>
            <a:fld id="{710AE426-CBD1-49BA-A1DA-945CCEE2ED80}" type="datetimeFigureOut">
              <a:rPr lang="en-US" smtClean="0"/>
              <a:t>12/3/2025</a:t>
            </a:fld>
            <a:endParaRPr lang="en-US"/>
          </a:p>
        </p:txBody>
      </p:sp>
      <p:sp>
        <p:nvSpPr>
          <p:cNvPr id="4" name="Footer Placeholder 3">
            <a:extLst>
              <a:ext uri="{FF2B5EF4-FFF2-40B4-BE49-F238E27FC236}">
                <a16:creationId xmlns:a16="http://schemas.microsoft.com/office/drawing/2014/main" id="{C394E47C-0C77-0005-1755-14F7739DF22E}"/>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CA0528A9-0729-B0FB-328C-3C96994AAB3C}"/>
              </a:ext>
            </a:extLst>
          </p:cNvPr>
          <p:cNvSpPr>
            <a:spLocks noGrp="1"/>
          </p:cNvSpPr>
          <p:nvPr>
            <p:ph type="sldNum" sz="quarter" idx="12"/>
          </p:nvPr>
        </p:nvSpPr>
        <p:spPr/>
        <p:txBody>
          <a:bodyPr/>
          <a:lstStyle/>
          <a:p>
            <a:fld id="{0B3A8078-5A32-4B09-ABA5-7ABEFD22E08A}" type="slidenum">
              <a:rPr lang="en-US" smtClean="0"/>
              <a:t>‹#›</a:t>
            </a:fld>
            <a:endParaRPr lang="en-US"/>
          </a:p>
        </p:txBody>
      </p:sp>
    </p:spTree>
    <p:extLst>
      <p:ext uri="{BB962C8B-B14F-4D97-AF65-F5344CB8AC3E}">
        <p14:creationId xmlns:p14="http://schemas.microsoft.com/office/powerpoint/2010/main" val="2594292568"/>
      </p:ext>
    </p:extLst>
  </p:cSld>
  <p:clrMapOvr>
    <a:overrideClrMapping bg1="dk1" tx1="lt1" bg2="dk2" tx2="lt2" accent1="accent1" accent2="accent2" accent3="accent3" accent4="accent4" accent5="accent5" accent6="accent6" hlink="hlink" folHlink="folHlink"/>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p:cSld name="Statement">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221EB5-8556-FBD7-00D5-D69AC8E7E73A}"/>
              </a:ext>
            </a:extLst>
          </p:cNvPr>
          <p:cNvSpPr>
            <a:spLocks noGrp="1"/>
          </p:cNvSpPr>
          <p:nvPr>
            <p:ph type="title"/>
          </p:nvPr>
        </p:nvSpPr>
        <p:spPr>
          <a:xfrm>
            <a:off x="612648" y="-1133856"/>
            <a:ext cx="10652760" cy="914400"/>
          </a:xfrm>
        </p:spPr>
        <p:txBody>
          <a:bodyPr/>
          <a:lstStyle/>
          <a:p>
            <a:r>
              <a:rPr lang="en-US"/>
              <a:t>Click to edit Master title style</a:t>
            </a:r>
            <a:endParaRPr lang="en-US" dirty="0"/>
          </a:p>
        </p:txBody>
      </p:sp>
      <p:sp>
        <p:nvSpPr>
          <p:cNvPr id="7" name="Content Placeholder 6">
            <a:extLst>
              <a:ext uri="{FF2B5EF4-FFF2-40B4-BE49-F238E27FC236}">
                <a16:creationId xmlns:a16="http://schemas.microsoft.com/office/drawing/2014/main" id="{3E4E45FF-53F3-89B1-B969-C440DC819EF4}"/>
              </a:ext>
            </a:extLst>
          </p:cNvPr>
          <p:cNvSpPr>
            <a:spLocks noGrp="1"/>
          </p:cNvSpPr>
          <p:nvPr>
            <p:ph sz="quarter" idx="13" hasCustomPrompt="1"/>
          </p:nvPr>
        </p:nvSpPr>
        <p:spPr>
          <a:xfrm>
            <a:off x="59264" y="42335"/>
            <a:ext cx="11517039" cy="6172200"/>
          </a:xfrm>
        </p:spPr>
        <p:txBody>
          <a:bodyPr anchor="t">
            <a:normAutofit/>
          </a:bodyPr>
          <a:lstStyle>
            <a:lvl1pPr marL="0" indent="0">
              <a:lnSpc>
                <a:spcPct val="90000"/>
              </a:lnSpc>
              <a:buNone/>
              <a:defRPr sz="8000" b="1"/>
            </a:lvl1pPr>
            <a:lvl2pPr marL="228600" indent="0">
              <a:lnSpc>
                <a:spcPct val="90000"/>
              </a:lnSpc>
              <a:buNone/>
              <a:defRPr sz="7200" b="1"/>
            </a:lvl2pPr>
            <a:lvl3pPr marL="457200" indent="0">
              <a:lnSpc>
                <a:spcPct val="90000"/>
              </a:lnSpc>
              <a:buNone/>
              <a:defRPr sz="6600" b="1"/>
            </a:lvl3pPr>
            <a:lvl4pPr marL="685800" indent="0">
              <a:lnSpc>
                <a:spcPct val="90000"/>
              </a:lnSpc>
              <a:buNone/>
              <a:defRPr sz="6000" b="1"/>
            </a:lvl4pPr>
            <a:lvl5pPr marL="914400" indent="0">
              <a:lnSpc>
                <a:spcPct val="90000"/>
              </a:lnSpc>
              <a:buNone/>
              <a:defRPr sz="5400" b="1"/>
            </a:lvl5pPr>
          </a:lstStyle>
          <a:p>
            <a:pPr lvl="0"/>
            <a:r>
              <a:rPr lang="en-US" dirty="0"/>
              <a:t>Click to edit Statement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Footer Placeholder 3">
            <a:extLst>
              <a:ext uri="{FF2B5EF4-FFF2-40B4-BE49-F238E27FC236}">
                <a16:creationId xmlns:a16="http://schemas.microsoft.com/office/drawing/2014/main" id="{3D56E87B-2252-4382-E6E7-15A81BCC8029}"/>
              </a:ext>
            </a:extLst>
          </p:cNvPr>
          <p:cNvSpPr>
            <a:spLocks noGrp="1"/>
          </p:cNvSpPr>
          <p:nvPr>
            <p:ph type="ftr" sz="quarter" idx="11"/>
          </p:nvPr>
        </p:nvSpPr>
        <p:spPr/>
        <p:txBody>
          <a:bodyPr/>
          <a:lstStyle/>
          <a:p>
            <a:endParaRPr lang="en-US"/>
          </a:p>
        </p:txBody>
      </p:sp>
      <p:sp>
        <p:nvSpPr>
          <p:cNvPr id="3" name="Date Placeholder 2">
            <a:extLst>
              <a:ext uri="{FF2B5EF4-FFF2-40B4-BE49-F238E27FC236}">
                <a16:creationId xmlns:a16="http://schemas.microsoft.com/office/drawing/2014/main" id="{67F688C7-1128-9027-65E4-A17BBE7DDDF0}"/>
              </a:ext>
            </a:extLst>
          </p:cNvPr>
          <p:cNvSpPr>
            <a:spLocks noGrp="1"/>
          </p:cNvSpPr>
          <p:nvPr>
            <p:ph type="dt" sz="half" idx="10"/>
          </p:nvPr>
        </p:nvSpPr>
        <p:spPr/>
        <p:txBody>
          <a:bodyPr/>
          <a:lstStyle/>
          <a:p>
            <a:fld id="{710AE426-CBD1-49BA-A1DA-945CCEE2ED80}" type="datetimeFigureOut">
              <a:rPr lang="en-US" smtClean="0"/>
              <a:t>12/3/2025</a:t>
            </a:fld>
            <a:endParaRPr lang="en-US"/>
          </a:p>
        </p:txBody>
      </p:sp>
      <p:sp>
        <p:nvSpPr>
          <p:cNvPr id="5" name="Slide Number Placeholder 4">
            <a:extLst>
              <a:ext uri="{FF2B5EF4-FFF2-40B4-BE49-F238E27FC236}">
                <a16:creationId xmlns:a16="http://schemas.microsoft.com/office/drawing/2014/main" id="{8C1C6A68-1AC4-7B10-CD66-D67327434E62}"/>
              </a:ext>
            </a:extLst>
          </p:cNvPr>
          <p:cNvSpPr>
            <a:spLocks noGrp="1"/>
          </p:cNvSpPr>
          <p:nvPr>
            <p:ph type="sldNum" sz="quarter" idx="12"/>
          </p:nvPr>
        </p:nvSpPr>
        <p:spPr/>
        <p:txBody>
          <a:bodyPr/>
          <a:lstStyle/>
          <a:p>
            <a:fld id="{0B3A8078-5A32-4B09-ABA5-7ABEFD22E08A}" type="slidenum">
              <a:rPr lang="en-US" smtClean="0"/>
              <a:t>‹#›</a:t>
            </a:fld>
            <a:endParaRPr lang="en-US"/>
          </a:p>
        </p:txBody>
      </p:sp>
    </p:spTree>
    <p:extLst>
      <p:ext uri="{BB962C8B-B14F-4D97-AF65-F5344CB8AC3E}">
        <p14:creationId xmlns:p14="http://schemas.microsoft.com/office/powerpoint/2010/main" val="3004045796"/>
      </p:ext>
    </p:extLst>
  </p:cSld>
  <p:clrMapOvr>
    <a:overrideClrMapping bg1="dk1" tx1="lt1" bg2="dk2" tx2="lt2" accent1="accent1" accent2="accent2" accent3="accent3" accent4="accent4" accent5="accent5" accent6="accent6" hlink="hlink" folHlink="folHlink"/>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p:cSld name="Statement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221EB5-8556-FBD7-00D5-D69AC8E7E73A}"/>
              </a:ext>
            </a:extLst>
          </p:cNvPr>
          <p:cNvSpPr>
            <a:spLocks noGrp="1"/>
          </p:cNvSpPr>
          <p:nvPr>
            <p:ph type="title"/>
          </p:nvPr>
        </p:nvSpPr>
        <p:spPr>
          <a:xfrm>
            <a:off x="612648" y="-1133856"/>
            <a:ext cx="10652760" cy="914400"/>
          </a:xfrm>
        </p:spPr>
        <p:txBody>
          <a:bodyPr/>
          <a:lstStyle/>
          <a:p>
            <a:r>
              <a:rPr lang="en-US"/>
              <a:t>Click to edit Master title style</a:t>
            </a:r>
            <a:endParaRPr lang="en-US" dirty="0"/>
          </a:p>
        </p:txBody>
      </p:sp>
      <p:sp>
        <p:nvSpPr>
          <p:cNvPr id="7" name="Content Placeholder 6">
            <a:extLst>
              <a:ext uri="{FF2B5EF4-FFF2-40B4-BE49-F238E27FC236}">
                <a16:creationId xmlns:a16="http://schemas.microsoft.com/office/drawing/2014/main" id="{3E4E45FF-53F3-89B1-B969-C440DC819EF4}"/>
              </a:ext>
            </a:extLst>
          </p:cNvPr>
          <p:cNvSpPr>
            <a:spLocks noGrp="1"/>
          </p:cNvSpPr>
          <p:nvPr>
            <p:ph sz="quarter" idx="13" hasCustomPrompt="1"/>
          </p:nvPr>
        </p:nvSpPr>
        <p:spPr>
          <a:xfrm>
            <a:off x="59265" y="42335"/>
            <a:ext cx="11517038" cy="6172200"/>
          </a:xfrm>
        </p:spPr>
        <p:txBody>
          <a:bodyPr anchor="t">
            <a:normAutofit/>
          </a:bodyPr>
          <a:lstStyle>
            <a:lvl1pPr marL="0" indent="0">
              <a:lnSpc>
                <a:spcPct val="90000"/>
              </a:lnSpc>
              <a:buNone/>
              <a:defRPr sz="8000" b="1"/>
            </a:lvl1pPr>
            <a:lvl2pPr marL="228600" indent="0">
              <a:lnSpc>
                <a:spcPct val="90000"/>
              </a:lnSpc>
              <a:buNone/>
              <a:defRPr sz="7200" b="1"/>
            </a:lvl2pPr>
            <a:lvl3pPr marL="457200" indent="0">
              <a:lnSpc>
                <a:spcPct val="90000"/>
              </a:lnSpc>
              <a:buNone/>
              <a:defRPr sz="6600" b="1"/>
            </a:lvl3pPr>
            <a:lvl4pPr marL="685800" indent="0">
              <a:lnSpc>
                <a:spcPct val="90000"/>
              </a:lnSpc>
              <a:buNone/>
              <a:defRPr sz="6000" b="1"/>
            </a:lvl4pPr>
            <a:lvl5pPr marL="914400" indent="0">
              <a:lnSpc>
                <a:spcPct val="90000"/>
              </a:lnSpc>
              <a:buNone/>
              <a:defRPr sz="5400" b="1"/>
            </a:lvl5pPr>
          </a:lstStyle>
          <a:p>
            <a:pPr lvl="0"/>
            <a:r>
              <a:rPr lang="en-US" dirty="0"/>
              <a:t>Click to edit Statement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Footer Placeholder 3">
            <a:extLst>
              <a:ext uri="{FF2B5EF4-FFF2-40B4-BE49-F238E27FC236}">
                <a16:creationId xmlns:a16="http://schemas.microsoft.com/office/drawing/2014/main" id="{3D56E87B-2252-4382-E6E7-15A81BCC8029}"/>
              </a:ext>
            </a:extLst>
          </p:cNvPr>
          <p:cNvSpPr>
            <a:spLocks noGrp="1"/>
          </p:cNvSpPr>
          <p:nvPr>
            <p:ph type="ftr" sz="quarter" idx="11"/>
          </p:nvPr>
        </p:nvSpPr>
        <p:spPr/>
        <p:txBody>
          <a:bodyPr/>
          <a:lstStyle/>
          <a:p>
            <a:endParaRPr lang="en-US"/>
          </a:p>
        </p:txBody>
      </p:sp>
      <p:sp>
        <p:nvSpPr>
          <p:cNvPr id="3" name="Date Placeholder 2">
            <a:extLst>
              <a:ext uri="{FF2B5EF4-FFF2-40B4-BE49-F238E27FC236}">
                <a16:creationId xmlns:a16="http://schemas.microsoft.com/office/drawing/2014/main" id="{67F688C7-1128-9027-65E4-A17BBE7DDDF0}"/>
              </a:ext>
            </a:extLst>
          </p:cNvPr>
          <p:cNvSpPr>
            <a:spLocks noGrp="1"/>
          </p:cNvSpPr>
          <p:nvPr>
            <p:ph type="dt" sz="half" idx="10"/>
          </p:nvPr>
        </p:nvSpPr>
        <p:spPr/>
        <p:txBody>
          <a:bodyPr/>
          <a:lstStyle/>
          <a:p>
            <a:fld id="{710AE426-CBD1-49BA-A1DA-945CCEE2ED80}" type="datetimeFigureOut">
              <a:rPr lang="en-US" smtClean="0"/>
              <a:t>12/3/2025</a:t>
            </a:fld>
            <a:endParaRPr lang="en-US"/>
          </a:p>
        </p:txBody>
      </p:sp>
      <p:sp>
        <p:nvSpPr>
          <p:cNvPr id="5" name="Slide Number Placeholder 4">
            <a:extLst>
              <a:ext uri="{FF2B5EF4-FFF2-40B4-BE49-F238E27FC236}">
                <a16:creationId xmlns:a16="http://schemas.microsoft.com/office/drawing/2014/main" id="{8C1C6A68-1AC4-7B10-CD66-D67327434E62}"/>
              </a:ext>
            </a:extLst>
          </p:cNvPr>
          <p:cNvSpPr>
            <a:spLocks noGrp="1"/>
          </p:cNvSpPr>
          <p:nvPr>
            <p:ph type="sldNum" sz="quarter" idx="12"/>
          </p:nvPr>
        </p:nvSpPr>
        <p:spPr/>
        <p:txBody>
          <a:bodyPr/>
          <a:lstStyle/>
          <a:p>
            <a:fld id="{0B3A8078-5A32-4B09-ABA5-7ABEFD22E08A}" type="slidenum">
              <a:rPr lang="en-US" smtClean="0"/>
              <a:t>‹#›</a:t>
            </a:fld>
            <a:endParaRPr lang="en-US"/>
          </a:p>
        </p:txBody>
      </p:sp>
    </p:spTree>
    <p:extLst>
      <p:ext uri="{BB962C8B-B14F-4D97-AF65-F5344CB8AC3E}">
        <p14:creationId xmlns:p14="http://schemas.microsoft.com/office/powerpoint/2010/main" val="1344996168"/>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p:cSld name="Statement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221EB5-8556-FBD7-00D5-D69AC8E7E73A}"/>
              </a:ext>
            </a:extLst>
          </p:cNvPr>
          <p:cNvSpPr>
            <a:spLocks noGrp="1"/>
          </p:cNvSpPr>
          <p:nvPr>
            <p:ph type="title"/>
          </p:nvPr>
        </p:nvSpPr>
        <p:spPr>
          <a:xfrm>
            <a:off x="612648" y="-1133856"/>
            <a:ext cx="10652760" cy="914400"/>
          </a:xfrm>
        </p:spPr>
        <p:txBody>
          <a:bodyPr/>
          <a:lstStyle/>
          <a:p>
            <a:r>
              <a:rPr lang="en-US"/>
              <a:t>Click to edit Master title style</a:t>
            </a:r>
            <a:endParaRPr lang="en-US" dirty="0"/>
          </a:p>
        </p:txBody>
      </p:sp>
      <p:sp>
        <p:nvSpPr>
          <p:cNvPr id="4" name="Footer Placeholder 3">
            <a:extLst>
              <a:ext uri="{FF2B5EF4-FFF2-40B4-BE49-F238E27FC236}">
                <a16:creationId xmlns:a16="http://schemas.microsoft.com/office/drawing/2014/main" id="{3D56E87B-2252-4382-E6E7-15A81BCC8029}"/>
              </a:ext>
            </a:extLst>
          </p:cNvPr>
          <p:cNvSpPr>
            <a:spLocks noGrp="1"/>
          </p:cNvSpPr>
          <p:nvPr>
            <p:ph type="ftr" sz="quarter" idx="11"/>
          </p:nvPr>
        </p:nvSpPr>
        <p:spPr>
          <a:xfrm>
            <a:off x="612647" y="137160"/>
            <a:ext cx="2805405" cy="365125"/>
          </a:xfrm>
        </p:spPr>
        <p:txBody>
          <a:bodyPr/>
          <a:lstStyle/>
          <a:p>
            <a:endParaRPr lang="en-US"/>
          </a:p>
        </p:txBody>
      </p:sp>
      <p:sp>
        <p:nvSpPr>
          <p:cNvPr id="3" name="Date Placeholder 2">
            <a:extLst>
              <a:ext uri="{FF2B5EF4-FFF2-40B4-BE49-F238E27FC236}">
                <a16:creationId xmlns:a16="http://schemas.microsoft.com/office/drawing/2014/main" id="{67F688C7-1128-9027-65E4-A17BBE7DDDF0}"/>
              </a:ext>
            </a:extLst>
          </p:cNvPr>
          <p:cNvSpPr>
            <a:spLocks noGrp="1"/>
          </p:cNvSpPr>
          <p:nvPr>
            <p:ph type="dt" sz="half" idx="10"/>
          </p:nvPr>
        </p:nvSpPr>
        <p:spPr>
          <a:xfrm>
            <a:off x="8893929" y="137160"/>
            <a:ext cx="2202644" cy="365125"/>
          </a:xfrm>
        </p:spPr>
        <p:txBody>
          <a:bodyPr/>
          <a:lstStyle/>
          <a:p>
            <a:fld id="{710AE426-CBD1-49BA-A1DA-945CCEE2ED80}" type="datetimeFigureOut">
              <a:rPr lang="en-US" smtClean="0"/>
              <a:t>12/3/2025</a:t>
            </a:fld>
            <a:endParaRPr lang="en-US"/>
          </a:p>
        </p:txBody>
      </p:sp>
      <p:sp>
        <p:nvSpPr>
          <p:cNvPr id="5" name="Slide Number Placeholder 4">
            <a:extLst>
              <a:ext uri="{FF2B5EF4-FFF2-40B4-BE49-F238E27FC236}">
                <a16:creationId xmlns:a16="http://schemas.microsoft.com/office/drawing/2014/main" id="{8C1C6A68-1AC4-7B10-CD66-D67327434E62}"/>
              </a:ext>
            </a:extLst>
          </p:cNvPr>
          <p:cNvSpPr>
            <a:spLocks noGrp="1"/>
          </p:cNvSpPr>
          <p:nvPr>
            <p:ph type="sldNum" sz="quarter" idx="12"/>
          </p:nvPr>
        </p:nvSpPr>
        <p:spPr>
          <a:xfrm>
            <a:off x="11147096" y="137160"/>
            <a:ext cx="429207" cy="365125"/>
          </a:xfrm>
        </p:spPr>
        <p:txBody>
          <a:bodyPr/>
          <a:lstStyle/>
          <a:p>
            <a:fld id="{0B3A8078-5A32-4B09-ABA5-7ABEFD22E08A}" type="slidenum">
              <a:rPr lang="en-US" smtClean="0"/>
              <a:t>‹#›</a:t>
            </a:fld>
            <a:endParaRPr lang="en-US"/>
          </a:p>
        </p:txBody>
      </p:sp>
      <p:sp>
        <p:nvSpPr>
          <p:cNvPr id="7" name="Content Placeholder 6">
            <a:extLst>
              <a:ext uri="{FF2B5EF4-FFF2-40B4-BE49-F238E27FC236}">
                <a16:creationId xmlns:a16="http://schemas.microsoft.com/office/drawing/2014/main" id="{3E4E45FF-53F3-89B1-B969-C440DC819EF4}"/>
              </a:ext>
            </a:extLst>
          </p:cNvPr>
          <p:cNvSpPr>
            <a:spLocks noGrp="1"/>
          </p:cNvSpPr>
          <p:nvPr>
            <p:ph sz="quarter" idx="13" hasCustomPrompt="1"/>
          </p:nvPr>
        </p:nvSpPr>
        <p:spPr>
          <a:xfrm>
            <a:off x="109725" y="755374"/>
            <a:ext cx="10872216" cy="6019229"/>
          </a:xfrm>
        </p:spPr>
        <p:txBody>
          <a:bodyPr anchor="b">
            <a:normAutofit/>
          </a:bodyPr>
          <a:lstStyle>
            <a:lvl1pPr marL="0" indent="0">
              <a:lnSpc>
                <a:spcPct val="90000"/>
              </a:lnSpc>
              <a:buNone/>
              <a:defRPr sz="7200" b="1"/>
            </a:lvl1pPr>
            <a:lvl2pPr marL="228600" indent="0">
              <a:lnSpc>
                <a:spcPct val="90000"/>
              </a:lnSpc>
              <a:buNone/>
              <a:defRPr sz="6600" b="1"/>
            </a:lvl2pPr>
            <a:lvl3pPr marL="457200" indent="0">
              <a:lnSpc>
                <a:spcPct val="90000"/>
              </a:lnSpc>
              <a:buNone/>
              <a:defRPr sz="6000" b="1"/>
            </a:lvl3pPr>
            <a:lvl4pPr marL="685800" indent="0">
              <a:lnSpc>
                <a:spcPct val="90000"/>
              </a:lnSpc>
              <a:buNone/>
              <a:defRPr sz="5400" b="1"/>
            </a:lvl4pPr>
            <a:lvl5pPr marL="914400" indent="0">
              <a:lnSpc>
                <a:spcPct val="90000"/>
              </a:lnSpc>
              <a:buNone/>
              <a:defRPr sz="4800" b="1"/>
            </a:lvl5pPr>
          </a:lstStyle>
          <a:p>
            <a:pPr lvl="0"/>
            <a:r>
              <a:rPr lang="en-US" dirty="0"/>
              <a:t>Click to edit Statement</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715679231"/>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cSld name="Statement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221EB5-8556-FBD7-00D5-D69AC8E7E73A}"/>
              </a:ext>
            </a:extLst>
          </p:cNvPr>
          <p:cNvSpPr>
            <a:spLocks noGrp="1"/>
          </p:cNvSpPr>
          <p:nvPr>
            <p:ph type="title"/>
          </p:nvPr>
        </p:nvSpPr>
        <p:spPr>
          <a:xfrm>
            <a:off x="612648" y="-1133856"/>
            <a:ext cx="10652760" cy="914400"/>
          </a:xfrm>
        </p:spPr>
        <p:txBody>
          <a:bodyPr/>
          <a:lstStyle/>
          <a:p>
            <a:r>
              <a:rPr lang="en-US"/>
              <a:t>Click to edit Master title style</a:t>
            </a:r>
            <a:endParaRPr lang="en-US" dirty="0"/>
          </a:p>
        </p:txBody>
      </p:sp>
      <p:sp>
        <p:nvSpPr>
          <p:cNvPr id="8" name="Content Placeholder 7">
            <a:extLst>
              <a:ext uri="{FF2B5EF4-FFF2-40B4-BE49-F238E27FC236}">
                <a16:creationId xmlns:a16="http://schemas.microsoft.com/office/drawing/2014/main" id="{3F6E1CB6-4A50-1364-430B-EF249B6D0012}"/>
              </a:ext>
            </a:extLst>
          </p:cNvPr>
          <p:cNvSpPr>
            <a:spLocks noGrp="1"/>
          </p:cNvSpPr>
          <p:nvPr>
            <p:ph sz="quarter" idx="14" hasCustomPrompt="1"/>
          </p:nvPr>
        </p:nvSpPr>
        <p:spPr>
          <a:xfrm>
            <a:off x="612774" y="1033272"/>
            <a:ext cx="10972800" cy="4782312"/>
          </a:xfrm>
        </p:spPr>
        <p:txBody>
          <a:bodyPr anchor="ctr">
            <a:noAutofit/>
          </a:bodyPr>
          <a:lstStyle>
            <a:lvl1pPr marL="0" indent="0">
              <a:lnSpc>
                <a:spcPct val="100000"/>
              </a:lnSpc>
              <a:buNone/>
              <a:defRPr sz="8000" b="1">
                <a:solidFill>
                  <a:schemeClr val="accent1">
                    <a:lumMod val="75000"/>
                  </a:schemeClr>
                </a:solidFill>
              </a:defRPr>
            </a:lvl1pPr>
            <a:lvl2pPr marL="228600" indent="0">
              <a:lnSpc>
                <a:spcPct val="100000"/>
              </a:lnSpc>
              <a:buNone/>
              <a:defRPr sz="8000" b="1">
                <a:solidFill>
                  <a:schemeClr val="accent1">
                    <a:lumMod val="75000"/>
                  </a:schemeClr>
                </a:solidFill>
              </a:defRPr>
            </a:lvl2pPr>
            <a:lvl3pPr marL="457200" indent="0">
              <a:lnSpc>
                <a:spcPct val="100000"/>
              </a:lnSpc>
              <a:buNone/>
              <a:defRPr sz="8000" b="1">
                <a:solidFill>
                  <a:schemeClr val="accent1">
                    <a:lumMod val="75000"/>
                  </a:schemeClr>
                </a:solidFill>
              </a:defRPr>
            </a:lvl3pPr>
            <a:lvl4pPr marL="685800" indent="0">
              <a:lnSpc>
                <a:spcPct val="100000"/>
              </a:lnSpc>
              <a:buNone/>
              <a:defRPr sz="8000" b="1">
                <a:solidFill>
                  <a:schemeClr val="accent1">
                    <a:lumMod val="75000"/>
                  </a:schemeClr>
                </a:solidFill>
              </a:defRPr>
            </a:lvl4pPr>
            <a:lvl5pPr marL="914400" indent="0">
              <a:lnSpc>
                <a:spcPct val="100000"/>
              </a:lnSpc>
              <a:buNone/>
              <a:defRPr sz="8000" b="1">
                <a:solidFill>
                  <a:schemeClr val="accent1">
                    <a:lumMod val="75000"/>
                  </a:schemeClr>
                </a:solidFill>
              </a:defRPr>
            </a:lvl5pPr>
          </a:lstStyle>
          <a:p>
            <a:pPr lvl="0"/>
            <a:r>
              <a:rPr lang="en-US" dirty="0"/>
              <a:t>Click to edit Statement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Footer Placeholder 3">
            <a:extLst>
              <a:ext uri="{FF2B5EF4-FFF2-40B4-BE49-F238E27FC236}">
                <a16:creationId xmlns:a16="http://schemas.microsoft.com/office/drawing/2014/main" id="{3D56E87B-2252-4382-E6E7-15A81BCC8029}"/>
              </a:ext>
            </a:extLst>
          </p:cNvPr>
          <p:cNvSpPr>
            <a:spLocks noGrp="1"/>
          </p:cNvSpPr>
          <p:nvPr>
            <p:ph type="ftr" sz="quarter" idx="11"/>
          </p:nvPr>
        </p:nvSpPr>
        <p:spPr/>
        <p:txBody>
          <a:bodyPr/>
          <a:lstStyle/>
          <a:p>
            <a:endParaRPr lang="en-US"/>
          </a:p>
        </p:txBody>
      </p:sp>
      <p:sp>
        <p:nvSpPr>
          <p:cNvPr id="3" name="Date Placeholder 2">
            <a:extLst>
              <a:ext uri="{FF2B5EF4-FFF2-40B4-BE49-F238E27FC236}">
                <a16:creationId xmlns:a16="http://schemas.microsoft.com/office/drawing/2014/main" id="{67F688C7-1128-9027-65E4-A17BBE7DDDF0}"/>
              </a:ext>
            </a:extLst>
          </p:cNvPr>
          <p:cNvSpPr>
            <a:spLocks noGrp="1"/>
          </p:cNvSpPr>
          <p:nvPr>
            <p:ph type="dt" sz="half" idx="10"/>
          </p:nvPr>
        </p:nvSpPr>
        <p:spPr/>
        <p:txBody>
          <a:bodyPr/>
          <a:lstStyle/>
          <a:p>
            <a:fld id="{710AE426-CBD1-49BA-A1DA-945CCEE2ED80}" type="datetimeFigureOut">
              <a:rPr lang="en-US" smtClean="0"/>
              <a:t>12/3/2025</a:t>
            </a:fld>
            <a:endParaRPr lang="en-US"/>
          </a:p>
        </p:txBody>
      </p:sp>
      <p:sp>
        <p:nvSpPr>
          <p:cNvPr id="5" name="Slide Number Placeholder 4">
            <a:extLst>
              <a:ext uri="{FF2B5EF4-FFF2-40B4-BE49-F238E27FC236}">
                <a16:creationId xmlns:a16="http://schemas.microsoft.com/office/drawing/2014/main" id="{8C1C6A68-1AC4-7B10-CD66-D67327434E62}"/>
              </a:ext>
            </a:extLst>
          </p:cNvPr>
          <p:cNvSpPr>
            <a:spLocks noGrp="1"/>
          </p:cNvSpPr>
          <p:nvPr>
            <p:ph type="sldNum" sz="quarter" idx="12"/>
          </p:nvPr>
        </p:nvSpPr>
        <p:spPr/>
        <p:txBody>
          <a:bodyPr/>
          <a:lstStyle/>
          <a:p>
            <a:fld id="{0B3A8078-5A32-4B09-ABA5-7ABEFD22E08A}" type="slidenum">
              <a:rPr lang="en-US" smtClean="0"/>
              <a:t>‹#›</a:t>
            </a:fld>
            <a:endParaRPr lang="en-US"/>
          </a:p>
        </p:txBody>
      </p:sp>
    </p:spTree>
    <p:extLst>
      <p:ext uri="{BB962C8B-B14F-4D97-AF65-F5344CB8AC3E}">
        <p14:creationId xmlns:p14="http://schemas.microsoft.com/office/powerpoint/2010/main" val="2480035093"/>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p:cSld name="Statement 5">
    <p:bg>
      <p:bgPr>
        <a:solidFill>
          <a:schemeClr val="accent1">
            <a:lumMod val="7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221EB5-8556-FBD7-00D5-D69AC8E7E73A}"/>
              </a:ext>
            </a:extLst>
          </p:cNvPr>
          <p:cNvSpPr>
            <a:spLocks noGrp="1"/>
          </p:cNvSpPr>
          <p:nvPr>
            <p:ph type="title"/>
          </p:nvPr>
        </p:nvSpPr>
        <p:spPr>
          <a:xfrm>
            <a:off x="612648" y="-1133856"/>
            <a:ext cx="10652760" cy="914400"/>
          </a:xfrm>
        </p:spPr>
        <p:txBody>
          <a:bodyPr/>
          <a:lstStyle/>
          <a:p>
            <a:r>
              <a:rPr lang="en-US"/>
              <a:t>Click to edit Master title style</a:t>
            </a:r>
            <a:endParaRPr lang="en-US" dirty="0"/>
          </a:p>
        </p:txBody>
      </p:sp>
      <p:sp>
        <p:nvSpPr>
          <p:cNvPr id="3" name="Date Placeholder 2">
            <a:extLst>
              <a:ext uri="{FF2B5EF4-FFF2-40B4-BE49-F238E27FC236}">
                <a16:creationId xmlns:a16="http://schemas.microsoft.com/office/drawing/2014/main" id="{67F688C7-1128-9027-65E4-A17BBE7DDDF0}"/>
              </a:ext>
            </a:extLst>
          </p:cNvPr>
          <p:cNvSpPr>
            <a:spLocks noGrp="1"/>
          </p:cNvSpPr>
          <p:nvPr>
            <p:ph type="dt" sz="half" idx="10"/>
          </p:nvPr>
        </p:nvSpPr>
        <p:spPr/>
        <p:txBody>
          <a:bodyPr/>
          <a:lstStyle/>
          <a:p>
            <a:fld id="{710AE426-CBD1-49BA-A1DA-945CCEE2ED80}" type="datetimeFigureOut">
              <a:rPr lang="en-US" smtClean="0"/>
              <a:t>12/3/2025</a:t>
            </a:fld>
            <a:endParaRPr lang="en-US"/>
          </a:p>
        </p:txBody>
      </p:sp>
      <p:sp>
        <p:nvSpPr>
          <p:cNvPr id="4" name="Footer Placeholder 3">
            <a:extLst>
              <a:ext uri="{FF2B5EF4-FFF2-40B4-BE49-F238E27FC236}">
                <a16:creationId xmlns:a16="http://schemas.microsoft.com/office/drawing/2014/main" id="{3D56E87B-2252-4382-E6E7-15A81BCC8029}"/>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8C1C6A68-1AC4-7B10-CD66-D67327434E62}"/>
              </a:ext>
            </a:extLst>
          </p:cNvPr>
          <p:cNvSpPr>
            <a:spLocks noGrp="1"/>
          </p:cNvSpPr>
          <p:nvPr>
            <p:ph type="sldNum" sz="quarter" idx="12"/>
          </p:nvPr>
        </p:nvSpPr>
        <p:spPr/>
        <p:txBody>
          <a:bodyPr/>
          <a:lstStyle/>
          <a:p>
            <a:fld id="{0B3A8078-5A32-4B09-ABA5-7ABEFD22E08A}" type="slidenum">
              <a:rPr lang="en-US" smtClean="0"/>
              <a:t>‹#›</a:t>
            </a:fld>
            <a:endParaRPr lang="en-US"/>
          </a:p>
        </p:txBody>
      </p:sp>
      <p:sp>
        <p:nvSpPr>
          <p:cNvPr id="7" name="Content Placeholder 6">
            <a:extLst>
              <a:ext uri="{FF2B5EF4-FFF2-40B4-BE49-F238E27FC236}">
                <a16:creationId xmlns:a16="http://schemas.microsoft.com/office/drawing/2014/main" id="{3E4E45FF-53F3-89B1-B969-C440DC819EF4}"/>
              </a:ext>
            </a:extLst>
          </p:cNvPr>
          <p:cNvSpPr>
            <a:spLocks noGrp="1"/>
          </p:cNvSpPr>
          <p:nvPr>
            <p:ph sz="quarter" idx="13" hasCustomPrompt="1"/>
          </p:nvPr>
        </p:nvSpPr>
        <p:spPr>
          <a:xfrm>
            <a:off x="64008" y="45720"/>
            <a:ext cx="10872216" cy="6172200"/>
          </a:xfrm>
        </p:spPr>
        <p:txBody>
          <a:bodyPr vert="horz" lIns="91440" tIns="45720" rIns="91440" bIns="45720" rtlCol="0" anchor="t">
            <a:normAutofit/>
          </a:bodyPr>
          <a:lstStyle>
            <a:lvl1pPr marL="0" indent="0">
              <a:lnSpc>
                <a:spcPct val="90000"/>
              </a:lnSpc>
              <a:buNone/>
              <a:defRPr lang="en-US" sz="7200" b="1" dirty="0"/>
            </a:lvl1pPr>
            <a:lvl2pPr marL="228600" indent="0">
              <a:lnSpc>
                <a:spcPct val="90000"/>
              </a:lnSpc>
              <a:buNone/>
              <a:defRPr lang="en-US" sz="6600" b="1" dirty="0"/>
            </a:lvl2pPr>
            <a:lvl3pPr marL="457200" indent="0">
              <a:lnSpc>
                <a:spcPct val="90000"/>
              </a:lnSpc>
              <a:buNone/>
              <a:defRPr lang="en-US" sz="6000" b="1" dirty="0"/>
            </a:lvl3pPr>
            <a:lvl4pPr marL="685800" indent="0">
              <a:lnSpc>
                <a:spcPct val="90000"/>
              </a:lnSpc>
              <a:buNone/>
              <a:defRPr lang="en-US" sz="5400" b="1" dirty="0"/>
            </a:lvl4pPr>
            <a:lvl5pPr marL="914400" indent="0">
              <a:lnSpc>
                <a:spcPct val="90000"/>
              </a:lnSpc>
              <a:buNone/>
              <a:defRPr lang="en-US" sz="4800" b="1" dirty="0"/>
            </a:lvl5pPr>
          </a:lstStyle>
          <a:p>
            <a:pPr lvl="0"/>
            <a:r>
              <a:rPr lang="en-US" dirty="0"/>
              <a:t>Click to edit Statement</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521984102"/>
      </p:ext>
    </p:extLst>
  </p:cSld>
  <p:clrMapOvr>
    <a:overrideClrMapping bg1="dk1" tx1="lt1" bg2="dk2" tx2="lt2" accent1="accent1" accent2="accent2" accent3="accent3" accent4="accent4" accent5="accent5" accent6="accent6" hlink="hlink" folHlink="folHlink"/>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p:cSld name="Quot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12FA0A-1F7B-DD41-ECED-02B60BC46B10}"/>
              </a:ext>
            </a:extLst>
          </p:cNvPr>
          <p:cNvSpPr>
            <a:spLocks noGrp="1"/>
          </p:cNvSpPr>
          <p:nvPr>
            <p:ph type="title" hasCustomPrompt="1"/>
          </p:nvPr>
        </p:nvSpPr>
        <p:spPr>
          <a:xfrm>
            <a:off x="1499616" y="5029200"/>
            <a:ext cx="9198864" cy="640080"/>
          </a:xfrm>
        </p:spPr>
        <p:txBody>
          <a:bodyPr anchor="ctr">
            <a:normAutofit/>
          </a:bodyPr>
          <a:lstStyle>
            <a:lvl1pPr>
              <a:lnSpc>
                <a:spcPct val="120000"/>
              </a:lnSpc>
              <a:defRPr sz="2000" spc="0">
                <a:solidFill>
                  <a:schemeClr val="accent1">
                    <a:lumMod val="75000"/>
                  </a:schemeClr>
                </a:solidFill>
                <a:latin typeface="+mn-lt"/>
              </a:defRPr>
            </a:lvl1pPr>
          </a:lstStyle>
          <a:p>
            <a:r>
              <a:rPr lang="en-US" dirty="0"/>
              <a:t>Quote Author</a:t>
            </a:r>
          </a:p>
        </p:txBody>
      </p:sp>
      <p:sp>
        <p:nvSpPr>
          <p:cNvPr id="7" name="Content Placeholder 6">
            <a:extLst>
              <a:ext uri="{FF2B5EF4-FFF2-40B4-BE49-F238E27FC236}">
                <a16:creationId xmlns:a16="http://schemas.microsoft.com/office/drawing/2014/main" id="{A14BE2EA-8E1E-E2DA-5CCF-46908B013BF2}"/>
              </a:ext>
            </a:extLst>
          </p:cNvPr>
          <p:cNvSpPr>
            <a:spLocks noGrp="1"/>
          </p:cNvSpPr>
          <p:nvPr>
            <p:ph sz="quarter" idx="13" hasCustomPrompt="1"/>
          </p:nvPr>
        </p:nvSpPr>
        <p:spPr>
          <a:xfrm>
            <a:off x="1499616" y="1188720"/>
            <a:ext cx="9198864" cy="3332480"/>
          </a:xfrm>
        </p:spPr>
        <p:txBody>
          <a:bodyPr anchor="ctr">
            <a:normAutofit/>
          </a:bodyPr>
          <a:lstStyle>
            <a:lvl1pPr marL="164592" indent="-164592">
              <a:lnSpc>
                <a:spcPct val="100000"/>
              </a:lnSpc>
              <a:spcBef>
                <a:spcPts val="0"/>
              </a:spcBef>
              <a:buNone/>
              <a:defRPr sz="4800">
                <a:latin typeface="+mj-lt"/>
              </a:defRPr>
            </a:lvl1pPr>
          </a:lstStyle>
          <a:p>
            <a:pPr lvl="0"/>
            <a:r>
              <a:rPr lang="en-US" dirty="0"/>
              <a:t>Click to edit Quote</a:t>
            </a:r>
          </a:p>
        </p:txBody>
      </p:sp>
      <p:sp>
        <p:nvSpPr>
          <p:cNvPr id="4" name="Footer Placeholder 3">
            <a:extLst>
              <a:ext uri="{FF2B5EF4-FFF2-40B4-BE49-F238E27FC236}">
                <a16:creationId xmlns:a16="http://schemas.microsoft.com/office/drawing/2014/main" id="{B23912E3-7555-EAAB-BE83-59ED3B5C9E5B}"/>
              </a:ext>
            </a:extLst>
          </p:cNvPr>
          <p:cNvSpPr>
            <a:spLocks noGrp="1"/>
          </p:cNvSpPr>
          <p:nvPr>
            <p:ph type="ftr" sz="quarter" idx="11"/>
          </p:nvPr>
        </p:nvSpPr>
        <p:spPr/>
        <p:txBody>
          <a:bodyPr/>
          <a:lstStyle/>
          <a:p>
            <a:endParaRPr lang="en-US"/>
          </a:p>
        </p:txBody>
      </p:sp>
      <p:sp>
        <p:nvSpPr>
          <p:cNvPr id="3" name="Date Placeholder 2">
            <a:extLst>
              <a:ext uri="{FF2B5EF4-FFF2-40B4-BE49-F238E27FC236}">
                <a16:creationId xmlns:a16="http://schemas.microsoft.com/office/drawing/2014/main" id="{C344C372-F7FA-5AA5-92C1-CF476A26623E}"/>
              </a:ext>
            </a:extLst>
          </p:cNvPr>
          <p:cNvSpPr>
            <a:spLocks noGrp="1"/>
          </p:cNvSpPr>
          <p:nvPr>
            <p:ph type="dt" sz="half" idx="10"/>
          </p:nvPr>
        </p:nvSpPr>
        <p:spPr/>
        <p:txBody>
          <a:bodyPr/>
          <a:lstStyle/>
          <a:p>
            <a:fld id="{710AE426-CBD1-49BA-A1DA-945CCEE2ED80}" type="datetimeFigureOut">
              <a:rPr lang="en-US" smtClean="0"/>
              <a:t>12/3/2025</a:t>
            </a:fld>
            <a:endParaRPr lang="en-US"/>
          </a:p>
        </p:txBody>
      </p:sp>
      <p:sp>
        <p:nvSpPr>
          <p:cNvPr id="5" name="Slide Number Placeholder 4">
            <a:extLst>
              <a:ext uri="{FF2B5EF4-FFF2-40B4-BE49-F238E27FC236}">
                <a16:creationId xmlns:a16="http://schemas.microsoft.com/office/drawing/2014/main" id="{C6EAECF6-9F03-4C12-4BD4-4E8AE63A4F3A}"/>
              </a:ext>
            </a:extLst>
          </p:cNvPr>
          <p:cNvSpPr>
            <a:spLocks noGrp="1"/>
          </p:cNvSpPr>
          <p:nvPr>
            <p:ph type="sldNum" sz="quarter" idx="12"/>
          </p:nvPr>
        </p:nvSpPr>
        <p:spPr/>
        <p:txBody>
          <a:bodyPr/>
          <a:lstStyle/>
          <a:p>
            <a:fld id="{0B3A8078-5A32-4B09-ABA5-7ABEFD22E08A}" type="slidenum">
              <a:rPr lang="en-US" smtClean="0"/>
              <a:t>‹#›</a:t>
            </a:fld>
            <a:endParaRPr lang="en-US"/>
          </a:p>
        </p:txBody>
      </p:sp>
    </p:spTree>
    <p:extLst>
      <p:ext uri="{BB962C8B-B14F-4D97-AF65-F5344CB8AC3E}">
        <p14:creationId xmlns:p14="http://schemas.microsoft.com/office/powerpoint/2010/main" val="3690312792"/>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p:cSld name="Quote 2">
    <p:bg>
      <p:bgPr>
        <a:solidFill>
          <a:schemeClr val="accent1">
            <a:lumMod val="7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12FA0A-1F7B-DD41-ECED-02B60BC46B10}"/>
              </a:ext>
            </a:extLst>
          </p:cNvPr>
          <p:cNvSpPr>
            <a:spLocks noGrp="1"/>
          </p:cNvSpPr>
          <p:nvPr>
            <p:ph type="title" hasCustomPrompt="1"/>
          </p:nvPr>
        </p:nvSpPr>
        <p:spPr>
          <a:xfrm>
            <a:off x="1677009" y="4955722"/>
            <a:ext cx="8863084" cy="669472"/>
          </a:xfrm>
        </p:spPr>
        <p:txBody>
          <a:bodyPr anchor="ctr">
            <a:normAutofit/>
          </a:bodyPr>
          <a:lstStyle>
            <a:lvl1pPr algn="r">
              <a:lnSpc>
                <a:spcPct val="120000"/>
              </a:lnSpc>
              <a:defRPr sz="2000" spc="0">
                <a:solidFill>
                  <a:schemeClr val="tx1"/>
                </a:solidFill>
                <a:latin typeface="+mn-lt"/>
              </a:defRPr>
            </a:lvl1pPr>
          </a:lstStyle>
          <a:p>
            <a:r>
              <a:rPr lang="en-US" dirty="0"/>
              <a:t>Quote Author</a:t>
            </a:r>
          </a:p>
        </p:txBody>
      </p:sp>
      <p:sp>
        <p:nvSpPr>
          <p:cNvPr id="7" name="Content Placeholder 6">
            <a:extLst>
              <a:ext uri="{FF2B5EF4-FFF2-40B4-BE49-F238E27FC236}">
                <a16:creationId xmlns:a16="http://schemas.microsoft.com/office/drawing/2014/main" id="{A14BE2EA-8E1E-E2DA-5CCF-46908B013BF2}"/>
              </a:ext>
            </a:extLst>
          </p:cNvPr>
          <p:cNvSpPr>
            <a:spLocks noGrp="1"/>
          </p:cNvSpPr>
          <p:nvPr>
            <p:ph sz="quarter" idx="13" hasCustomPrompt="1"/>
          </p:nvPr>
        </p:nvSpPr>
        <p:spPr>
          <a:xfrm>
            <a:off x="1677008" y="1344168"/>
            <a:ext cx="8863085" cy="3291840"/>
          </a:xfrm>
        </p:spPr>
        <p:txBody>
          <a:bodyPr anchor="ctr">
            <a:normAutofit/>
          </a:bodyPr>
          <a:lstStyle>
            <a:lvl1pPr marL="164592" indent="-164592">
              <a:lnSpc>
                <a:spcPct val="100000"/>
              </a:lnSpc>
              <a:spcBef>
                <a:spcPts val="0"/>
              </a:spcBef>
              <a:buNone/>
              <a:defRPr sz="4800">
                <a:latin typeface="+mj-lt"/>
              </a:defRPr>
            </a:lvl1pPr>
          </a:lstStyle>
          <a:p>
            <a:pPr lvl="0"/>
            <a:r>
              <a:rPr lang="en-US" dirty="0"/>
              <a:t>Click to edit Quote</a:t>
            </a:r>
          </a:p>
        </p:txBody>
      </p:sp>
      <p:sp>
        <p:nvSpPr>
          <p:cNvPr id="3" name="Date Placeholder 2">
            <a:extLst>
              <a:ext uri="{FF2B5EF4-FFF2-40B4-BE49-F238E27FC236}">
                <a16:creationId xmlns:a16="http://schemas.microsoft.com/office/drawing/2014/main" id="{C344C372-F7FA-5AA5-92C1-CF476A26623E}"/>
              </a:ext>
            </a:extLst>
          </p:cNvPr>
          <p:cNvSpPr>
            <a:spLocks noGrp="1"/>
          </p:cNvSpPr>
          <p:nvPr>
            <p:ph type="dt" sz="half" idx="10"/>
          </p:nvPr>
        </p:nvSpPr>
        <p:spPr/>
        <p:txBody>
          <a:bodyPr/>
          <a:lstStyle/>
          <a:p>
            <a:fld id="{710AE426-CBD1-49BA-A1DA-945CCEE2ED80}" type="datetimeFigureOut">
              <a:rPr lang="en-US" smtClean="0"/>
              <a:t>12/3/2025</a:t>
            </a:fld>
            <a:endParaRPr lang="en-US"/>
          </a:p>
        </p:txBody>
      </p:sp>
      <p:sp>
        <p:nvSpPr>
          <p:cNvPr id="4" name="Footer Placeholder 3">
            <a:extLst>
              <a:ext uri="{FF2B5EF4-FFF2-40B4-BE49-F238E27FC236}">
                <a16:creationId xmlns:a16="http://schemas.microsoft.com/office/drawing/2014/main" id="{B23912E3-7555-EAAB-BE83-59ED3B5C9E5B}"/>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C6EAECF6-9F03-4C12-4BD4-4E8AE63A4F3A}"/>
              </a:ext>
            </a:extLst>
          </p:cNvPr>
          <p:cNvSpPr>
            <a:spLocks noGrp="1"/>
          </p:cNvSpPr>
          <p:nvPr>
            <p:ph type="sldNum" sz="quarter" idx="12"/>
          </p:nvPr>
        </p:nvSpPr>
        <p:spPr/>
        <p:txBody>
          <a:bodyPr/>
          <a:lstStyle/>
          <a:p>
            <a:fld id="{0B3A8078-5A32-4B09-ABA5-7ABEFD22E08A}" type="slidenum">
              <a:rPr lang="en-US" smtClean="0"/>
              <a:t>‹#›</a:t>
            </a:fld>
            <a:endParaRPr lang="en-US"/>
          </a:p>
        </p:txBody>
      </p:sp>
    </p:spTree>
    <p:extLst>
      <p:ext uri="{BB962C8B-B14F-4D97-AF65-F5344CB8AC3E}">
        <p14:creationId xmlns:p14="http://schemas.microsoft.com/office/powerpoint/2010/main" val="442419224"/>
      </p:ext>
    </p:extLst>
  </p:cSld>
  <p:clrMapOvr>
    <a:overrideClrMapping bg1="dk1" tx1="lt1" bg2="dk2" tx2="lt2" accent1="accent1" accent2="accent2" accent3="accent3" accent4="accent4" accent5="accent5" accent6="accent6" hlink="hlink" folHlink="folHlink"/>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p:cSld name="Quote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12FA0A-1F7B-DD41-ECED-02B60BC46B10}"/>
              </a:ext>
            </a:extLst>
          </p:cNvPr>
          <p:cNvSpPr>
            <a:spLocks noGrp="1"/>
          </p:cNvSpPr>
          <p:nvPr>
            <p:ph type="title" hasCustomPrompt="1"/>
          </p:nvPr>
        </p:nvSpPr>
        <p:spPr>
          <a:xfrm>
            <a:off x="4707468" y="4893733"/>
            <a:ext cx="5638800" cy="788610"/>
          </a:xfrm>
        </p:spPr>
        <p:txBody>
          <a:bodyPr anchor="ctr">
            <a:normAutofit/>
          </a:bodyPr>
          <a:lstStyle>
            <a:lvl1pPr algn="r">
              <a:lnSpc>
                <a:spcPct val="120000"/>
              </a:lnSpc>
              <a:defRPr sz="2000" b="1" spc="0">
                <a:solidFill>
                  <a:schemeClr val="accent1">
                    <a:lumMod val="75000"/>
                  </a:schemeClr>
                </a:solidFill>
                <a:latin typeface="+mn-lt"/>
              </a:defRPr>
            </a:lvl1pPr>
          </a:lstStyle>
          <a:p>
            <a:r>
              <a:rPr lang="en-US" dirty="0"/>
              <a:t>Quote Author</a:t>
            </a:r>
          </a:p>
        </p:txBody>
      </p:sp>
      <p:sp>
        <p:nvSpPr>
          <p:cNvPr id="7" name="Content Placeholder 6">
            <a:extLst>
              <a:ext uri="{FF2B5EF4-FFF2-40B4-BE49-F238E27FC236}">
                <a16:creationId xmlns:a16="http://schemas.microsoft.com/office/drawing/2014/main" id="{A14BE2EA-8E1E-E2DA-5CCF-46908B013BF2}"/>
              </a:ext>
            </a:extLst>
          </p:cNvPr>
          <p:cNvSpPr>
            <a:spLocks noGrp="1"/>
          </p:cNvSpPr>
          <p:nvPr>
            <p:ph sz="quarter" idx="13" hasCustomPrompt="1"/>
          </p:nvPr>
        </p:nvSpPr>
        <p:spPr>
          <a:xfrm>
            <a:off x="1862666" y="1388534"/>
            <a:ext cx="8483601" cy="3371246"/>
          </a:xfrm>
        </p:spPr>
        <p:txBody>
          <a:bodyPr anchor="ctr">
            <a:normAutofit/>
          </a:bodyPr>
          <a:lstStyle>
            <a:lvl1pPr marL="164592" indent="-164592">
              <a:lnSpc>
                <a:spcPct val="110000"/>
              </a:lnSpc>
              <a:spcBef>
                <a:spcPts val="0"/>
              </a:spcBef>
              <a:buNone/>
              <a:defRPr sz="5400">
                <a:latin typeface="+mj-lt"/>
              </a:defRPr>
            </a:lvl1pPr>
          </a:lstStyle>
          <a:p>
            <a:pPr lvl="0"/>
            <a:r>
              <a:rPr lang="en-US" dirty="0"/>
              <a:t>Click to edit Quote</a:t>
            </a:r>
          </a:p>
        </p:txBody>
      </p:sp>
      <p:sp>
        <p:nvSpPr>
          <p:cNvPr id="4" name="Footer Placeholder 3">
            <a:extLst>
              <a:ext uri="{FF2B5EF4-FFF2-40B4-BE49-F238E27FC236}">
                <a16:creationId xmlns:a16="http://schemas.microsoft.com/office/drawing/2014/main" id="{B23912E3-7555-EAAB-BE83-59ED3B5C9E5B}"/>
              </a:ext>
            </a:extLst>
          </p:cNvPr>
          <p:cNvSpPr>
            <a:spLocks noGrp="1"/>
          </p:cNvSpPr>
          <p:nvPr>
            <p:ph type="ftr" sz="quarter" idx="11"/>
          </p:nvPr>
        </p:nvSpPr>
        <p:spPr/>
        <p:txBody>
          <a:bodyPr/>
          <a:lstStyle/>
          <a:p>
            <a:endParaRPr lang="en-US"/>
          </a:p>
        </p:txBody>
      </p:sp>
      <p:sp>
        <p:nvSpPr>
          <p:cNvPr id="3" name="Date Placeholder 2">
            <a:extLst>
              <a:ext uri="{FF2B5EF4-FFF2-40B4-BE49-F238E27FC236}">
                <a16:creationId xmlns:a16="http://schemas.microsoft.com/office/drawing/2014/main" id="{C344C372-F7FA-5AA5-92C1-CF476A26623E}"/>
              </a:ext>
            </a:extLst>
          </p:cNvPr>
          <p:cNvSpPr>
            <a:spLocks noGrp="1"/>
          </p:cNvSpPr>
          <p:nvPr>
            <p:ph type="dt" sz="half" idx="10"/>
          </p:nvPr>
        </p:nvSpPr>
        <p:spPr/>
        <p:txBody>
          <a:bodyPr/>
          <a:lstStyle/>
          <a:p>
            <a:fld id="{710AE426-CBD1-49BA-A1DA-945CCEE2ED80}" type="datetimeFigureOut">
              <a:rPr lang="en-US" smtClean="0"/>
              <a:t>12/3/2025</a:t>
            </a:fld>
            <a:endParaRPr lang="en-US"/>
          </a:p>
        </p:txBody>
      </p:sp>
      <p:sp>
        <p:nvSpPr>
          <p:cNvPr id="5" name="Slide Number Placeholder 4">
            <a:extLst>
              <a:ext uri="{FF2B5EF4-FFF2-40B4-BE49-F238E27FC236}">
                <a16:creationId xmlns:a16="http://schemas.microsoft.com/office/drawing/2014/main" id="{C6EAECF6-9F03-4C12-4BD4-4E8AE63A4F3A}"/>
              </a:ext>
            </a:extLst>
          </p:cNvPr>
          <p:cNvSpPr>
            <a:spLocks noGrp="1"/>
          </p:cNvSpPr>
          <p:nvPr>
            <p:ph type="sldNum" sz="quarter" idx="12"/>
          </p:nvPr>
        </p:nvSpPr>
        <p:spPr/>
        <p:txBody>
          <a:bodyPr/>
          <a:lstStyle/>
          <a:p>
            <a:fld id="{0B3A8078-5A32-4B09-ABA5-7ABEFD22E08A}" type="slidenum">
              <a:rPr lang="en-US" smtClean="0"/>
              <a:t>‹#›</a:t>
            </a:fld>
            <a:endParaRPr lang="en-US"/>
          </a:p>
        </p:txBody>
      </p:sp>
    </p:spTree>
    <p:extLst>
      <p:ext uri="{BB962C8B-B14F-4D97-AF65-F5344CB8AC3E}">
        <p14:creationId xmlns:p14="http://schemas.microsoft.com/office/powerpoint/2010/main" val="2838399842"/>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2648" y="512064"/>
            <a:ext cx="10741152" cy="969264"/>
          </a:xfrm>
        </p:spPr>
        <p:txBody>
          <a:bodyPr vert="horz" lIns="91440" tIns="45720" rIns="91440" bIns="45720" rtlCol="0" anchor="b">
            <a:normAutofit/>
          </a:bodyPr>
          <a:lstStyle>
            <a:lvl1pPr>
              <a:defRPr lang="en-US" dirty="0"/>
            </a:lvl1pPr>
          </a:lstStyle>
          <a:p>
            <a:pPr lvl="0"/>
            <a:r>
              <a:rPr lang="en-US"/>
              <a:t>Click to edit Master title style</a:t>
            </a:r>
            <a:endParaRPr lang="en-US" dirty="0"/>
          </a:p>
        </p:txBody>
      </p:sp>
      <p:sp>
        <p:nvSpPr>
          <p:cNvPr id="4" name="Content Placeholder 3">
            <a:extLst>
              <a:ext uri="{FF2B5EF4-FFF2-40B4-BE49-F238E27FC236}">
                <a16:creationId xmlns:a16="http://schemas.microsoft.com/office/drawing/2014/main" id="{6627D5A5-84C3-7EDE-A8EB-2DE057DE46AB}"/>
              </a:ext>
            </a:extLst>
          </p:cNvPr>
          <p:cNvSpPr>
            <a:spLocks noGrp="1"/>
          </p:cNvSpPr>
          <p:nvPr>
            <p:ph sz="quarter" idx="15"/>
          </p:nvPr>
        </p:nvSpPr>
        <p:spPr>
          <a:xfrm>
            <a:off x="612775" y="1825625"/>
            <a:ext cx="507492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endParaRPr lang="en-US"/>
          </a:p>
        </p:txBody>
      </p:sp>
      <p:sp>
        <p:nvSpPr>
          <p:cNvPr id="10" name="Content Placeholder 9">
            <a:extLst>
              <a:ext uri="{FF2B5EF4-FFF2-40B4-BE49-F238E27FC236}">
                <a16:creationId xmlns:a16="http://schemas.microsoft.com/office/drawing/2014/main" id="{D54150AE-A7C6-D328-35D7-F5B840930E3B}"/>
              </a:ext>
            </a:extLst>
          </p:cNvPr>
          <p:cNvSpPr>
            <a:spLocks noGrp="1"/>
          </p:cNvSpPr>
          <p:nvPr>
            <p:ph sz="quarter" idx="16"/>
          </p:nvPr>
        </p:nvSpPr>
        <p:spPr>
          <a:xfrm>
            <a:off x="6278563" y="1825625"/>
            <a:ext cx="5075237"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710AE426-CBD1-49BA-A1DA-945CCEE2ED80}" type="datetimeFigureOut">
              <a:rPr lang="en-US" smtClean="0"/>
              <a:t>12/3/2025</a:t>
            </a:fld>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0B3A8078-5A32-4B09-ABA5-7ABEFD22E08A}" type="slidenum">
              <a:rPr lang="en-US" smtClean="0"/>
              <a:t>‹#›</a:t>
            </a:fld>
            <a:endParaRPr lang="en-US"/>
          </a:p>
        </p:txBody>
      </p:sp>
    </p:spTree>
    <p:extLst>
      <p:ext uri="{BB962C8B-B14F-4D97-AF65-F5344CB8AC3E}">
        <p14:creationId xmlns:p14="http://schemas.microsoft.com/office/powerpoint/2010/main" val="1512050177"/>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FEE969-634D-6E32-D227-18E9282C6F9E}"/>
              </a:ext>
            </a:extLst>
          </p:cNvPr>
          <p:cNvSpPr>
            <a:spLocks noGrp="1"/>
          </p:cNvSpPr>
          <p:nvPr>
            <p:ph type="title"/>
          </p:nvPr>
        </p:nvSpPr>
        <p:spPr>
          <a:xfrm>
            <a:off x="609600" y="512064"/>
            <a:ext cx="10745788" cy="969264"/>
          </a:xfrm>
        </p:spPr>
        <p:txBody>
          <a:bodyPr vert="horz" lIns="91440" tIns="45720" rIns="91440" bIns="45720" rtlCol="0" anchor="b">
            <a:normAutofit/>
          </a:bodyPr>
          <a:lstStyle>
            <a:lvl1pPr>
              <a:defRPr lang="en-US" dirty="0"/>
            </a:lvl1pPr>
          </a:lstStyle>
          <a:p>
            <a:pPr lvl="0"/>
            <a:r>
              <a:rPr lang="en-US"/>
              <a:t>Click to edit Master title style</a:t>
            </a:r>
            <a:endParaRPr lang="en-US" dirty="0"/>
          </a:p>
        </p:txBody>
      </p:sp>
      <p:sp>
        <p:nvSpPr>
          <p:cNvPr id="3" name="Text Placeholder 2">
            <a:extLst>
              <a:ext uri="{FF2B5EF4-FFF2-40B4-BE49-F238E27FC236}">
                <a16:creationId xmlns:a16="http://schemas.microsoft.com/office/drawing/2014/main" id="{61CD26D4-290A-F0ED-7D62-41EDA6FEC2B9}"/>
              </a:ext>
            </a:extLst>
          </p:cNvPr>
          <p:cNvSpPr>
            <a:spLocks noGrp="1"/>
          </p:cNvSpPr>
          <p:nvPr>
            <p:ph type="body" idx="1"/>
          </p:nvPr>
        </p:nvSpPr>
        <p:spPr>
          <a:xfrm>
            <a:off x="609600" y="1685735"/>
            <a:ext cx="5074920" cy="559834"/>
          </a:xfrm>
        </p:spPr>
        <p:txBody>
          <a:bodyPr anchor="b">
            <a:normAutofit/>
          </a:bodyPr>
          <a:lstStyle>
            <a:lvl1pPr marL="0" indent="0">
              <a:lnSpc>
                <a:spcPct val="90000"/>
              </a:lnSpc>
              <a:buNone/>
              <a:defRPr sz="16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776AAF7-C632-FCD0-6A60-E0EA4A52F229}"/>
              </a:ext>
            </a:extLst>
          </p:cNvPr>
          <p:cNvSpPr>
            <a:spLocks noGrp="1"/>
          </p:cNvSpPr>
          <p:nvPr>
            <p:ph sz="quarter" idx="15"/>
          </p:nvPr>
        </p:nvSpPr>
        <p:spPr>
          <a:xfrm>
            <a:off x="609600" y="2387600"/>
            <a:ext cx="5075238" cy="37861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Footer Placeholder 7">
            <a:extLst>
              <a:ext uri="{FF2B5EF4-FFF2-40B4-BE49-F238E27FC236}">
                <a16:creationId xmlns:a16="http://schemas.microsoft.com/office/drawing/2014/main" id="{949D76D8-9033-26CF-BF4C-AECCC685C177}"/>
              </a:ext>
            </a:extLst>
          </p:cNvPr>
          <p:cNvSpPr>
            <a:spLocks noGrp="1"/>
          </p:cNvSpPr>
          <p:nvPr>
            <p:ph type="ftr" sz="quarter" idx="11"/>
          </p:nvPr>
        </p:nvSpPr>
        <p:spPr/>
        <p:txBody>
          <a:bodyPr/>
          <a:lstStyle/>
          <a:p>
            <a:endParaRPr lang="en-US"/>
          </a:p>
        </p:txBody>
      </p:sp>
      <p:sp>
        <p:nvSpPr>
          <p:cNvPr id="5" name="Text Placeholder 4">
            <a:extLst>
              <a:ext uri="{FF2B5EF4-FFF2-40B4-BE49-F238E27FC236}">
                <a16:creationId xmlns:a16="http://schemas.microsoft.com/office/drawing/2014/main" id="{06536620-C4F3-EEC3-DBF1-05196B1CBB55}"/>
              </a:ext>
            </a:extLst>
          </p:cNvPr>
          <p:cNvSpPr>
            <a:spLocks noGrp="1"/>
          </p:cNvSpPr>
          <p:nvPr>
            <p:ph type="body" sz="quarter" idx="3"/>
          </p:nvPr>
        </p:nvSpPr>
        <p:spPr>
          <a:xfrm>
            <a:off x="6280468" y="1685735"/>
            <a:ext cx="5074920" cy="559834"/>
          </a:xfrm>
        </p:spPr>
        <p:txBody>
          <a:bodyPr anchor="b">
            <a:normAutofit/>
          </a:bodyPr>
          <a:lstStyle>
            <a:lvl1pPr marL="0" indent="0">
              <a:lnSpc>
                <a:spcPct val="90000"/>
              </a:lnSpc>
              <a:buNone/>
              <a:defRPr sz="16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Content Placeholder 11">
            <a:extLst>
              <a:ext uri="{FF2B5EF4-FFF2-40B4-BE49-F238E27FC236}">
                <a16:creationId xmlns:a16="http://schemas.microsoft.com/office/drawing/2014/main" id="{CD998360-6973-27D8-8B08-ACAE10572B32}"/>
              </a:ext>
            </a:extLst>
          </p:cNvPr>
          <p:cNvSpPr>
            <a:spLocks noGrp="1"/>
          </p:cNvSpPr>
          <p:nvPr>
            <p:ph sz="quarter" idx="16"/>
          </p:nvPr>
        </p:nvSpPr>
        <p:spPr>
          <a:xfrm>
            <a:off x="6279832" y="2387600"/>
            <a:ext cx="5075556" cy="37861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4E3B3581-658A-8487-F9CB-E79F2BFF27E4}"/>
              </a:ext>
            </a:extLst>
          </p:cNvPr>
          <p:cNvSpPr>
            <a:spLocks noGrp="1"/>
          </p:cNvSpPr>
          <p:nvPr>
            <p:ph type="dt" sz="half" idx="10"/>
          </p:nvPr>
        </p:nvSpPr>
        <p:spPr/>
        <p:txBody>
          <a:bodyPr/>
          <a:lstStyle/>
          <a:p>
            <a:fld id="{710AE426-CBD1-49BA-A1DA-945CCEE2ED80}" type="datetimeFigureOut">
              <a:rPr lang="en-US" smtClean="0"/>
              <a:t>12/3/2025</a:t>
            </a:fld>
            <a:endParaRPr lang="en-US"/>
          </a:p>
        </p:txBody>
      </p:sp>
      <p:sp>
        <p:nvSpPr>
          <p:cNvPr id="9" name="Slide Number Placeholder 8">
            <a:extLst>
              <a:ext uri="{FF2B5EF4-FFF2-40B4-BE49-F238E27FC236}">
                <a16:creationId xmlns:a16="http://schemas.microsoft.com/office/drawing/2014/main" id="{E02A06B8-CC1D-542F-D8EB-7625046B91D2}"/>
              </a:ext>
            </a:extLst>
          </p:cNvPr>
          <p:cNvSpPr>
            <a:spLocks noGrp="1"/>
          </p:cNvSpPr>
          <p:nvPr>
            <p:ph type="sldNum" sz="quarter" idx="12"/>
          </p:nvPr>
        </p:nvSpPr>
        <p:spPr/>
        <p:txBody>
          <a:bodyPr/>
          <a:lstStyle/>
          <a:p>
            <a:fld id="{0B3A8078-5A32-4B09-ABA5-7ABEFD22E08A}" type="slidenum">
              <a:rPr lang="en-US" smtClean="0"/>
              <a:t>‹#›</a:t>
            </a:fld>
            <a:endParaRPr lang="en-US"/>
          </a:p>
        </p:txBody>
      </p:sp>
    </p:spTree>
    <p:extLst>
      <p:ext uri="{BB962C8B-B14F-4D97-AF65-F5344CB8AC3E}">
        <p14:creationId xmlns:p14="http://schemas.microsoft.com/office/powerpoint/2010/main" val="1420701978"/>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6A9F42-7FF7-F803-C075-BC4968D35E34}"/>
              </a:ext>
            </a:extLst>
          </p:cNvPr>
          <p:cNvSpPr>
            <a:spLocks noGrp="1"/>
          </p:cNvSpPr>
          <p:nvPr>
            <p:ph type="title"/>
          </p:nvPr>
        </p:nvSpPr>
        <p:spPr>
          <a:xfrm>
            <a:off x="612648" y="512064"/>
            <a:ext cx="10963656" cy="969264"/>
          </a:xfrm>
        </p:spPr>
        <p:txBody>
          <a:bodyPr vert="horz" lIns="91440" tIns="45720" rIns="91440" bIns="45720" rtlCol="0" anchor="t">
            <a:normAutofit/>
          </a:bodyPr>
          <a:lstStyle>
            <a:lvl1pPr>
              <a:defRPr lang="en-US" dirty="0"/>
            </a:lvl1pPr>
          </a:lstStyle>
          <a:p>
            <a:pPr lvl="0"/>
            <a:r>
              <a:rPr lang="en-US"/>
              <a:t>Click to edit Master title style</a:t>
            </a:r>
            <a:endParaRPr lang="en-US" dirty="0"/>
          </a:p>
        </p:txBody>
      </p:sp>
      <p:sp>
        <p:nvSpPr>
          <p:cNvPr id="4" name="Footer Placeholder 3">
            <a:extLst>
              <a:ext uri="{FF2B5EF4-FFF2-40B4-BE49-F238E27FC236}">
                <a16:creationId xmlns:a16="http://schemas.microsoft.com/office/drawing/2014/main" id="{6B968DDD-323F-89A1-84E3-DDBA626D9386}"/>
              </a:ext>
            </a:extLst>
          </p:cNvPr>
          <p:cNvSpPr>
            <a:spLocks noGrp="1"/>
          </p:cNvSpPr>
          <p:nvPr>
            <p:ph type="ftr" sz="quarter" idx="11"/>
          </p:nvPr>
        </p:nvSpPr>
        <p:spPr/>
        <p:txBody>
          <a:bodyPr/>
          <a:lstStyle/>
          <a:p>
            <a:endParaRPr lang="en-US"/>
          </a:p>
        </p:txBody>
      </p:sp>
      <p:sp>
        <p:nvSpPr>
          <p:cNvPr id="3" name="Date Placeholder 2">
            <a:extLst>
              <a:ext uri="{FF2B5EF4-FFF2-40B4-BE49-F238E27FC236}">
                <a16:creationId xmlns:a16="http://schemas.microsoft.com/office/drawing/2014/main" id="{E89E8268-7232-2944-F1BD-399F9419B563}"/>
              </a:ext>
            </a:extLst>
          </p:cNvPr>
          <p:cNvSpPr>
            <a:spLocks noGrp="1"/>
          </p:cNvSpPr>
          <p:nvPr>
            <p:ph type="dt" sz="half" idx="10"/>
          </p:nvPr>
        </p:nvSpPr>
        <p:spPr/>
        <p:txBody>
          <a:bodyPr/>
          <a:lstStyle/>
          <a:p>
            <a:fld id="{710AE426-CBD1-49BA-A1DA-945CCEE2ED80}" type="datetimeFigureOut">
              <a:rPr lang="en-US" smtClean="0"/>
              <a:t>12/3/2025</a:t>
            </a:fld>
            <a:endParaRPr lang="en-US"/>
          </a:p>
        </p:txBody>
      </p:sp>
      <p:sp>
        <p:nvSpPr>
          <p:cNvPr id="5" name="Slide Number Placeholder 4">
            <a:extLst>
              <a:ext uri="{FF2B5EF4-FFF2-40B4-BE49-F238E27FC236}">
                <a16:creationId xmlns:a16="http://schemas.microsoft.com/office/drawing/2014/main" id="{98FBDC76-671D-1671-DCE2-D5658BD40E29}"/>
              </a:ext>
            </a:extLst>
          </p:cNvPr>
          <p:cNvSpPr>
            <a:spLocks noGrp="1"/>
          </p:cNvSpPr>
          <p:nvPr>
            <p:ph type="sldNum" sz="quarter" idx="12"/>
          </p:nvPr>
        </p:nvSpPr>
        <p:spPr/>
        <p:txBody>
          <a:bodyPr/>
          <a:lstStyle/>
          <a:p>
            <a:fld id="{0B3A8078-5A32-4B09-ABA5-7ABEFD22E08A}" type="slidenum">
              <a:rPr lang="en-US" smtClean="0"/>
              <a:t>‹#›</a:t>
            </a:fld>
            <a:endParaRPr lang="en-US"/>
          </a:p>
        </p:txBody>
      </p:sp>
    </p:spTree>
    <p:extLst>
      <p:ext uri="{BB962C8B-B14F-4D97-AF65-F5344CB8AC3E}">
        <p14:creationId xmlns:p14="http://schemas.microsoft.com/office/powerpoint/2010/main" val="2423626449"/>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blank" preserve="1">
  <p:cSld name="Empty">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10EAA6C9-A7F3-19F1-D17C-A1D83FAF553F}"/>
              </a:ext>
            </a:extLst>
          </p:cNvPr>
          <p:cNvSpPr>
            <a:spLocks noGrp="1"/>
          </p:cNvSpPr>
          <p:nvPr>
            <p:ph type="ftr" sz="quarter" idx="11"/>
          </p:nvPr>
        </p:nvSpPr>
        <p:spPr/>
        <p:txBody>
          <a:bodyPr/>
          <a:lstStyle/>
          <a:p>
            <a:endParaRPr lang="en-US"/>
          </a:p>
        </p:txBody>
      </p:sp>
      <p:sp>
        <p:nvSpPr>
          <p:cNvPr id="2" name="Date Placeholder 1">
            <a:extLst>
              <a:ext uri="{FF2B5EF4-FFF2-40B4-BE49-F238E27FC236}">
                <a16:creationId xmlns:a16="http://schemas.microsoft.com/office/drawing/2014/main" id="{49BC4D82-0182-501C-9231-46767680476E}"/>
              </a:ext>
            </a:extLst>
          </p:cNvPr>
          <p:cNvSpPr>
            <a:spLocks noGrp="1"/>
          </p:cNvSpPr>
          <p:nvPr>
            <p:ph type="dt" sz="half" idx="10"/>
          </p:nvPr>
        </p:nvSpPr>
        <p:spPr/>
        <p:txBody>
          <a:bodyPr/>
          <a:lstStyle/>
          <a:p>
            <a:fld id="{710AE426-CBD1-49BA-A1DA-945CCEE2ED80}" type="datetimeFigureOut">
              <a:rPr lang="en-US" smtClean="0"/>
              <a:t>12/3/2025</a:t>
            </a:fld>
            <a:endParaRPr lang="en-US"/>
          </a:p>
        </p:txBody>
      </p:sp>
      <p:sp>
        <p:nvSpPr>
          <p:cNvPr id="4" name="Slide Number Placeholder 3">
            <a:extLst>
              <a:ext uri="{FF2B5EF4-FFF2-40B4-BE49-F238E27FC236}">
                <a16:creationId xmlns:a16="http://schemas.microsoft.com/office/drawing/2014/main" id="{34EBB816-1B94-116F-92D4-6043AE9E0C6B}"/>
              </a:ext>
            </a:extLst>
          </p:cNvPr>
          <p:cNvSpPr>
            <a:spLocks noGrp="1"/>
          </p:cNvSpPr>
          <p:nvPr>
            <p:ph type="sldNum" sz="quarter" idx="12"/>
          </p:nvPr>
        </p:nvSpPr>
        <p:spPr/>
        <p:txBody>
          <a:bodyPr/>
          <a:lstStyle/>
          <a:p>
            <a:fld id="{0B3A8078-5A32-4B09-ABA5-7ABEFD22E08A}" type="slidenum">
              <a:rPr lang="en-US" smtClean="0"/>
              <a:t>‹#›</a:t>
            </a:fld>
            <a:endParaRPr lang="en-US"/>
          </a:p>
        </p:txBody>
      </p:sp>
    </p:spTree>
    <p:extLst>
      <p:ext uri="{BB962C8B-B14F-4D97-AF65-F5344CB8AC3E}">
        <p14:creationId xmlns:p14="http://schemas.microsoft.com/office/powerpoint/2010/main" val="3694537224"/>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50C37F-77BE-E128-4248-D001C39E79C6}"/>
              </a:ext>
            </a:extLst>
          </p:cNvPr>
          <p:cNvSpPr>
            <a:spLocks noGrp="1"/>
          </p:cNvSpPr>
          <p:nvPr>
            <p:ph type="title"/>
          </p:nvPr>
        </p:nvSpPr>
        <p:spPr>
          <a:xfrm>
            <a:off x="612648" y="713232"/>
            <a:ext cx="3595634" cy="1625321"/>
          </a:xfrm>
        </p:spPr>
        <p:txBody>
          <a:bodyPr vert="horz" lIns="91440" tIns="45720" rIns="91440" bIns="45720" rtlCol="0" anchor="t">
            <a:normAutofit/>
          </a:bodyPr>
          <a:lstStyle>
            <a:lvl1pPr>
              <a:defRPr lang="en-US" dirty="0"/>
            </a:lvl1pPr>
          </a:lstStyle>
          <a:p>
            <a:pPr lvl="0"/>
            <a:r>
              <a:rPr lang="en-US"/>
              <a:t>Click to edit Master title style</a:t>
            </a:r>
            <a:endParaRPr lang="en-US" dirty="0"/>
          </a:p>
        </p:txBody>
      </p:sp>
      <p:sp>
        <p:nvSpPr>
          <p:cNvPr id="4" name="Text Placeholder 3">
            <a:extLst>
              <a:ext uri="{FF2B5EF4-FFF2-40B4-BE49-F238E27FC236}">
                <a16:creationId xmlns:a16="http://schemas.microsoft.com/office/drawing/2014/main" id="{EC0EEBFB-2026-6A35-33ED-F008376B67A0}"/>
              </a:ext>
            </a:extLst>
          </p:cNvPr>
          <p:cNvSpPr>
            <a:spLocks noGrp="1"/>
          </p:cNvSpPr>
          <p:nvPr>
            <p:ph type="body" sz="half" idx="2"/>
          </p:nvPr>
        </p:nvSpPr>
        <p:spPr>
          <a:xfrm>
            <a:off x="612648" y="2590800"/>
            <a:ext cx="3595634" cy="3713584"/>
          </a:xfrm>
        </p:spPr>
        <p:txBody>
          <a:bodyPr anchor="t">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6" name="Footer Placeholder 5">
            <a:extLst>
              <a:ext uri="{FF2B5EF4-FFF2-40B4-BE49-F238E27FC236}">
                <a16:creationId xmlns:a16="http://schemas.microsoft.com/office/drawing/2014/main" id="{9C85A215-184B-2105-0279-ED02F6445831}"/>
              </a:ext>
            </a:extLst>
          </p:cNvPr>
          <p:cNvSpPr>
            <a:spLocks noGrp="1"/>
          </p:cNvSpPr>
          <p:nvPr>
            <p:ph type="ftr" sz="quarter" idx="11"/>
          </p:nvPr>
        </p:nvSpPr>
        <p:spPr/>
        <p:txBody>
          <a:bodyPr/>
          <a:lstStyle/>
          <a:p>
            <a:endParaRPr lang="en-US"/>
          </a:p>
        </p:txBody>
      </p:sp>
      <p:sp>
        <p:nvSpPr>
          <p:cNvPr id="3" name="Content Placeholder 2">
            <a:extLst>
              <a:ext uri="{FF2B5EF4-FFF2-40B4-BE49-F238E27FC236}">
                <a16:creationId xmlns:a16="http://schemas.microsoft.com/office/drawing/2014/main" id="{2F3B20A8-A604-C977-02C0-083BA8663484}"/>
              </a:ext>
            </a:extLst>
          </p:cNvPr>
          <p:cNvSpPr>
            <a:spLocks noGrp="1"/>
          </p:cNvSpPr>
          <p:nvPr>
            <p:ph idx="1"/>
          </p:nvPr>
        </p:nvSpPr>
        <p:spPr>
          <a:xfrm>
            <a:off x="5134708" y="713232"/>
            <a:ext cx="6440258" cy="5591152"/>
          </a:xfr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93F05638-7A56-469A-825A-1DFA600254C8}"/>
              </a:ext>
            </a:extLst>
          </p:cNvPr>
          <p:cNvSpPr>
            <a:spLocks noGrp="1"/>
          </p:cNvSpPr>
          <p:nvPr>
            <p:ph type="dt" sz="half" idx="10"/>
          </p:nvPr>
        </p:nvSpPr>
        <p:spPr/>
        <p:txBody>
          <a:bodyPr/>
          <a:lstStyle/>
          <a:p>
            <a:fld id="{710AE426-CBD1-49BA-A1DA-945CCEE2ED80}" type="datetimeFigureOut">
              <a:rPr lang="en-US" smtClean="0"/>
              <a:t>12/3/2025</a:t>
            </a:fld>
            <a:endParaRPr lang="en-US"/>
          </a:p>
        </p:txBody>
      </p:sp>
      <p:sp>
        <p:nvSpPr>
          <p:cNvPr id="7" name="Slide Number Placeholder 6">
            <a:extLst>
              <a:ext uri="{FF2B5EF4-FFF2-40B4-BE49-F238E27FC236}">
                <a16:creationId xmlns:a16="http://schemas.microsoft.com/office/drawing/2014/main" id="{32C7CA46-892B-253A-3A28-7414E17B837B}"/>
              </a:ext>
            </a:extLst>
          </p:cNvPr>
          <p:cNvSpPr>
            <a:spLocks noGrp="1"/>
          </p:cNvSpPr>
          <p:nvPr>
            <p:ph type="sldNum" sz="quarter" idx="12"/>
          </p:nvPr>
        </p:nvSpPr>
        <p:spPr/>
        <p:txBody>
          <a:bodyPr/>
          <a:lstStyle/>
          <a:p>
            <a:fld id="{0B3A8078-5A32-4B09-ABA5-7ABEFD22E08A}" type="slidenum">
              <a:rPr lang="en-US" smtClean="0"/>
              <a:t>‹#›</a:t>
            </a:fld>
            <a:endParaRPr lang="en-US"/>
          </a:p>
        </p:txBody>
      </p:sp>
    </p:spTree>
    <p:extLst>
      <p:ext uri="{BB962C8B-B14F-4D97-AF65-F5344CB8AC3E}">
        <p14:creationId xmlns:p14="http://schemas.microsoft.com/office/powerpoint/2010/main" val="1681011946"/>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B06A09-98CF-FAC2-3708-AECC4360C651}"/>
              </a:ext>
            </a:extLst>
          </p:cNvPr>
          <p:cNvSpPr>
            <a:spLocks noGrp="1"/>
          </p:cNvSpPr>
          <p:nvPr>
            <p:ph type="title"/>
          </p:nvPr>
        </p:nvSpPr>
        <p:spPr>
          <a:xfrm>
            <a:off x="612648" y="713232"/>
            <a:ext cx="3595634" cy="1762083"/>
          </a:xfrm>
        </p:spPr>
        <p:txBody>
          <a:bodyPr vert="horz" lIns="91440" tIns="45720" rIns="91440" bIns="45720" rtlCol="0" anchor="t">
            <a:normAutofit/>
          </a:bodyPr>
          <a:lstStyle>
            <a:lvl1pPr>
              <a:defRPr lang="en-US" dirty="0"/>
            </a:lvl1pPr>
          </a:lstStyle>
          <a:p>
            <a:pPr lvl="0"/>
            <a:r>
              <a:rPr lang="en-US"/>
              <a:t>Click to edit Master title style</a:t>
            </a:r>
            <a:endParaRPr lang="en-US" dirty="0"/>
          </a:p>
        </p:txBody>
      </p:sp>
      <p:sp>
        <p:nvSpPr>
          <p:cNvPr id="4" name="Text Placeholder 3">
            <a:extLst>
              <a:ext uri="{FF2B5EF4-FFF2-40B4-BE49-F238E27FC236}">
                <a16:creationId xmlns:a16="http://schemas.microsoft.com/office/drawing/2014/main" id="{F32C4A61-EF2A-C5A5-B150-4448600B3937}"/>
              </a:ext>
            </a:extLst>
          </p:cNvPr>
          <p:cNvSpPr>
            <a:spLocks noGrp="1"/>
          </p:cNvSpPr>
          <p:nvPr>
            <p:ph type="body" sz="half" idx="2"/>
          </p:nvPr>
        </p:nvSpPr>
        <p:spPr>
          <a:xfrm>
            <a:off x="612648" y="2826137"/>
            <a:ext cx="3585586" cy="3346063"/>
          </a:xfrm>
        </p:spPr>
        <p:txBody>
          <a:bodyPr anchor="b"/>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6" name="Footer Placeholder 5">
            <a:extLst>
              <a:ext uri="{FF2B5EF4-FFF2-40B4-BE49-F238E27FC236}">
                <a16:creationId xmlns:a16="http://schemas.microsoft.com/office/drawing/2014/main" id="{7FDC75DA-9A78-9AB9-7171-95A08CC51C56}"/>
              </a:ext>
            </a:extLst>
          </p:cNvPr>
          <p:cNvSpPr>
            <a:spLocks noGrp="1"/>
          </p:cNvSpPr>
          <p:nvPr>
            <p:ph type="ftr" sz="quarter" idx="11"/>
          </p:nvPr>
        </p:nvSpPr>
        <p:spPr/>
        <p:txBody>
          <a:bodyPr/>
          <a:lstStyle/>
          <a:p>
            <a:endParaRPr lang="en-US"/>
          </a:p>
        </p:txBody>
      </p:sp>
      <p:sp>
        <p:nvSpPr>
          <p:cNvPr id="3" name="Picture Placeholder 2">
            <a:extLst>
              <a:ext uri="{FF2B5EF4-FFF2-40B4-BE49-F238E27FC236}">
                <a16:creationId xmlns:a16="http://schemas.microsoft.com/office/drawing/2014/main" id="{9571C769-CEC8-962A-01E6-15B0E056791E}"/>
              </a:ext>
            </a:extLst>
          </p:cNvPr>
          <p:cNvSpPr>
            <a:spLocks noGrp="1"/>
          </p:cNvSpPr>
          <p:nvPr>
            <p:ph type="pic" idx="1" hasCustomPrompt="1"/>
          </p:nvPr>
        </p:nvSpPr>
        <p:spPr>
          <a:xfrm>
            <a:off x="5340483" y="713232"/>
            <a:ext cx="6139637" cy="5458968"/>
          </a:xfrm>
          <a:blipFill dpi="0" rotWithShape="1">
            <a:blip r:embed="rId2">
              <a:alphaModFix amt="60000"/>
            </a:blip>
            <a:srcRect/>
            <a:stretch>
              <a:fillRect/>
            </a:stretch>
          </a:blipFill>
        </p:spPr>
        <p:txBody>
          <a:bodyPr>
            <a:normAutofit/>
          </a:bodyPr>
          <a:lstStyle>
            <a:lvl1pPr marL="0" indent="0">
              <a:buNone/>
              <a:defRPr sz="1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 </a:t>
            </a:r>
          </a:p>
        </p:txBody>
      </p:sp>
      <p:sp>
        <p:nvSpPr>
          <p:cNvPr id="5" name="Date Placeholder 4">
            <a:extLst>
              <a:ext uri="{FF2B5EF4-FFF2-40B4-BE49-F238E27FC236}">
                <a16:creationId xmlns:a16="http://schemas.microsoft.com/office/drawing/2014/main" id="{920B235E-39C7-4C78-20EF-DB48ECD9CB90}"/>
              </a:ext>
            </a:extLst>
          </p:cNvPr>
          <p:cNvSpPr>
            <a:spLocks noGrp="1"/>
          </p:cNvSpPr>
          <p:nvPr>
            <p:ph type="dt" sz="half" idx="10"/>
          </p:nvPr>
        </p:nvSpPr>
        <p:spPr/>
        <p:txBody>
          <a:bodyPr/>
          <a:lstStyle/>
          <a:p>
            <a:fld id="{710AE426-CBD1-49BA-A1DA-945CCEE2ED80}" type="datetimeFigureOut">
              <a:rPr lang="en-US" smtClean="0"/>
              <a:t>12/3/2025</a:t>
            </a:fld>
            <a:endParaRPr lang="en-US"/>
          </a:p>
        </p:txBody>
      </p:sp>
      <p:sp>
        <p:nvSpPr>
          <p:cNvPr id="7" name="Slide Number Placeholder 6">
            <a:extLst>
              <a:ext uri="{FF2B5EF4-FFF2-40B4-BE49-F238E27FC236}">
                <a16:creationId xmlns:a16="http://schemas.microsoft.com/office/drawing/2014/main" id="{5EFE1A03-DCCB-53C7-DBFE-2AD55C90591B}"/>
              </a:ext>
            </a:extLst>
          </p:cNvPr>
          <p:cNvSpPr>
            <a:spLocks noGrp="1"/>
          </p:cNvSpPr>
          <p:nvPr>
            <p:ph type="sldNum" sz="quarter" idx="12"/>
          </p:nvPr>
        </p:nvSpPr>
        <p:spPr/>
        <p:txBody>
          <a:bodyPr/>
          <a:lstStyle/>
          <a:p>
            <a:fld id="{0B3A8078-5A32-4B09-ABA5-7ABEFD22E08A}" type="slidenum">
              <a:rPr lang="en-US" smtClean="0"/>
              <a:t>‹#›</a:t>
            </a:fld>
            <a:endParaRPr lang="en-US"/>
          </a:p>
        </p:txBody>
      </p:sp>
    </p:spTree>
    <p:extLst>
      <p:ext uri="{BB962C8B-B14F-4D97-AF65-F5344CB8AC3E}">
        <p14:creationId xmlns:p14="http://schemas.microsoft.com/office/powerpoint/2010/main" val="3176342043"/>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p:cSld name="Conclusion">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114299" y="89808"/>
            <a:ext cx="11462003" cy="2514600"/>
          </a:xfrm>
        </p:spPr>
        <p:txBody>
          <a:bodyPr anchor="t">
            <a:normAutofit/>
          </a:bodyPr>
          <a:lstStyle>
            <a:lvl1pPr>
              <a:defRPr sz="7200"/>
            </a:lvl1pPr>
          </a:lstStyle>
          <a:p>
            <a:r>
              <a:rPr lang="en-US"/>
              <a:t>Click to edit Master title style</a:t>
            </a:r>
            <a:endParaRPr lang="en-US" dirty="0"/>
          </a:p>
        </p:txBody>
      </p:sp>
      <p:sp>
        <p:nvSpPr>
          <p:cNvPr id="8" name="Content Placeholder 7">
            <a:extLst>
              <a:ext uri="{FF2B5EF4-FFF2-40B4-BE49-F238E27FC236}">
                <a16:creationId xmlns:a16="http://schemas.microsoft.com/office/drawing/2014/main" id="{C7E1FCC9-2D1D-9C6B-8C9A-E3D0A77DBEF0}"/>
              </a:ext>
            </a:extLst>
          </p:cNvPr>
          <p:cNvSpPr>
            <a:spLocks noGrp="1"/>
          </p:cNvSpPr>
          <p:nvPr>
            <p:ph sz="quarter" idx="13"/>
          </p:nvPr>
        </p:nvSpPr>
        <p:spPr>
          <a:xfrm>
            <a:off x="612775" y="3118757"/>
            <a:ext cx="10963528" cy="2620736"/>
          </a:xfrm>
        </p:spPr>
        <p:txBody>
          <a:bodyPr/>
          <a:lstStyle>
            <a:lvl1pPr marL="0" indent="0">
              <a:buNone/>
              <a:defRPr/>
            </a:lvl1pPr>
            <a:lvl2pPr marL="228600" indent="0">
              <a:buNone/>
              <a:defRPr/>
            </a:lvl2pPr>
            <a:lvl3pPr marL="457200" indent="0">
              <a:buNone/>
              <a:defRPr/>
            </a:lvl3pPr>
            <a:lvl4pPr marL="685800" indent="0">
              <a:buNone/>
              <a:defRPr/>
            </a:lvl4pPr>
            <a:lvl5pPr marL="914400" indent="0">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endParaRPr lang="en-US"/>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710AE426-CBD1-49BA-A1DA-945CCEE2ED80}" type="datetimeFigureOut">
              <a:rPr lang="en-US" smtClean="0"/>
              <a:t>12/3/2025</a:t>
            </a:fld>
            <a:endParaRPr lang="en-US"/>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0B3A8078-5A32-4B09-ABA5-7ABEFD22E08A}" type="slidenum">
              <a:rPr lang="en-US" smtClean="0"/>
              <a:t>‹#›</a:t>
            </a:fld>
            <a:endParaRPr lang="en-US"/>
          </a:p>
        </p:txBody>
      </p:sp>
    </p:spTree>
    <p:extLst>
      <p:ext uri="{BB962C8B-B14F-4D97-AF65-F5344CB8AC3E}">
        <p14:creationId xmlns:p14="http://schemas.microsoft.com/office/powerpoint/2010/main" val="2595289038"/>
      </p:ext>
    </p:extLst>
  </p:cSld>
  <p:clrMapOvr>
    <a:overrideClrMapping bg1="dk1" tx1="lt1" bg2="dk2" tx2="lt2" accent1="accent1" accent2="accent2" accent3="accent3" accent4="accent4" accent5="accent5" accent6="accent6" hlink="hlink" folHlink="folHlink"/>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p:cSld name="Conclusion 2">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612647" y="1627318"/>
            <a:ext cx="8430767" cy="1842020"/>
          </a:xfrm>
        </p:spPr>
        <p:txBody>
          <a:bodyPr anchor="b">
            <a:noAutofit/>
          </a:bodyPr>
          <a:lstStyle>
            <a:lvl1pPr>
              <a:defRPr sz="7200"/>
            </a:lvl1pPr>
          </a:lstStyle>
          <a:p>
            <a:r>
              <a:rPr lang="en-US"/>
              <a:t>Click to edit Master title style</a:t>
            </a:r>
            <a:endParaRPr lang="en-US" dirty="0"/>
          </a:p>
        </p:txBody>
      </p:sp>
      <p:sp>
        <p:nvSpPr>
          <p:cNvPr id="7" name="Content Placeholder 6">
            <a:extLst>
              <a:ext uri="{FF2B5EF4-FFF2-40B4-BE49-F238E27FC236}">
                <a16:creationId xmlns:a16="http://schemas.microsoft.com/office/drawing/2014/main" id="{053FFEDA-E57B-DF13-2394-A1514E15F85A}"/>
              </a:ext>
            </a:extLst>
          </p:cNvPr>
          <p:cNvSpPr>
            <a:spLocks noGrp="1"/>
          </p:cNvSpPr>
          <p:nvPr>
            <p:ph sz="quarter" idx="14"/>
          </p:nvPr>
        </p:nvSpPr>
        <p:spPr>
          <a:xfrm>
            <a:off x="612775" y="3622674"/>
            <a:ext cx="8430639" cy="1608008"/>
          </a:xfrm>
        </p:spPr>
        <p:txBody>
          <a:bodyPr>
            <a:normAutofit/>
          </a:bodyPr>
          <a:lstStyle>
            <a:lvl1pPr marL="0" indent="0">
              <a:buNone/>
              <a:defRPr sz="1800"/>
            </a:lvl1pPr>
            <a:lvl2pPr marL="228600" indent="0">
              <a:buNone/>
              <a:defRPr sz="1600"/>
            </a:lvl2pPr>
            <a:lvl3pPr marL="457200" indent="0">
              <a:buNone/>
              <a:defRPr sz="1400"/>
            </a:lvl3pPr>
            <a:lvl4pPr marL="685800" indent="0">
              <a:buNone/>
              <a:defRPr sz="1400"/>
            </a:lvl4pPr>
            <a:lvl5pPr marL="914400" indent="0">
              <a:buNone/>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endParaRPr lang="en-US"/>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710AE426-CBD1-49BA-A1DA-945CCEE2ED80}" type="datetimeFigureOut">
              <a:rPr lang="en-US" smtClean="0"/>
              <a:t>12/3/2025</a:t>
            </a:fld>
            <a:endParaRPr lang="en-US"/>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0B3A8078-5A32-4B09-ABA5-7ABEFD22E08A}" type="slidenum">
              <a:rPr lang="en-US" smtClean="0"/>
              <a:t>‹#›</a:t>
            </a:fld>
            <a:endParaRPr lang="en-US"/>
          </a:p>
        </p:txBody>
      </p:sp>
    </p:spTree>
    <p:extLst>
      <p:ext uri="{BB962C8B-B14F-4D97-AF65-F5344CB8AC3E}">
        <p14:creationId xmlns:p14="http://schemas.microsoft.com/office/powerpoint/2010/main" val="2251260041"/>
      </p:ext>
    </p:extLst>
  </p:cSld>
  <p:clrMapOvr>
    <a:overrideClrMapping bg1="dk1" tx1="lt1" bg2="dk2" tx2="lt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26.xml"/><Relationship Id="rId18" Type="http://schemas.openxmlformats.org/officeDocument/2006/relationships/slideLayout" Target="../slideLayouts/slideLayout31.xml"/><Relationship Id="rId26" Type="http://schemas.openxmlformats.org/officeDocument/2006/relationships/slideLayout" Target="../slideLayouts/slideLayout39.xml"/><Relationship Id="rId39" Type="http://schemas.openxmlformats.org/officeDocument/2006/relationships/slideLayout" Target="../slideLayouts/slideLayout52.xml"/><Relationship Id="rId21" Type="http://schemas.openxmlformats.org/officeDocument/2006/relationships/slideLayout" Target="../slideLayouts/slideLayout34.xml"/><Relationship Id="rId34" Type="http://schemas.openxmlformats.org/officeDocument/2006/relationships/slideLayout" Target="../slideLayouts/slideLayout47.xml"/><Relationship Id="rId42" Type="http://schemas.openxmlformats.org/officeDocument/2006/relationships/slideLayout" Target="../slideLayouts/slideLayout55.xml"/><Relationship Id="rId47" Type="http://schemas.openxmlformats.org/officeDocument/2006/relationships/slideLayout" Target="../slideLayouts/slideLayout60.xml"/><Relationship Id="rId50" Type="http://schemas.openxmlformats.org/officeDocument/2006/relationships/slideLayout" Target="../slideLayouts/slideLayout63.xml"/><Relationship Id="rId55" Type="http://schemas.openxmlformats.org/officeDocument/2006/relationships/slideLayout" Target="../slideLayouts/slideLayout68.xml"/><Relationship Id="rId7" Type="http://schemas.openxmlformats.org/officeDocument/2006/relationships/slideLayout" Target="../slideLayouts/slideLayout20.xml"/><Relationship Id="rId2" Type="http://schemas.openxmlformats.org/officeDocument/2006/relationships/slideLayout" Target="../slideLayouts/slideLayout15.xml"/><Relationship Id="rId16" Type="http://schemas.openxmlformats.org/officeDocument/2006/relationships/slideLayout" Target="../slideLayouts/slideLayout29.xml"/><Relationship Id="rId29" Type="http://schemas.openxmlformats.org/officeDocument/2006/relationships/slideLayout" Target="../slideLayouts/slideLayout42.xml"/><Relationship Id="rId11" Type="http://schemas.openxmlformats.org/officeDocument/2006/relationships/slideLayout" Target="../slideLayouts/slideLayout24.xml"/><Relationship Id="rId24" Type="http://schemas.openxmlformats.org/officeDocument/2006/relationships/slideLayout" Target="../slideLayouts/slideLayout37.xml"/><Relationship Id="rId32" Type="http://schemas.openxmlformats.org/officeDocument/2006/relationships/slideLayout" Target="../slideLayouts/slideLayout45.xml"/><Relationship Id="rId37" Type="http://schemas.openxmlformats.org/officeDocument/2006/relationships/slideLayout" Target="../slideLayouts/slideLayout50.xml"/><Relationship Id="rId40" Type="http://schemas.openxmlformats.org/officeDocument/2006/relationships/slideLayout" Target="../slideLayouts/slideLayout53.xml"/><Relationship Id="rId45" Type="http://schemas.openxmlformats.org/officeDocument/2006/relationships/slideLayout" Target="../slideLayouts/slideLayout58.xml"/><Relationship Id="rId53" Type="http://schemas.openxmlformats.org/officeDocument/2006/relationships/slideLayout" Target="../slideLayouts/slideLayout66.xml"/><Relationship Id="rId5" Type="http://schemas.openxmlformats.org/officeDocument/2006/relationships/slideLayout" Target="../slideLayouts/slideLayout18.xml"/><Relationship Id="rId19" Type="http://schemas.openxmlformats.org/officeDocument/2006/relationships/slideLayout" Target="../slideLayouts/slideLayout32.xml"/><Relationship Id="rId4" Type="http://schemas.openxmlformats.org/officeDocument/2006/relationships/slideLayout" Target="../slideLayouts/slideLayout17.xml"/><Relationship Id="rId9" Type="http://schemas.openxmlformats.org/officeDocument/2006/relationships/slideLayout" Target="../slideLayouts/slideLayout22.xml"/><Relationship Id="rId14" Type="http://schemas.openxmlformats.org/officeDocument/2006/relationships/slideLayout" Target="../slideLayouts/slideLayout27.xml"/><Relationship Id="rId22" Type="http://schemas.openxmlformats.org/officeDocument/2006/relationships/slideLayout" Target="../slideLayouts/slideLayout35.xml"/><Relationship Id="rId27" Type="http://schemas.openxmlformats.org/officeDocument/2006/relationships/slideLayout" Target="../slideLayouts/slideLayout40.xml"/><Relationship Id="rId30" Type="http://schemas.openxmlformats.org/officeDocument/2006/relationships/slideLayout" Target="../slideLayouts/slideLayout43.xml"/><Relationship Id="rId35" Type="http://schemas.openxmlformats.org/officeDocument/2006/relationships/slideLayout" Target="../slideLayouts/slideLayout48.xml"/><Relationship Id="rId43" Type="http://schemas.openxmlformats.org/officeDocument/2006/relationships/slideLayout" Target="../slideLayouts/slideLayout56.xml"/><Relationship Id="rId48" Type="http://schemas.openxmlformats.org/officeDocument/2006/relationships/slideLayout" Target="../slideLayouts/slideLayout61.xml"/><Relationship Id="rId56" Type="http://schemas.openxmlformats.org/officeDocument/2006/relationships/slideLayout" Target="../slideLayouts/slideLayout69.xml"/><Relationship Id="rId8" Type="http://schemas.openxmlformats.org/officeDocument/2006/relationships/slideLayout" Target="../slideLayouts/slideLayout21.xml"/><Relationship Id="rId51" Type="http://schemas.openxmlformats.org/officeDocument/2006/relationships/slideLayout" Target="../slideLayouts/slideLayout64.xml"/><Relationship Id="rId3" Type="http://schemas.openxmlformats.org/officeDocument/2006/relationships/slideLayout" Target="../slideLayouts/slideLayout16.xml"/><Relationship Id="rId12" Type="http://schemas.openxmlformats.org/officeDocument/2006/relationships/slideLayout" Target="../slideLayouts/slideLayout25.xml"/><Relationship Id="rId17" Type="http://schemas.openxmlformats.org/officeDocument/2006/relationships/slideLayout" Target="../slideLayouts/slideLayout30.xml"/><Relationship Id="rId25" Type="http://schemas.openxmlformats.org/officeDocument/2006/relationships/slideLayout" Target="../slideLayouts/slideLayout38.xml"/><Relationship Id="rId33" Type="http://schemas.openxmlformats.org/officeDocument/2006/relationships/slideLayout" Target="../slideLayouts/slideLayout46.xml"/><Relationship Id="rId38" Type="http://schemas.openxmlformats.org/officeDocument/2006/relationships/slideLayout" Target="../slideLayouts/slideLayout51.xml"/><Relationship Id="rId46" Type="http://schemas.openxmlformats.org/officeDocument/2006/relationships/slideLayout" Target="../slideLayouts/slideLayout59.xml"/><Relationship Id="rId20" Type="http://schemas.openxmlformats.org/officeDocument/2006/relationships/slideLayout" Target="../slideLayouts/slideLayout33.xml"/><Relationship Id="rId41" Type="http://schemas.openxmlformats.org/officeDocument/2006/relationships/slideLayout" Target="../slideLayouts/slideLayout54.xml"/><Relationship Id="rId54" Type="http://schemas.openxmlformats.org/officeDocument/2006/relationships/slideLayout" Target="../slideLayouts/slideLayout67.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5" Type="http://schemas.openxmlformats.org/officeDocument/2006/relationships/slideLayout" Target="../slideLayouts/slideLayout28.xml"/><Relationship Id="rId23" Type="http://schemas.openxmlformats.org/officeDocument/2006/relationships/slideLayout" Target="../slideLayouts/slideLayout36.xml"/><Relationship Id="rId28" Type="http://schemas.openxmlformats.org/officeDocument/2006/relationships/slideLayout" Target="../slideLayouts/slideLayout41.xml"/><Relationship Id="rId36" Type="http://schemas.openxmlformats.org/officeDocument/2006/relationships/slideLayout" Target="../slideLayouts/slideLayout49.xml"/><Relationship Id="rId49" Type="http://schemas.openxmlformats.org/officeDocument/2006/relationships/slideLayout" Target="../slideLayouts/slideLayout62.xml"/><Relationship Id="rId57" Type="http://schemas.openxmlformats.org/officeDocument/2006/relationships/theme" Target="../theme/theme2.xml"/><Relationship Id="rId10" Type="http://schemas.openxmlformats.org/officeDocument/2006/relationships/slideLayout" Target="../slideLayouts/slideLayout23.xml"/><Relationship Id="rId31" Type="http://schemas.openxmlformats.org/officeDocument/2006/relationships/slideLayout" Target="../slideLayouts/slideLayout44.xml"/><Relationship Id="rId44" Type="http://schemas.openxmlformats.org/officeDocument/2006/relationships/slideLayout" Target="../slideLayouts/slideLayout57.xml"/><Relationship Id="rId52" Type="http://schemas.openxmlformats.org/officeDocument/2006/relationships/slideLayout" Target="../slideLayouts/slideLayout6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C6C007C7-A317-B3BD-4F67-1F0F9741F8A9}"/>
              </a:ext>
            </a:extLst>
          </p:cNvPr>
          <p:cNvPicPr>
            <a:picLocks noChangeAspect="1"/>
          </p:cNvPicPr>
          <p:nvPr userDrawn="1"/>
        </p:nvPicPr>
        <p:blipFill>
          <a:blip r:embed="rId15"/>
          <a:srcRect/>
          <a:stretch/>
        </p:blipFill>
        <p:spPr>
          <a:xfrm>
            <a:off x="0" y="3477952"/>
            <a:ext cx="12192000" cy="3380048"/>
          </a:xfrm>
          <a:prstGeom prst="rect">
            <a:avLst/>
          </a:prstGeom>
        </p:spPr>
      </p:pic>
      <p:sp>
        <p:nvSpPr>
          <p:cNvPr id="7" name="Title Placeholder 1">
            <a:extLst>
              <a:ext uri="{FF2B5EF4-FFF2-40B4-BE49-F238E27FC236}">
                <a16:creationId xmlns:a16="http://schemas.microsoft.com/office/drawing/2014/main" id="{B8A9C213-3E26-B848-BF1A-9E6EC69BD9F8}"/>
              </a:ext>
            </a:extLst>
          </p:cNvPr>
          <p:cNvSpPr>
            <a:spLocks noGrp="1"/>
          </p:cNvSpPr>
          <p:nvPr>
            <p:ph type="title"/>
          </p:nvPr>
        </p:nvSpPr>
        <p:spPr>
          <a:xfrm>
            <a:off x="836690" y="2204199"/>
            <a:ext cx="10515600" cy="1325563"/>
          </a:xfrm>
          <a:prstGeom prst="rect">
            <a:avLst/>
          </a:prstGeom>
        </p:spPr>
        <p:txBody>
          <a:bodyPr vert="horz" lIns="91440" tIns="45720" rIns="91440" bIns="45720" rtlCol="0" anchor="ctr">
            <a:normAutofit/>
          </a:bodyPr>
          <a:lstStyle/>
          <a:p>
            <a:r>
              <a:rPr lang="en-GB" dirty="0"/>
              <a:t>WMO PPT Style #2</a:t>
            </a:r>
            <a:endParaRPr lang="en-FR" dirty="0"/>
          </a:p>
        </p:txBody>
      </p:sp>
    </p:spTree>
    <p:extLst>
      <p:ext uri="{BB962C8B-B14F-4D97-AF65-F5344CB8AC3E}">
        <p14:creationId xmlns:p14="http://schemas.microsoft.com/office/powerpoint/2010/main" val="1933180123"/>
      </p:ext>
    </p:extLst>
  </p:cSld>
  <p:clrMap bg1="lt1" tx1="dk1" bg2="lt2" tx2="dk2" accent1="accent1" accent2="accent2" accent3="accent3" accent4="accent4" accent5="accent5" accent6="accent6" hlink="hlink" folHlink="folHlink"/>
  <p:sldLayoutIdLst>
    <p:sldLayoutId id="2147483666" r:id="rId1"/>
    <p:sldLayoutId id="2147483667" r:id="rId2"/>
    <p:sldLayoutId id="2147483669" r:id="rId3"/>
    <p:sldLayoutId id="2147483670" r:id="rId4"/>
    <p:sldLayoutId id="2147483665" r:id="rId5"/>
    <p:sldLayoutId id="2147483671" r:id="rId6"/>
    <p:sldLayoutId id="2147483681" r:id="rId7"/>
    <p:sldLayoutId id="2147483684" r:id="rId8"/>
    <p:sldLayoutId id="2147483651" r:id="rId9"/>
    <p:sldLayoutId id="2147483657" r:id="rId10"/>
    <p:sldLayoutId id="2147483652" r:id="rId11"/>
    <p:sldLayoutId id="2147483658" r:id="rId12"/>
    <p:sldLayoutId id="2147483659" r:id="rId13"/>
  </p:sldLayoutIdLst>
  <p:txStyles>
    <p:titleStyle>
      <a:lvl1pPr algn="ctr" defTabSz="914400" rtl="0" eaLnBrk="1" latinLnBrk="0" hangingPunct="1">
        <a:lnSpc>
          <a:spcPct val="90000"/>
        </a:lnSpc>
        <a:spcBef>
          <a:spcPct val="0"/>
        </a:spcBef>
        <a:buNone/>
        <a:defRPr sz="4400" b="1" kern="1200">
          <a:solidFill>
            <a:srgbClr val="005BAA"/>
          </a:solidFill>
          <a:latin typeface="Arial" panose="020B0604020202020204" pitchFamily="34" charset="0"/>
          <a:ea typeface="+mj-ea"/>
          <a:cs typeface="Arial" panose="020B0604020202020204" pitchFamily="34" charset="0"/>
        </a:defRPr>
      </a:lvl1pPr>
    </p:titleStyle>
    <p:bodyStyle>
      <a:lvl1pPr marL="228600" indent="-228600" algn="ctr"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ctr"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ctr"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ctr"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ctr"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75BFB69-9245-EC58-F1DE-FEB625BD336A}"/>
              </a:ext>
            </a:extLst>
          </p:cNvPr>
          <p:cNvSpPr>
            <a:spLocks noGrp="1"/>
          </p:cNvSpPr>
          <p:nvPr>
            <p:ph type="title"/>
          </p:nvPr>
        </p:nvSpPr>
        <p:spPr>
          <a:xfrm>
            <a:off x="612648" y="514649"/>
            <a:ext cx="10963655" cy="972373"/>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5516AFD5-5144-C460-0CA4-644BC4A93C02}"/>
              </a:ext>
            </a:extLst>
          </p:cNvPr>
          <p:cNvSpPr>
            <a:spLocks noGrp="1"/>
          </p:cNvSpPr>
          <p:nvPr>
            <p:ph type="body" idx="1"/>
          </p:nvPr>
        </p:nvSpPr>
        <p:spPr>
          <a:xfrm>
            <a:off x="612647" y="1709862"/>
            <a:ext cx="10963656" cy="451375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D4E1B7C8-DA74-800B-EE14-A39E9DB32DE4}"/>
              </a:ext>
            </a:extLst>
          </p:cNvPr>
          <p:cNvSpPr>
            <a:spLocks noGrp="1"/>
          </p:cNvSpPr>
          <p:nvPr>
            <p:ph type="ftr" sz="quarter" idx="3"/>
          </p:nvPr>
        </p:nvSpPr>
        <p:spPr>
          <a:xfrm>
            <a:off x="612647" y="6343955"/>
            <a:ext cx="2805405" cy="365125"/>
          </a:xfrm>
          <a:prstGeom prst="rect">
            <a:avLst/>
          </a:prstGeom>
        </p:spPr>
        <p:txBody>
          <a:bodyPr vert="horz" lIns="91440" tIns="45720" rIns="91440" bIns="45720" rtlCol="0" anchor="ctr"/>
          <a:lstStyle>
            <a:lvl1pPr algn="l">
              <a:defRPr sz="800">
                <a:solidFill>
                  <a:schemeClr val="tx1"/>
                </a:solidFill>
              </a:defRPr>
            </a:lvl1pPr>
          </a:lstStyle>
          <a:p>
            <a:endParaRPr lang="en-US"/>
          </a:p>
        </p:txBody>
      </p:sp>
      <p:sp>
        <p:nvSpPr>
          <p:cNvPr id="4" name="Date Placeholder 3">
            <a:extLst>
              <a:ext uri="{FF2B5EF4-FFF2-40B4-BE49-F238E27FC236}">
                <a16:creationId xmlns:a16="http://schemas.microsoft.com/office/drawing/2014/main" id="{3995753E-AF8A-7E04-8A1A-205B755A0215}"/>
              </a:ext>
            </a:extLst>
          </p:cNvPr>
          <p:cNvSpPr>
            <a:spLocks noGrp="1"/>
          </p:cNvSpPr>
          <p:nvPr>
            <p:ph type="dt" sz="half" idx="2"/>
          </p:nvPr>
        </p:nvSpPr>
        <p:spPr>
          <a:xfrm>
            <a:off x="8893929" y="6343955"/>
            <a:ext cx="2202644" cy="365125"/>
          </a:xfrm>
          <a:prstGeom prst="rect">
            <a:avLst/>
          </a:prstGeom>
        </p:spPr>
        <p:txBody>
          <a:bodyPr vert="horz" lIns="91440" tIns="45720" rIns="91440" bIns="45720" rtlCol="0" anchor="ctr"/>
          <a:lstStyle>
            <a:lvl1pPr algn="r">
              <a:defRPr sz="800">
                <a:solidFill>
                  <a:schemeClr val="tx1"/>
                </a:solidFill>
              </a:defRPr>
            </a:lvl1pPr>
          </a:lstStyle>
          <a:p>
            <a:fld id="{710AE426-CBD1-49BA-A1DA-945CCEE2ED80}" type="datetimeFigureOut">
              <a:rPr lang="en-US" smtClean="0"/>
              <a:t>12/3/2025</a:t>
            </a:fld>
            <a:endParaRPr lang="en-US"/>
          </a:p>
        </p:txBody>
      </p:sp>
      <p:sp>
        <p:nvSpPr>
          <p:cNvPr id="6" name="Slide Number Placeholder 5">
            <a:extLst>
              <a:ext uri="{FF2B5EF4-FFF2-40B4-BE49-F238E27FC236}">
                <a16:creationId xmlns:a16="http://schemas.microsoft.com/office/drawing/2014/main" id="{7AC1647D-0DF0-CA1B-F723-EF7B8F508DB7}"/>
              </a:ext>
            </a:extLst>
          </p:cNvPr>
          <p:cNvSpPr>
            <a:spLocks noGrp="1"/>
          </p:cNvSpPr>
          <p:nvPr>
            <p:ph type="sldNum" sz="quarter" idx="4"/>
          </p:nvPr>
        </p:nvSpPr>
        <p:spPr>
          <a:xfrm>
            <a:off x="11147096" y="6343955"/>
            <a:ext cx="429207" cy="365125"/>
          </a:xfrm>
          <a:prstGeom prst="rect">
            <a:avLst/>
          </a:prstGeom>
        </p:spPr>
        <p:txBody>
          <a:bodyPr vert="horz" lIns="91440" tIns="45720" rIns="91440" bIns="45720" rtlCol="0" anchor="ctr"/>
          <a:lstStyle>
            <a:lvl1pPr algn="r">
              <a:defRPr sz="800">
                <a:solidFill>
                  <a:schemeClr val="tx1"/>
                </a:solidFill>
              </a:defRPr>
            </a:lvl1pPr>
          </a:lstStyle>
          <a:p>
            <a:fld id="{0B3A8078-5A32-4B09-ABA5-7ABEFD22E08A}" type="slidenum">
              <a:rPr lang="en-US" smtClean="0"/>
              <a:t>‹#›</a:t>
            </a:fld>
            <a:endParaRPr lang="en-US"/>
          </a:p>
        </p:txBody>
      </p:sp>
    </p:spTree>
    <p:extLst>
      <p:ext uri="{BB962C8B-B14F-4D97-AF65-F5344CB8AC3E}">
        <p14:creationId xmlns:p14="http://schemas.microsoft.com/office/powerpoint/2010/main" val="3289627523"/>
      </p:ext>
    </p:extLst>
  </p:cSld>
  <p:clrMap bg1="lt1" tx1="dk1" bg2="lt2" tx2="dk2" accent1="accent1" accent2="accent2" accent3="accent3" accent4="accent4" accent5="accent5" accent6="accent6" hlink="hlink" folHlink="folHlink"/>
  <p:sldLayoutIdLst>
    <p:sldLayoutId id="2147483686" r:id="rId1"/>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 id="2147483697" r:id="rId12"/>
    <p:sldLayoutId id="2147483698" r:id="rId13"/>
    <p:sldLayoutId id="2147483699" r:id="rId14"/>
    <p:sldLayoutId id="2147483700" r:id="rId15"/>
    <p:sldLayoutId id="2147483701" r:id="rId16"/>
    <p:sldLayoutId id="2147483702" r:id="rId17"/>
    <p:sldLayoutId id="2147483703" r:id="rId18"/>
    <p:sldLayoutId id="2147483704" r:id="rId19"/>
    <p:sldLayoutId id="2147483705" r:id="rId20"/>
    <p:sldLayoutId id="2147483706" r:id="rId21"/>
    <p:sldLayoutId id="2147483707" r:id="rId22"/>
    <p:sldLayoutId id="2147483708" r:id="rId23"/>
    <p:sldLayoutId id="2147483709" r:id="rId24"/>
    <p:sldLayoutId id="2147483710" r:id="rId25"/>
    <p:sldLayoutId id="2147483711" r:id="rId26"/>
    <p:sldLayoutId id="2147483712" r:id="rId27"/>
    <p:sldLayoutId id="2147483713" r:id="rId28"/>
    <p:sldLayoutId id="2147483714" r:id="rId29"/>
    <p:sldLayoutId id="2147483715" r:id="rId30"/>
    <p:sldLayoutId id="2147483716" r:id="rId31"/>
    <p:sldLayoutId id="2147483717" r:id="rId32"/>
    <p:sldLayoutId id="2147483718" r:id="rId33"/>
    <p:sldLayoutId id="2147483719" r:id="rId34"/>
    <p:sldLayoutId id="2147483720" r:id="rId35"/>
    <p:sldLayoutId id="2147483721" r:id="rId36"/>
    <p:sldLayoutId id="2147483722" r:id="rId37"/>
    <p:sldLayoutId id="2147483723" r:id="rId38"/>
    <p:sldLayoutId id="2147483724" r:id="rId39"/>
    <p:sldLayoutId id="2147483725" r:id="rId40"/>
    <p:sldLayoutId id="2147483726" r:id="rId41"/>
    <p:sldLayoutId id="2147483727" r:id="rId42"/>
    <p:sldLayoutId id="2147483728" r:id="rId43"/>
    <p:sldLayoutId id="2147483729" r:id="rId44"/>
    <p:sldLayoutId id="2147483730" r:id="rId45"/>
    <p:sldLayoutId id="2147483731" r:id="rId46"/>
    <p:sldLayoutId id="2147483732" r:id="rId47"/>
    <p:sldLayoutId id="2147483733" r:id="rId48"/>
    <p:sldLayoutId id="2147483734" r:id="rId49"/>
    <p:sldLayoutId id="2147483735" r:id="rId50"/>
    <p:sldLayoutId id="2147483736" r:id="rId51"/>
    <p:sldLayoutId id="2147483737" r:id="rId52"/>
    <p:sldLayoutId id="2147483738" r:id="rId53"/>
    <p:sldLayoutId id="2147483739" r:id="rId54"/>
    <p:sldLayoutId id="2147483740" r:id="rId55"/>
    <p:sldLayoutId id="2147483741" r:id="rId56"/>
  </p:sldLayoutIdLst>
  <p:txStyles>
    <p:titleStyle>
      <a:lvl1pPr algn="l" defTabSz="914400" rtl="0" eaLnBrk="1" latinLnBrk="0" hangingPunct="1">
        <a:lnSpc>
          <a:spcPct val="95000"/>
        </a:lnSpc>
        <a:spcBef>
          <a:spcPct val="0"/>
        </a:spcBef>
        <a:buNone/>
        <a:defRPr sz="2800" b="1" kern="1200" spc="-30" baseline="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Font typeface="Arial" panose="020B0604020202020204" pitchFamily="34" charset="0"/>
        <a:buChar char="•"/>
        <a:defRPr sz="1400" kern="1200">
          <a:solidFill>
            <a:schemeClr val="tx1"/>
          </a:solidFill>
          <a:latin typeface="+mn-lt"/>
          <a:ea typeface="+mn-ea"/>
          <a:cs typeface="+mn-cs"/>
        </a:defRPr>
      </a:lvl1pPr>
      <a:lvl2pPr marL="4572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2pPr>
      <a:lvl3pPr marL="6858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3pPr>
      <a:lvl4pPr marL="9144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4pPr>
      <a:lvl5pPr marL="11430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7" orient="horz" pos="2160">
          <p15:clr>
            <a:srgbClr val="F26B43"/>
          </p15:clr>
        </p15:guide>
        <p15:guide id="8" pos="3840">
          <p15:clr>
            <a:srgbClr val="F26B43"/>
          </p15:clr>
        </p15:guide>
        <p15:guide id="9" pos="7296">
          <p15:clr>
            <a:srgbClr val="F26B43"/>
          </p15:clr>
        </p15:guide>
        <p15:guide id="10" pos="384">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xml"/><Relationship Id="rId1" Type="http://schemas.openxmlformats.org/officeDocument/2006/relationships/slideLayout" Target="../slideLayouts/slideLayout17.xml"/></Relationships>
</file>

<file path=ppt/slides/_rels/slide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3.xml"/><Relationship Id="rId1" Type="http://schemas.openxmlformats.org/officeDocument/2006/relationships/slideLayout" Target="../slideLayouts/slideLayout3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8" Type="http://schemas.openxmlformats.org/officeDocument/2006/relationships/hyperlink" Target="https://jamaica.un.org/en/about/about-the-resident-coordinator-office" TargetMode="External"/><Relationship Id="rId3" Type="http://schemas.openxmlformats.org/officeDocument/2006/relationships/hyperlink" Target="https://un-dco.org/announcements/secretary-general-appoints-simon-springett-united-states-united-nations-resident" TargetMode="External"/><Relationship Id="rId7" Type="http://schemas.openxmlformats.org/officeDocument/2006/relationships/hyperlink" Target="https://un-dco.org/announcements/secretary-general-appoints-jean-njeri-kamau-kenya-united-nations-resident-coordinator" TargetMode="External"/><Relationship Id="rId2" Type="http://schemas.openxmlformats.org/officeDocument/2006/relationships/hyperlink" Target="https://easterncaribbean.un.org/en/about/about-the-resident-coordinator-office" TargetMode="External"/><Relationship Id="rId1" Type="http://schemas.openxmlformats.org/officeDocument/2006/relationships/slideLayout" Target="../slideLayouts/slideLayout2.xml"/><Relationship Id="rId6" Type="http://schemas.openxmlformats.org/officeDocument/2006/relationships/hyperlink" Target="https://guyana.un.org/en/about/about-the-resident-coordinator-office" TargetMode="External"/><Relationship Id="rId11" Type="http://schemas.openxmlformats.org/officeDocument/2006/relationships/hyperlink" Target="https://un-dco.org/announcements/secretary-general-appoints-ms-joanna-kazana-wisniowiecki-poland-united-nations" TargetMode="External"/><Relationship Id="rId5" Type="http://schemas.openxmlformats.org/officeDocument/2006/relationships/hyperlink" Target="https://un-dco.org/announcements/secretary-general-appoints-mr-raul-salazar-peru-united-nations-resident-coordinator" TargetMode="External"/><Relationship Id="rId10" Type="http://schemas.openxmlformats.org/officeDocument/2006/relationships/hyperlink" Target="https://trinidadandtobago.un.org/en/about/about-the-resident-coordinator-office" TargetMode="External"/><Relationship Id="rId4" Type="http://schemas.openxmlformats.org/officeDocument/2006/relationships/hyperlink" Target="https://elsalvador.un.org/es/about/about-the-resident-coordinator-office" TargetMode="External"/><Relationship Id="rId9" Type="http://schemas.openxmlformats.org/officeDocument/2006/relationships/hyperlink" Target="https://un-dco.org/announcements/secretary-general-appoints-mr-dennis-zulu-zambia-united-nations-resident-coordinator" TargetMode="External"/></Relationships>
</file>

<file path=ppt/slides/_rels/slide1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FEFE9F23-CEB0-369E-621E-8AD9DD122FD7}"/>
              </a:ext>
            </a:extLst>
          </p:cNvPr>
          <p:cNvSpPr>
            <a:spLocks noGrp="1"/>
          </p:cNvSpPr>
          <p:nvPr>
            <p:ph type="title"/>
          </p:nvPr>
        </p:nvSpPr>
        <p:spPr>
          <a:xfrm>
            <a:off x="252511" y="855202"/>
            <a:ext cx="11686977" cy="5187836"/>
          </a:xfrm>
        </p:spPr>
        <p:txBody>
          <a:bodyPr>
            <a:normAutofit fontScale="90000"/>
          </a:bodyPr>
          <a:lstStyle/>
          <a:p>
            <a:r>
              <a:rPr lang="en-US" sz="3600" b="0" dirty="0">
                <a:solidFill>
                  <a:srgbClr val="005BAA"/>
                </a:solidFill>
              </a:rPr>
              <a:t>Leadership and Management Workshop</a:t>
            </a:r>
            <a:br>
              <a:rPr lang="en-US" sz="3600" b="0" dirty="0">
                <a:solidFill>
                  <a:srgbClr val="005BAA"/>
                </a:solidFill>
              </a:rPr>
            </a:br>
            <a:r>
              <a:rPr lang="en-US" sz="3600" b="0" dirty="0">
                <a:solidFill>
                  <a:srgbClr val="005BAA"/>
                </a:solidFill>
              </a:rPr>
              <a:t>for Senior Management of</a:t>
            </a:r>
            <a:br>
              <a:rPr lang="en-US" sz="3600" b="0" dirty="0">
                <a:solidFill>
                  <a:srgbClr val="005BAA"/>
                </a:solidFill>
              </a:rPr>
            </a:br>
            <a:r>
              <a:rPr lang="en-US" sz="3600" b="0" dirty="0">
                <a:solidFill>
                  <a:srgbClr val="005BAA"/>
                </a:solidFill>
              </a:rPr>
              <a:t>RA III and IV Caribbean Members</a:t>
            </a:r>
            <a:br>
              <a:rPr lang="en-US" sz="3600" dirty="0">
                <a:solidFill>
                  <a:srgbClr val="005BAA"/>
                </a:solidFill>
              </a:rPr>
            </a:br>
            <a:br>
              <a:rPr lang="en-US" sz="3600" dirty="0">
                <a:solidFill>
                  <a:srgbClr val="005BAA"/>
                </a:solidFill>
              </a:rPr>
            </a:br>
            <a:br>
              <a:rPr lang="en-US" sz="3600" dirty="0">
                <a:solidFill>
                  <a:srgbClr val="005BAA"/>
                </a:solidFill>
              </a:rPr>
            </a:br>
            <a:r>
              <a:rPr lang="en-US" sz="3600" dirty="0">
                <a:solidFill>
                  <a:srgbClr val="005BAA"/>
                </a:solidFill>
              </a:rPr>
              <a:t>Leveraging WMO, UN </a:t>
            </a:r>
            <a:r>
              <a:rPr lang="en-US" sz="3600">
                <a:solidFill>
                  <a:srgbClr val="005BAA"/>
                </a:solidFill>
              </a:rPr>
              <a:t>and Cooperation </a:t>
            </a:r>
            <a:r>
              <a:rPr lang="en-US" sz="3600" dirty="0">
                <a:solidFill>
                  <a:srgbClr val="005BAA"/>
                </a:solidFill>
              </a:rPr>
              <a:t>Framework</a:t>
            </a:r>
            <a:br>
              <a:rPr lang="en-US" sz="3600" b="0" dirty="0">
                <a:solidFill>
                  <a:srgbClr val="005BAA"/>
                </a:solidFill>
              </a:rPr>
            </a:br>
            <a:br>
              <a:rPr lang="en-US" sz="3600" b="0" dirty="0">
                <a:solidFill>
                  <a:srgbClr val="005BAA"/>
                </a:solidFill>
              </a:rPr>
            </a:br>
            <a:br>
              <a:rPr lang="en-US" sz="3600" dirty="0">
                <a:solidFill>
                  <a:srgbClr val="005BAA"/>
                </a:solidFill>
              </a:rPr>
            </a:br>
            <a:r>
              <a:rPr lang="en-US" sz="3600" b="0" dirty="0">
                <a:solidFill>
                  <a:srgbClr val="005BAA"/>
                </a:solidFill>
              </a:rPr>
              <a:t>Laura Paterson and Rodney Martinez</a:t>
            </a:r>
            <a:br>
              <a:rPr lang="en-US" dirty="0">
                <a:solidFill>
                  <a:srgbClr val="005BAA"/>
                </a:solidFill>
              </a:rPr>
            </a:br>
            <a:br>
              <a:rPr lang="en-US" dirty="0">
                <a:solidFill>
                  <a:srgbClr val="005BAA"/>
                </a:solidFill>
              </a:rPr>
            </a:br>
            <a:br>
              <a:rPr lang="en-US" dirty="0">
                <a:solidFill>
                  <a:srgbClr val="005BAA"/>
                </a:solidFill>
              </a:rPr>
            </a:br>
            <a:r>
              <a:rPr lang="en-US" sz="2400" b="0" dirty="0">
                <a:solidFill>
                  <a:srgbClr val="005BAA"/>
                </a:solidFill>
              </a:rPr>
              <a:t>Port of Spain, Trinidad and Tobago</a:t>
            </a:r>
            <a:br>
              <a:rPr lang="en-US" sz="2400" b="0" dirty="0">
                <a:solidFill>
                  <a:srgbClr val="005BAA"/>
                </a:solidFill>
              </a:rPr>
            </a:br>
            <a:r>
              <a:rPr lang="en-US" sz="2400" b="0" dirty="0">
                <a:solidFill>
                  <a:srgbClr val="005BAA"/>
                </a:solidFill>
              </a:rPr>
              <a:t>1-5 December 2025</a:t>
            </a:r>
            <a:endParaRPr lang="en-US" b="0" dirty="0"/>
          </a:p>
        </p:txBody>
      </p:sp>
    </p:spTree>
    <p:extLst>
      <p:ext uri="{BB962C8B-B14F-4D97-AF65-F5344CB8AC3E}">
        <p14:creationId xmlns:p14="http://schemas.microsoft.com/office/powerpoint/2010/main" val="283559714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D94FA4-7468-D383-706A-C41068E3CF4C}"/>
              </a:ext>
            </a:extLst>
          </p:cNvPr>
          <p:cNvSpPr>
            <a:spLocks noGrp="1"/>
          </p:cNvSpPr>
          <p:nvPr>
            <p:ph type="ctrTitle"/>
          </p:nvPr>
        </p:nvSpPr>
        <p:spPr>
          <a:xfrm>
            <a:off x="7846390" y="1411358"/>
            <a:ext cx="3888410" cy="2845567"/>
          </a:xfrm>
        </p:spPr>
        <p:txBody>
          <a:bodyPr anchor="b">
            <a:normAutofit/>
          </a:bodyPr>
          <a:lstStyle/>
          <a:p>
            <a:r>
              <a:rPr lang="en-US" sz="3700"/>
              <a:t>How UNSDCF Supports SDGs and How UNCT Implements It</a:t>
            </a:r>
          </a:p>
        </p:txBody>
      </p:sp>
      <p:sp>
        <p:nvSpPr>
          <p:cNvPr id="3" name="Subtitle 2">
            <a:extLst>
              <a:ext uri="{FF2B5EF4-FFF2-40B4-BE49-F238E27FC236}">
                <a16:creationId xmlns:a16="http://schemas.microsoft.com/office/drawing/2014/main" id="{CE2F9B87-321A-0C5E-99EA-122DD7C31E10}"/>
              </a:ext>
            </a:extLst>
          </p:cNvPr>
          <p:cNvSpPr>
            <a:spLocks noGrp="1"/>
          </p:cNvSpPr>
          <p:nvPr>
            <p:ph type="subTitle" idx="1"/>
          </p:nvPr>
        </p:nvSpPr>
        <p:spPr>
          <a:xfrm>
            <a:off x="7846388" y="4403039"/>
            <a:ext cx="3888410" cy="1123122"/>
          </a:xfrm>
        </p:spPr>
        <p:txBody>
          <a:bodyPr>
            <a:normAutofit/>
          </a:bodyPr>
          <a:lstStyle/>
          <a:p>
            <a:r>
              <a:rPr lang="en-US"/>
              <a:t>Collaborative frameworks advancing global sustainable development goals</a:t>
            </a:r>
          </a:p>
        </p:txBody>
      </p:sp>
      <p:pic>
        <p:nvPicPr>
          <p:cNvPr id="4" name="Picture 3" descr="A person holding a globe">
            <a:extLst>
              <a:ext uri="{FF2B5EF4-FFF2-40B4-BE49-F238E27FC236}">
                <a16:creationId xmlns:a16="http://schemas.microsoft.com/office/drawing/2014/main" id="{516A3E4B-AE79-451C-B84C-F7C410E586C3}"/>
              </a:ext>
            </a:extLst>
          </p:cNvPr>
          <p:cNvPicPr>
            <a:picLocks noChangeAspect="1"/>
          </p:cNvPicPr>
          <p:nvPr/>
        </p:nvPicPr>
        <p:blipFill>
          <a:blip r:embed="rId3"/>
          <a:srcRect l="18380" r="17206"/>
          <a:stretch>
            <a:fillRect/>
          </a:stretch>
        </p:blipFill>
        <p:spPr>
          <a:xfrm>
            <a:off x="1" y="10"/>
            <a:ext cx="7424272" cy="6857990"/>
          </a:xfrm>
          <a:custGeom>
            <a:avLst/>
            <a:gdLst>
              <a:gd name="connsiteX0" fmla="*/ 0 w 7195675"/>
              <a:gd name="connsiteY0" fmla="*/ 0 h 6858000"/>
              <a:gd name="connsiteX1" fmla="*/ 7195675 w 7195675"/>
              <a:gd name="connsiteY1" fmla="*/ 0 h 6858000"/>
              <a:gd name="connsiteX2" fmla="*/ 7195675 w 7195675"/>
              <a:gd name="connsiteY2" fmla="*/ 6858000 h 6858000"/>
              <a:gd name="connsiteX3" fmla="*/ 0 w 7195675"/>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7195675" h="6858000">
                <a:moveTo>
                  <a:pt x="0" y="0"/>
                </a:moveTo>
                <a:lnTo>
                  <a:pt x="7195675" y="0"/>
                </a:lnTo>
                <a:lnTo>
                  <a:pt x="7195675" y="6858000"/>
                </a:lnTo>
                <a:lnTo>
                  <a:pt x="0" y="6858000"/>
                </a:lnTo>
                <a:close/>
              </a:path>
            </a:pathLst>
          </a:custGeom>
          <a:noFill/>
        </p:spPr>
      </p:pic>
    </p:spTree>
    <p:extLst>
      <p:ext uri="{BB962C8B-B14F-4D97-AF65-F5344CB8AC3E}">
        <p14:creationId xmlns:p14="http://schemas.microsoft.com/office/powerpoint/2010/main" val="406486833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BD50207-895F-14DB-6441-68B4DF08A83C}"/>
              </a:ext>
            </a:extLst>
          </p:cNvPr>
          <p:cNvSpPr>
            <a:spLocks noGrp="1"/>
          </p:cNvSpPr>
          <p:nvPr>
            <p:ph type="ctrTitle"/>
          </p:nvPr>
        </p:nvSpPr>
        <p:spPr>
          <a:xfrm>
            <a:off x="508000" y="269529"/>
            <a:ext cx="11379200" cy="685172"/>
          </a:xfrm>
        </p:spPr>
        <p:txBody>
          <a:bodyPr/>
          <a:lstStyle/>
          <a:p>
            <a:pPr algn="ctr"/>
            <a:r>
              <a:rPr lang="fr-FR" sz="2800" dirty="0"/>
              <a:t>UN </a:t>
            </a:r>
            <a:r>
              <a:rPr lang="fr-FR" sz="2800" dirty="0" err="1"/>
              <a:t>SUSTAINABLE</a:t>
            </a:r>
            <a:r>
              <a:rPr lang="fr-FR" sz="2800" dirty="0"/>
              <a:t> </a:t>
            </a:r>
            <a:r>
              <a:rPr lang="fr-FR" sz="2800" dirty="0" err="1"/>
              <a:t>DEVELOPMENT</a:t>
            </a:r>
            <a:r>
              <a:rPr lang="fr-FR" sz="2800" dirty="0"/>
              <a:t> COOPERATION FRAMEWORK</a:t>
            </a:r>
            <a:br>
              <a:rPr lang="fr-FR" sz="2800" dirty="0"/>
            </a:br>
            <a:r>
              <a:rPr lang="es-EC" sz="2800" dirty="0"/>
              <a:t>(</a:t>
            </a:r>
            <a:r>
              <a:rPr lang="es-EC" sz="2800" dirty="0" err="1"/>
              <a:t>UNSDCF</a:t>
            </a:r>
            <a:r>
              <a:rPr lang="es-EC" sz="2800" dirty="0"/>
              <a:t>)</a:t>
            </a:r>
            <a:r>
              <a:rPr lang="fr-FR" sz="2800" dirty="0"/>
              <a:t> </a:t>
            </a:r>
          </a:p>
        </p:txBody>
      </p:sp>
      <p:sp>
        <p:nvSpPr>
          <p:cNvPr id="5" name="Subtitle 4">
            <a:extLst>
              <a:ext uri="{FF2B5EF4-FFF2-40B4-BE49-F238E27FC236}">
                <a16:creationId xmlns:a16="http://schemas.microsoft.com/office/drawing/2014/main" id="{F9AB1615-A002-5B93-DE5D-F307FC12EB9D}"/>
              </a:ext>
            </a:extLst>
          </p:cNvPr>
          <p:cNvSpPr>
            <a:spLocks noGrp="1"/>
          </p:cNvSpPr>
          <p:nvPr>
            <p:ph type="subTitle" idx="1"/>
          </p:nvPr>
        </p:nvSpPr>
        <p:spPr>
          <a:xfrm>
            <a:off x="495300" y="1317971"/>
            <a:ext cx="5867400" cy="3226981"/>
          </a:xfrm>
        </p:spPr>
        <p:txBody>
          <a:bodyPr/>
          <a:lstStyle/>
          <a:p>
            <a:r>
              <a:rPr lang="en-US" b="1" dirty="0"/>
              <a:t>What Is the </a:t>
            </a:r>
            <a:r>
              <a:rPr lang="en-US" b="1" dirty="0" err="1"/>
              <a:t>UNSDCF</a:t>
            </a:r>
            <a:r>
              <a:rPr lang="en-US" b="1" dirty="0"/>
              <a:t>?</a:t>
            </a:r>
          </a:p>
          <a:p>
            <a:r>
              <a:rPr lang="en-US" dirty="0"/>
              <a:t>The UN’s </a:t>
            </a:r>
            <a:r>
              <a:rPr lang="en-US" b="1" dirty="0"/>
              <a:t>primary planning and partnership framework</a:t>
            </a:r>
            <a:r>
              <a:rPr lang="en-US" dirty="0"/>
              <a:t> for development cooperation at country level</a:t>
            </a:r>
          </a:p>
          <a:p>
            <a:endParaRPr lang="en-US" sz="2000" dirty="0"/>
          </a:p>
          <a:p>
            <a:pPr marL="342900" indent="-342900">
              <a:buFont typeface="Arial" panose="020B0604020202020204" pitchFamily="34" charset="0"/>
              <a:buChar char="•"/>
            </a:pPr>
            <a:r>
              <a:rPr lang="en-US" sz="2000" dirty="0"/>
              <a:t>Fully aligned with the </a:t>
            </a:r>
            <a:r>
              <a:rPr lang="en-US" sz="2000" b="1" dirty="0"/>
              <a:t>2030 Agenda and Sustainable Development Goals</a:t>
            </a:r>
            <a:endParaRPr lang="en-US" sz="2000" dirty="0"/>
          </a:p>
          <a:p>
            <a:pPr marL="342900" indent="-342900">
              <a:buFont typeface="Arial" panose="020B0604020202020204" pitchFamily="34" charset="0"/>
              <a:buChar char="•"/>
            </a:pPr>
            <a:r>
              <a:rPr lang="en-US" sz="2000" dirty="0"/>
              <a:t>Co-created with </a:t>
            </a:r>
            <a:r>
              <a:rPr lang="en-US" sz="2000" b="1" dirty="0"/>
              <a:t>government and rooted in national priorities</a:t>
            </a:r>
          </a:p>
          <a:p>
            <a:pPr marL="342900" indent="-342900">
              <a:buFont typeface="Arial" panose="020B0604020202020204" pitchFamily="34" charset="0"/>
              <a:buChar char="•"/>
            </a:pPr>
            <a:r>
              <a:rPr lang="en-US" sz="2000" dirty="0"/>
              <a:t>Guides the collective work of all UN agencies in the country.</a:t>
            </a:r>
          </a:p>
          <a:p>
            <a:pPr marL="342900" indent="-342900">
              <a:buFont typeface="Arial" panose="020B0604020202020204" pitchFamily="34" charset="0"/>
              <a:buChar char="•"/>
            </a:pPr>
            <a:r>
              <a:rPr lang="en-US" sz="2000" dirty="0"/>
              <a:t>Often includes identified financiers</a:t>
            </a:r>
          </a:p>
          <a:p>
            <a:endParaRPr lang="en-US" dirty="0"/>
          </a:p>
        </p:txBody>
      </p:sp>
      <p:pic>
        <p:nvPicPr>
          <p:cNvPr id="6" name="Picture 5">
            <a:extLst>
              <a:ext uri="{FF2B5EF4-FFF2-40B4-BE49-F238E27FC236}">
                <a16:creationId xmlns:a16="http://schemas.microsoft.com/office/drawing/2014/main" id="{94AF854D-9F0D-A650-FF17-A2E4C147B7FE}"/>
              </a:ext>
            </a:extLst>
          </p:cNvPr>
          <p:cNvPicPr>
            <a:picLocks noChangeAspect="1"/>
          </p:cNvPicPr>
          <p:nvPr/>
        </p:nvPicPr>
        <p:blipFill>
          <a:blip r:embed="rId3"/>
          <a:stretch>
            <a:fillRect/>
          </a:stretch>
        </p:blipFill>
        <p:spPr>
          <a:xfrm>
            <a:off x="6159500" y="1317971"/>
            <a:ext cx="5867400" cy="4533900"/>
          </a:xfrm>
          <a:prstGeom prst="rect">
            <a:avLst/>
          </a:prstGeom>
        </p:spPr>
      </p:pic>
    </p:spTree>
    <p:extLst>
      <p:ext uri="{BB962C8B-B14F-4D97-AF65-F5344CB8AC3E}">
        <p14:creationId xmlns:p14="http://schemas.microsoft.com/office/powerpoint/2010/main" val="31897153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C89F3B-1F43-079B-34C0-E67442048F68}"/>
              </a:ext>
            </a:extLst>
          </p:cNvPr>
          <p:cNvSpPr>
            <a:spLocks noGrp="1"/>
          </p:cNvSpPr>
          <p:nvPr>
            <p:ph type="title"/>
          </p:nvPr>
        </p:nvSpPr>
        <p:spPr>
          <a:xfrm>
            <a:off x="612647" y="475488"/>
            <a:ext cx="6858000" cy="932688"/>
          </a:xfrm>
        </p:spPr>
        <p:txBody>
          <a:bodyPr anchor="b">
            <a:normAutofit/>
          </a:bodyPr>
          <a:lstStyle/>
          <a:p>
            <a:r>
              <a:rPr lang="en-US"/>
              <a:t>Foundational Principles</a:t>
            </a:r>
          </a:p>
        </p:txBody>
      </p:sp>
      <p:sp>
        <p:nvSpPr>
          <p:cNvPr id="4" name="Content Placeholder 3">
            <a:extLst>
              <a:ext uri="{FF2B5EF4-FFF2-40B4-BE49-F238E27FC236}">
                <a16:creationId xmlns:a16="http://schemas.microsoft.com/office/drawing/2014/main" id="{39C8C2BA-5229-5945-6157-1B8E9F6CCBB6}"/>
              </a:ext>
            </a:extLst>
          </p:cNvPr>
          <p:cNvSpPr>
            <a:spLocks noGrp="1"/>
          </p:cNvSpPr>
          <p:nvPr>
            <p:ph sz="quarter" idx="14"/>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612647" y="1627632"/>
            <a:ext cx="6858000" cy="4535370"/>
          </a:xfrm>
        </p:spPr>
        <p:txBody>
          <a:bodyPr>
            <a:normAutofit/>
          </a:bodyPr>
          <a:lstStyle/>
          <a:p>
            <a:pPr marL="0" indent="0">
              <a:spcBef>
                <a:spcPts val="2500"/>
              </a:spcBef>
              <a:buFont typeface="Arial" panose="020B0604020202020204" pitchFamily="34" charset="0"/>
              <a:buNone/>
            </a:pPr>
            <a:r>
              <a:rPr lang="en-US" b="1"/>
              <a:t>Leave No One Behind</a:t>
            </a:r>
          </a:p>
          <a:p>
            <a:pPr marL="0" lvl="1" indent="0">
              <a:buFont typeface="Arial" panose="020B0604020202020204" pitchFamily="34" charset="0"/>
              <a:buNone/>
            </a:pPr>
            <a:r>
              <a:t>Prioritize marginalized and vulnerable groups to ensure inclusiveness in all interventions and programs.</a:t>
            </a:r>
            <a:endParaRPr lang="en-US"/>
          </a:p>
          <a:p>
            <a:pPr marL="0" indent="0">
              <a:spcBef>
                <a:spcPts val="2500"/>
              </a:spcBef>
              <a:buFont typeface="Arial" panose="020B0604020202020204" pitchFamily="34" charset="0"/>
              <a:buNone/>
            </a:pPr>
            <a:r>
              <a:rPr lang="en-US" b="1"/>
              <a:t>Human Rights-Based Approach</a:t>
            </a:r>
          </a:p>
          <a:p>
            <a:pPr marL="0" lvl="1" indent="0">
              <a:buFont typeface="Arial" panose="020B0604020202020204" pitchFamily="34" charset="0"/>
              <a:buNone/>
            </a:pPr>
            <a:r>
              <a:t>Programs uphold international human rights standards promoting equality and justice for all people.</a:t>
            </a:r>
            <a:endParaRPr lang="en-US"/>
          </a:p>
          <a:p>
            <a:pPr marL="0" indent="0">
              <a:spcBef>
                <a:spcPts val="2500"/>
              </a:spcBef>
              <a:buFont typeface="Arial" panose="020B0604020202020204" pitchFamily="34" charset="0"/>
              <a:buNone/>
            </a:pPr>
            <a:r>
              <a:rPr lang="en-US" b="1"/>
              <a:t>Gender Equality and Empowerment</a:t>
            </a:r>
          </a:p>
          <a:p>
            <a:pPr marL="0" lvl="1" indent="0">
              <a:buFont typeface="Arial" panose="020B0604020202020204" pitchFamily="34" charset="0"/>
              <a:buNone/>
            </a:pPr>
            <a:r>
              <a:t>Integrate gender equality and women’s empowerment as critical factors for sustainable development success.</a:t>
            </a:r>
            <a:endParaRPr lang="en-US"/>
          </a:p>
          <a:p>
            <a:pPr marL="0" indent="0">
              <a:spcBef>
                <a:spcPts val="2500"/>
              </a:spcBef>
              <a:buFont typeface="Arial" panose="020B0604020202020204" pitchFamily="34" charset="0"/>
              <a:buNone/>
            </a:pPr>
            <a:r>
              <a:rPr lang="en-US" b="1"/>
              <a:t>Resilience and Sustainability</a:t>
            </a:r>
          </a:p>
          <a:p>
            <a:pPr marL="0" lvl="1" indent="0">
              <a:buFont typeface="Arial" panose="020B0604020202020204" pitchFamily="34" charset="0"/>
              <a:buNone/>
            </a:pPr>
            <a:r>
              <a:t>Ensure development gains are protected from shocks like climate change and economic crises.</a:t>
            </a:r>
            <a:endParaRPr lang="en-US"/>
          </a:p>
        </p:txBody>
      </p:sp>
      <p:pic>
        <p:nvPicPr>
          <p:cNvPr id="5" name="Content Placeholder 4" descr="Closeup shot of a couple holding hands">
            <a:extLst>
              <a:ext uri="{FF2B5EF4-FFF2-40B4-BE49-F238E27FC236}">
                <a16:creationId xmlns:a16="http://schemas.microsoft.com/office/drawing/2014/main" id="{0EB0A4D1-116D-475E-9D3E-F5620A4F845B}"/>
              </a:ext>
            </a:extLst>
          </p:cNvPr>
          <p:cNvPicPr>
            <a:picLocks noGrp="1" noChangeAspect="1"/>
          </p:cNvPicPr>
          <p:nvPr>
            <p:ph type="pic" sz="quarter" idx="13"/>
          </p:nvPr>
        </p:nvPicPr>
        <p:blipFill>
          <a:blip r:embed="rId3"/>
          <a:srcRect l="37756" r="22335" b="-1"/>
          <a:stretch>
            <a:fillRect/>
          </a:stretch>
        </p:blipFill>
        <p:spPr>
          <a:xfrm>
            <a:off x="8091732" y="10"/>
            <a:ext cx="4100267" cy="6857990"/>
          </a:xfrm>
          <a:prstGeom prst="rect">
            <a:avLst/>
          </a:prstGeom>
          <a:noFill/>
        </p:spPr>
      </p:pic>
    </p:spTree>
    <p:extLst>
      <p:ext uri="{BB962C8B-B14F-4D97-AF65-F5344CB8AC3E}">
        <p14:creationId xmlns:p14="http://schemas.microsoft.com/office/powerpoint/2010/main" val="255362610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8C6B07-CE6C-C53C-A109-9908A67FD522}"/>
              </a:ext>
            </a:extLst>
          </p:cNvPr>
          <p:cNvSpPr>
            <a:spLocks noGrp="1"/>
          </p:cNvSpPr>
          <p:nvPr>
            <p:ph type="ctrTitle"/>
          </p:nvPr>
        </p:nvSpPr>
        <p:spPr>
          <a:xfrm>
            <a:off x="1358900" y="309563"/>
            <a:ext cx="9144000" cy="685172"/>
          </a:xfrm>
        </p:spPr>
        <p:txBody>
          <a:bodyPr/>
          <a:lstStyle/>
          <a:p>
            <a:r>
              <a:rPr lang="en-US" dirty="0"/>
              <a:t>Why the </a:t>
            </a:r>
            <a:r>
              <a:rPr lang="en-US" dirty="0" err="1"/>
              <a:t>UNSDCF</a:t>
            </a:r>
            <a:r>
              <a:rPr lang="en-US" dirty="0"/>
              <a:t> Matters</a:t>
            </a:r>
            <a:r>
              <a:rPr lang="es-EC" dirty="0"/>
              <a:t>?</a:t>
            </a:r>
            <a:endParaRPr lang="en-US" dirty="0"/>
          </a:p>
        </p:txBody>
      </p:sp>
      <p:sp>
        <p:nvSpPr>
          <p:cNvPr id="3" name="Subtitle 2">
            <a:extLst>
              <a:ext uri="{FF2B5EF4-FFF2-40B4-BE49-F238E27FC236}">
                <a16:creationId xmlns:a16="http://schemas.microsoft.com/office/drawing/2014/main" id="{77673A75-026F-2757-3E91-0C89B2257004}"/>
              </a:ext>
            </a:extLst>
          </p:cNvPr>
          <p:cNvSpPr>
            <a:spLocks noGrp="1"/>
          </p:cNvSpPr>
          <p:nvPr>
            <p:ph type="subTitle" idx="1"/>
          </p:nvPr>
        </p:nvSpPr>
        <p:spPr>
          <a:xfrm>
            <a:off x="1790700" y="1599609"/>
            <a:ext cx="9144000" cy="3226981"/>
          </a:xfrm>
        </p:spPr>
        <p:txBody>
          <a:bodyPr/>
          <a:lstStyle/>
          <a:p>
            <a:pPr marL="342900" indent="-342900">
              <a:buFont typeface="Arial" panose="020B0604020202020204" pitchFamily="34" charset="0"/>
              <a:buChar char="•"/>
            </a:pPr>
            <a:r>
              <a:rPr lang="en-US" sz="2800" dirty="0"/>
              <a:t>Ensures </a:t>
            </a:r>
            <a:r>
              <a:rPr lang="en-US" sz="2800" b="1" dirty="0"/>
              <a:t>coherence</a:t>
            </a:r>
            <a:r>
              <a:rPr lang="en-US" sz="2800" dirty="0"/>
              <a:t> of the entire UN System</a:t>
            </a:r>
          </a:p>
          <a:p>
            <a:pPr marL="342900" indent="-342900">
              <a:buFont typeface="Arial" panose="020B0604020202020204" pitchFamily="34" charset="0"/>
              <a:buChar char="•"/>
            </a:pPr>
            <a:r>
              <a:rPr lang="en-US" sz="2800" dirty="0"/>
              <a:t>Strengthens </a:t>
            </a:r>
            <a:r>
              <a:rPr lang="en-US" sz="2800" b="1" dirty="0"/>
              <a:t>alignment</a:t>
            </a:r>
            <a:r>
              <a:rPr lang="en-US" sz="2800" dirty="0"/>
              <a:t> with national development plans</a:t>
            </a:r>
          </a:p>
          <a:p>
            <a:pPr marL="342900" indent="-342900">
              <a:buFont typeface="Arial" panose="020B0604020202020204" pitchFamily="34" charset="0"/>
              <a:buChar char="•"/>
            </a:pPr>
            <a:r>
              <a:rPr lang="en-US" sz="2800" dirty="0"/>
              <a:t>Focuses on long-term, measurable </a:t>
            </a:r>
            <a:r>
              <a:rPr lang="en-US" sz="2800" b="1" dirty="0"/>
              <a:t>development outcomes</a:t>
            </a:r>
            <a:endParaRPr lang="en-US" sz="2800" dirty="0"/>
          </a:p>
          <a:p>
            <a:pPr marL="342900" indent="-342900">
              <a:buFont typeface="Arial" panose="020B0604020202020204" pitchFamily="34" charset="0"/>
              <a:buChar char="•"/>
            </a:pPr>
            <a:r>
              <a:rPr lang="en-US" sz="2800" dirty="0"/>
              <a:t>Helps mobilize </a:t>
            </a:r>
            <a:r>
              <a:rPr lang="en-US" sz="2800" b="1" dirty="0"/>
              <a:t>partnerships</a:t>
            </a:r>
            <a:r>
              <a:rPr lang="en-US" sz="2800" dirty="0"/>
              <a:t> and </a:t>
            </a:r>
            <a:r>
              <a:rPr lang="en-US" sz="2800" b="1" dirty="0"/>
              <a:t>financing</a:t>
            </a:r>
          </a:p>
          <a:p>
            <a:pPr marL="342900" indent="-342900">
              <a:buFont typeface="Arial" panose="020B0604020202020204" pitchFamily="34" charset="0"/>
              <a:buChar char="•"/>
            </a:pPr>
            <a:r>
              <a:rPr lang="en-US" sz="2800" dirty="0"/>
              <a:t>Promotes </a:t>
            </a:r>
            <a:r>
              <a:rPr lang="en-US" sz="2800" b="1" dirty="0"/>
              <a:t>accountability and transparency</a:t>
            </a:r>
            <a:endParaRPr lang="en-US" sz="2800" dirty="0"/>
          </a:p>
          <a:p>
            <a:pPr marL="342900" indent="-342900">
              <a:buFont typeface="Arial" panose="020B0604020202020204" pitchFamily="34" charset="0"/>
              <a:buChar char="•"/>
            </a:pPr>
            <a:endParaRPr lang="en-US" sz="2800" dirty="0"/>
          </a:p>
        </p:txBody>
      </p:sp>
    </p:spTree>
    <p:extLst>
      <p:ext uri="{BB962C8B-B14F-4D97-AF65-F5344CB8AC3E}">
        <p14:creationId xmlns:p14="http://schemas.microsoft.com/office/powerpoint/2010/main" val="261271548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022CC5-FEFE-0763-3E1C-891CB7B37D1C}"/>
              </a:ext>
            </a:extLst>
          </p:cNvPr>
          <p:cNvSpPr>
            <a:spLocks noGrp="1"/>
          </p:cNvSpPr>
          <p:nvPr>
            <p:ph type="ctrTitle"/>
          </p:nvPr>
        </p:nvSpPr>
        <p:spPr>
          <a:xfrm>
            <a:off x="1633415" y="379535"/>
            <a:ext cx="9144000" cy="685172"/>
          </a:xfrm>
        </p:spPr>
        <p:txBody>
          <a:bodyPr/>
          <a:lstStyle/>
          <a:p>
            <a:r>
              <a:rPr lang="en-US" dirty="0" err="1"/>
              <a:t>UNSDCF</a:t>
            </a:r>
            <a:r>
              <a:rPr lang="en-US" dirty="0"/>
              <a:t> Development Process</a:t>
            </a:r>
          </a:p>
        </p:txBody>
      </p:sp>
      <p:sp>
        <p:nvSpPr>
          <p:cNvPr id="3" name="Subtitle 2">
            <a:extLst>
              <a:ext uri="{FF2B5EF4-FFF2-40B4-BE49-F238E27FC236}">
                <a16:creationId xmlns:a16="http://schemas.microsoft.com/office/drawing/2014/main" id="{729162A7-134F-B43F-5A57-7417E682643B}"/>
              </a:ext>
            </a:extLst>
          </p:cNvPr>
          <p:cNvSpPr>
            <a:spLocks noGrp="1"/>
          </p:cNvSpPr>
          <p:nvPr>
            <p:ph type="subTitle" idx="1"/>
          </p:nvPr>
        </p:nvSpPr>
        <p:spPr>
          <a:xfrm>
            <a:off x="770327" y="1175180"/>
            <a:ext cx="5084884" cy="3226981"/>
          </a:xfrm>
        </p:spPr>
        <p:txBody>
          <a:bodyPr/>
          <a:lstStyle/>
          <a:p>
            <a:pPr marL="514350" indent="-514350">
              <a:buFont typeface="+mj-lt"/>
              <a:buAutoNum type="arabicPeriod"/>
            </a:pPr>
            <a:r>
              <a:rPr lang="en-US" b="1" dirty="0"/>
              <a:t>Common Country Analysis (CCA)</a:t>
            </a:r>
            <a:r>
              <a:rPr lang="en-US" dirty="0"/>
              <a:t>: Evidence-based assessment conducted by UN, consulted with Government.</a:t>
            </a:r>
          </a:p>
          <a:p>
            <a:pPr marL="514350" indent="-514350">
              <a:buFont typeface="+mj-lt"/>
              <a:buAutoNum type="arabicPeriod"/>
            </a:pPr>
            <a:r>
              <a:rPr lang="en-US" b="1" dirty="0"/>
              <a:t>UNSDCF </a:t>
            </a:r>
            <a:r>
              <a:rPr lang="en-US" dirty="0"/>
              <a:t>designed with Government. Strategic Priorities agreed with Government</a:t>
            </a:r>
          </a:p>
          <a:p>
            <a:pPr marL="514350" indent="-514350">
              <a:buFont typeface="+mj-lt"/>
              <a:buAutoNum type="arabicPeriod"/>
            </a:pPr>
            <a:r>
              <a:rPr lang="en-US" b="1" dirty="0"/>
              <a:t>Theory of Change</a:t>
            </a:r>
            <a:r>
              <a:rPr lang="en-US" dirty="0"/>
              <a:t>: How UN support leads to national outcomes</a:t>
            </a:r>
          </a:p>
          <a:p>
            <a:pPr marL="514350" indent="-514350">
              <a:buFont typeface="+mj-lt"/>
              <a:buAutoNum type="arabicPeriod"/>
            </a:pPr>
            <a:r>
              <a:rPr lang="en-US" b="1" dirty="0"/>
              <a:t>Validation &amp; Signature</a:t>
            </a:r>
            <a:r>
              <a:rPr lang="en-US" dirty="0"/>
              <a:t>: With Government and UN leadership</a:t>
            </a:r>
          </a:p>
          <a:p>
            <a:endParaRPr lang="en-US" sz="2800" dirty="0"/>
          </a:p>
        </p:txBody>
      </p:sp>
      <p:pic>
        <p:nvPicPr>
          <p:cNvPr id="5" name="Picture 4" descr="A diagram of a framework&#10;&#10;AI-generated content may be incorrect.">
            <a:extLst>
              <a:ext uri="{FF2B5EF4-FFF2-40B4-BE49-F238E27FC236}">
                <a16:creationId xmlns:a16="http://schemas.microsoft.com/office/drawing/2014/main" id="{C9BEA089-1E28-E4B6-0B4F-F28EDAA27214}"/>
              </a:ext>
            </a:extLst>
          </p:cNvPr>
          <p:cNvPicPr>
            <a:picLocks noChangeAspect="1"/>
          </p:cNvPicPr>
          <p:nvPr/>
        </p:nvPicPr>
        <p:blipFill>
          <a:blip r:embed="rId2"/>
          <a:stretch>
            <a:fillRect/>
          </a:stretch>
        </p:blipFill>
        <p:spPr>
          <a:xfrm>
            <a:off x="4862699" y="1177057"/>
            <a:ext cx="6173442" cy="3568243"/>
          </a:xfrm>
          <a:prstGeom prst="rect">
            <a:avLst/>
          </a:prstGeom>
        </p:spPr>
      </p:pic>
    </p:spTree>
    <p:extLst>
      <p:ext uri="{BB962C8B-B14F-4D97-AF65-F5344CB8AC3E}">
        <p14:creationId xmlns:p14="http://schemas.microsoft.com/office/powerpoint/2010/main" val="11350480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362F7B-3062-9F22-BDA5-3E3CCCBAD394}"/>
              </a:ext>
            </a:extLst>
          </p:cNvPr>
          <p:cNvSpPr>
            <a:spLocks noGrp="1"/>
          </p:cNvSpPr>
          <p:nvPr>
            <p:ph type="ctrTitle"/>
          </p:nvPr>
        </p:nvSpPr>
        <p:spPr>
          <a:xfrm>
            <a:off x="571500" y="360363"/>
            <a:ext cx="10274300" cy="685172"/>
          </a:xfrm>
        </p:spPr>
        <p:txBody>
          <a:bodyPr/>
          <a:lstStyle/>
          <a:p>
            <a:r>
              <a:rPr lang="en-US" dirty="0"/>
              <a:t>The Common Country Analysis (</a:t>
            </a:r>
            <a:r>
              <a:rPr lang="en-US" dirty="0" err="1"/>
              <a:t>CCA</a:t>
            </a:r>
            <a:r>
              <a:rPr lang="en-US" dirty="0"/>
              <a:t>)</a:t>
            </a:r>
          </a:p>
        </p:txBody>
      </p:sp>
      <p:sp>
        <p:nvSpPr>
          <p:cNvPr id="3" name="Subtitle 2">
            <a:extLst>
              <a:ext uri="{FF2B5EF4-FFF2-40B4-BE49-F238E27FC236}">
                <a16:creationId xmlns:a16="http://schemas.microsoft.com/office/drawing/2014/main" id="{16E64633-3804-E1C1-5D87-8874F4659194}"/>
              </a:ext>
            </a:extLst>
          </p:cNvPr>
          <p:cNvSpPr>
            <a:spLocks noGrp="1"/>
          </p:cNvSpPr>
          <p:nvPr>
            <p:ph type="subTitle" idx="1"/>
          </p:nvPr>
        </p:nvSpPr>
        <p:spPr>
          <a:xfrm>
            <a:off x="1524000" y="1977951"/>
            <a:ext cx="9144000" cy="3226981"/>
          </a:xfrm>
        </p:spPr>
        <p:txBody>
          <a:bodyPr/>
          <a:lstStyle/>
          <a:p>
            <a:pPr marL="342900" indent="-342900">
              <a:buFont typeface="Arial" panose="020B0604020202020204" pitchFamily="34" charset="0"/>
              <a:buChar char="•"/>
            </a:pPr>
            <a:r>
              <a:rPr lang="en-US" sz="2800" dirty="0"/>
              <a:t>Created by the UN, consulted with the government</a:t>
            </a:r>
          </a:p>
          <a:p>
            <a:pPr marL="342900" indent="-342900">
              <a:buFont typeface="Arial" panose="020B0604020202020204" pitchFamily="34" charset="0"/>
              <a:buChar char="•"/>
            </a:pPr>
            <a:r>
              <a:rPr lang="en-US" sz="2800" dirty="0"/>
              <a:t>Examines:</a:t>
            </a:r>
          </a:p>
          <a:p>
            <a:pPr marL="749300" indent="-406400">
              <a:buFont typeface="Wingdings" panose="05000000000000000000" pitchFamily="2" charset="2"/>
              <a:buChar char="ü"/>
            </a:pPr>
            <a:r>
              <a:rPr lang="en-US" sz="2800" dirty="0"/>
              <a:t>Development challenges &amp; gaps</a:t>
            </a:r>
          </a:p>
          <a:p>
            <a:pPr marL="749300" indent="-406400">
              <a:buFont typeface="Wingdings" panose="05000000000000000000" pitchFamily="2" charset="2"/>
              <a:buChar char="ü"/>
            </a:pPr>
            <a:r>
              <a:rPr lang="en-US" sz="2800" dirty="0"/>
              <a:t>Inequalities &amp; vulnerabilities</a:t>
            </a:r>
          </a:p>
          <a:p>
            <a:pPr marL="749300" indent="-406400">
              <a:buFont typeface="Wingdings" panose="05000000000000000000" pitchFamily="2" charset="2"/>
              <a:buChar char="ü"/>
            </a:pPr>
            <a:r>
              <a:rPr lang="en-US" sz="2800" b="1" dirty="0"/>
              <a:t>Root causes </a:t>
            </a:r>
            <a:r>
              <a:rPr lang="en-US" sz="2800" dirty="0"/>
              <a:t>and structural barriers</a:t>
            </a:r>
          </a:p>
          <a:p>
            <a:pPr marL="749300" indent="-406400">
              <a:buFont typeface="Wingdings" panose="05000000000000000000" pitchFamily="2" charset="2"/>
              <a:buChar char="ü"/>
            </a:pPr>
            <a:r>
              <a:rPr lang="en-US" sz="2800" dirty="0"/>
              <a:t>SDG progress &amp; data landscape</a:t>
            </a:r>
          </a:p>
          <a:p>
            <a:pPr marL="342900" indent="-342900">
              <a:buFont typeface="Arial" panose="020B0604020202020204" pitchFamily="34" charset="0"/>
              <a:buChar char="•"/>
            </a:pPr>
            <a:r>
              <a:rPr lang="en-US" sz="2800" dirty="0"/>
              <a:t>Basis for </a:t>
            </a:r>
            <a:r>
              <a:rPr lang="en-US" sz="2800" b="1" dirty="0"/>
              <a:t>prioritization</a:t>
            </a:r>
            <a:r>
              <a:rPr lang="en-US" sz="2800" dirty="0"/>
              <a:t> in the </a:t>
            </a:r>
            <a:r>
              <a:rPr lang="en-US" sz="2800" dirty="0" err="1"/>
              <a:t>UNSDCF</a:t>
            </a:r>
            <a:endParaRPr lang="en-US" sz="2800" dirty="0"/>
          </a:p>
          <a:p>
            <a:endParaRPr lang="en-US" sz="2800" dirty="0"/>
          </a:p>
        </p:txBody>
      </p:sp>
    </p:spTree>
    <p:extLst>
      <p:ext uri="{BB962C8B-B14F-4D97-AF65-F5344CB8AC3E}">
        <p14:creationId xmlns:p14="http://schemas.microsoft.com/office/powerpoint/2010/main" val="41971158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F07EA5-F501-9860-692A-37880689A80E}"/>
              </a:ext>
            </a:extLst>
          </p:cNvPr>
          <p:cNvSpPr>
            <a:spLocks noGrp="1"/>
          </p:cNvSpPr>
          <p:nvPr>
            <p:ph type="ctrTitle"/>
          </p:nvPr>
        </p:nvSpPr>
        <p:spPr>
          <a:xfrm>
            <a:off x="2743200" y="334963"/>
            <a:ext cx="6705600" cy="685172"/>
          </a:xfrm>
        </p:spPr>
        <p:txBody>
          <a:bodyPr/>
          <a:lstStyle/>
          <a:p>
            <a:r>
              <a:rPr lang="en-US" dirty="0"/>
              <a:t>Financing the </a:t>
            </a:r>
            <a:r>
              <a:rPr lang="en-US" dirty="0" err="1"/>
              <a:t>UNSDCF</a:t>
            </a:r>
            <a:endParaRPr lang="en-US" dirty="0"/>
          </a:p>
        </p:txBody>
      </p:sp>
      <p:sp>
        <p:nvSpPr>
          <p:cNvPr id="3" name="Subtitle 2">
            <a:extLst>
              <a:ext uri="{FF2B5EF4-FFF2-40B4-BE49-F238E27FC236}">
                <a16:creationId xmlns:a16="http://schemas.microsoft.com/office/drawing/2014/main" id="{F48E86FB-63E6-1971-34F9-50097B3EC047}"/>
              </a:ext>
            </a:extLst>
          </p:cNvPr>
          <p:cNvSpPr>
            <a:spLocks noGrp="1"/>
          </p:cNvSpPr>
          <p:nvPr>
            <p:ph type="subTitle" idx="1"/>
          </p:nvPr>
        </p:nvSpPr>
        <p:spPr>
          <a:xfrm>
            <a:off x="1524000" y="1622351"/>
            <a:ext cx="9144000" cy="3226981"/>
          </a:xfrm>
        </p:spPr>
        <p:txBody>
          <a:bodyPr/>
          <a:lstStyle/>
          <a:p>
            <a:pPr marL="342900" indent="-342900">
              <a:buFont typeface="Arial" panose="020B0604020202020204" pitchFamily="34" charset="0"/>
              <a:buChar char="•"/>
            </a:pPr>
            <a:r>
              <a:rPr lang="en-US" sz="2800" b="1" dirty="0"/>
              <a:t>Integrated financing approach</a:t>
            </a:r>
            <a:endParaRPr lang="en-US" sz="2800" dirty="0"/>
          </a:p>
          <a:p>
            <a:pPr marL="342900" indent="-342900">
              <a:buFont typeface="Arial" panose="020B0604020202020204" pitchFamily="34" charset="0"/>
              <a:buChar char="•"/>
            </a:pPr>
            <a:r>
              <a:rPr lang="en-US" sz="2800" dirty="0"/>
              <a:t>Sources include:</a:t>
            </a:r>
          </a:p>
          <a:p>
            <a:pPr marL="800100" lvl="1" indent="-342900" algn="l">
              <a:buFont typeface="Wingdings" panose="05000000000000000000" pitchFamily="2" charset="2"/>
              <a:buChar char="ü"/>
            </a:pPr>
            <a:r>
              <a:rPr lang="en-US" sz="2400" dirty="0"/>
              <a:t>Government budgets</a:t>
            </a:r>
          </a:p>
          <a:p>
            <a:pPr marL="800100" lvl="1" indent="-342900" algn="l">
              <a:buFont typeface="Wingdings" panose="05000000000000000000" pitchFamily="2" charset="2"/>
              <a:buChar char="ü"/>
            </a:pPr>
            <a:r>
              <a:rPr lang="en-US" sz="2400" dirty="0"/>
              <a:t>UN Agency core resources</a:t>
            </a:r>
          </a:p>
          <a:p>
            <a:pPr marL="800100" lvl="1" indent="-342900" algn="l">
              <a:buFont typeface="Wingdings" panose="05000000000000000000" pitchFamily="2" charset="2"/>
              <a:buChar char="ü"/>
            </a:pPr>
            <a:r>
              <a:rPr lang="en-US" sz="2400" dirty="0"/>
              <a:t>Multi-partner trust funds</a:t>
            </a:r>
          </a:p>
          <a:p>
            <a:pPr marL="800100" lvl="1" indent="-342900" algn="l">
              <a:buFont typeface="Wingdings" panose="05000000000000000000" pitchFamily="2" charset="2"/>
              <a:buChar char="ü"/>
            </a:pPr>
            <a:r>
              <a:rPr lang="en-US" sz="2400" dirty="0"/>
              <a:t>Bilateral donors</a:t>
            </a:r>
          </a:p>
          <a:p>
            <a:pPr marL="800100" lvl="1" indent="-342900" algn="l">
              <a:buFont typeface="Wingdings" panose="05000000000000000000" pitchFamily="2" charset="2"/>
              <a:buChar char="ü"/>
            </a:pPr>
            <a:r>
              <a:rPr lang="en-US" sz="2400" dirty="0"/>
              <a:t>International financial institutions</a:t>
            </a:r>
          </a:p>
          <a:p>
            <a:pPr marL="800100" lvl="1" indent="-342900" algn="l">
              <a:buFont typeface="Wingdings" panose="05000000000000000000" pitchFamily="2" charset="2"/>
              <a:buChar char="ü"/>
            </a:pPr>
            <a:r>
              <a:rPr lang="en-US" sz="2400" dirty="0"/>
              <a:t>Private sector &amp; philanthropic actors</a:t>
            </a:r>
          </a:p>
          <a:p>
            <a:pPr marL="342900" indent="-342900">
              <a:buFont typeface="Arial" panose="020B0604020202020204" pitchFamily="34" charset="0"/>
              <a:buChar char="•"/>
            </a:pPr>
            <a:r>
              <a:rPr lang="en-US" sz="2800" dirty="0"/>
              <a:t>Links to </a:t>
            </a:r>
            <a:r>
              <a:rPr lang="en-US" sz="2800" b="1" dirty="0"/>
              <a:t>national financing </a:t>
            </a:r>
            <a:r>
              <a:rPr lang="en-US" sz="2800" dirty="0"/>
              <a:t>strategies</a:t>
            </a:r>
          </a:p>
          <a:p>
            <a:endParaRPr lang="en-US" sz="2800" dirty="0"/>
          </a:p>
        </p:txBody>
      </p:sp>
    </p:spTree>
    <p:extLst>
      <p:ext uri="{BB962C8B-B14F-4D97-AF65-F5344CB8AC3E}">
        <p14:creationId xmlns:p14="http://schemas.microsoft.com/office/powerpoint/2010/main" val="59032827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310F86-D31D-F226-33FE-8921C26B2E7B}"/>
              </a:ext>
            </a:extLst>
          </p:cNvPr>
          <p:cNvSpPr>
            <a:spLocks noGrp="1"/>
          </p:cNvSpPr>
          <p:nvPr>
            <p:ph type="ctrTitle"/>
          </p:nvPr>
        </p:nvSpPr>
        <p:spPr>
          <a:xfrm>
            <a:off x="1651000" y="411163"/>
            <a:ext cx="9144000" cy="685172"/>
          </a:xfrm>
        </p:spPr>
        <p:txBody>
          <a:bodyPr/>
          <a:lstStyle/>
          <a:p>
            <a:r>
              <a:rPr lang="es-EC" dirty="0"/>
              <a:t>Key </a:t>
            </a:r>
            <a:r>
              <a:rPr lang="es-EC" dirty="0" err="1"/>
              <a:t>considerations</a:t>
            </a:r>
            <a:r>
              <a:rPr lang="es-EC" dirty="0"/>
              <a:t> for </a:t>
            </a:r>
            <a:r>
              <a:rPr lang="es-EC" dirty="0" err="1"/>
              <a:t>NMHS</a:t>
            </a:r>
            <a:endParaRPr lang="en-US" dirty="0"/>
          </a:p>
        </p:txBody>
      </p:sp>
      <p:sp>
        <p:nvSpPr>
          <p:cNvPr id="3" name="Subtitle 2">
            <a:extLst>
              <a:ext uri="{FF2B5EF4-FFF2-40B4-BE49-F238E27FC236}">
                <a16:creationId xmlns:a16="http://schemas.microsoft.com/office/drawing/2014/main" id="{68E96348-A645-D54F-675A-C79FD3272216}"/>
              </a:ext>
            </a:extLst>
          </p:cNvPr>
          <p:cNvSpPr>
            <a:spLocks noGrp="1"/>
          </p:cNvSpPr>
          <p:nvPr>
            <p:ph type="subTitle" idx="1"/>
          </p:nvPr>
        </p:nvSpPr>
        <p:spPr>
          <a:xfrm>
            <a:off x="1524000" y="1622351"/>
            <a:ext cx="9144000" cy="3226981"/>
          </a:xfrm>
        </p:spPr>
        <p:txBody>
          <a:bodyPr/>
          <a:lstStyle/>
          <a:p>
            <a:pPr marL="342900" indent="-342900">
              <a:buFont typeface="Arial" panose="020B0604020202020204" pitchFamily="34" charset="0"/>
              <a:buChar char="•"/>
            </a:pPr>
            <a:r>
              <a:rPr lang="es-EC" dirty="0"/>
              <a:t>NMHSs </a:t>
            </a:r>
            <a:r>
              <a:rPr lang="es-EC" dirty="0" err="1"/>
              <a:t>need</a:t>
            </a:r>
            <a:r>
              <a:rPr lang="es-EC" dirty="0"/>
              <a:t> </a:t>
            </a:r>
            <a:r>
              <a:rPr lang="es-EC" dirty="0" err="1"/>
              <a:t>to</a:t>
            </a:r>
            <a:r>
              <a:rPr lang="es-EC" dirty="0"/>
              <a:t> be </a:t>
            </a:r>
            <a:r>
              <a:rPr lang="es-EC" dirty="0" err="1"/>
              <a:t>fully</a:t>
            </a:r>
            <a:r>
              <a:rPr lang="es-EC" dirty="0"/>
              <a:t> </a:t>
            </a:r>
            <a:r>
              <a:rPr lang="es-EC" dirty="0" err="1"/>
              <a:t>involved</a:t>
            </a:r>
            <a:r>
              <a:rPr lang="es-EC" dirty="0"/>
              <a:t> in the </a:t>
            </a:r>
            <a:r>
              <a:rPr lang="es-EC" dirty="0" err="1"/>
              <a:t>UNSDCF</a:t>
            </a:r>
            <a:r>
              <a:rPr lang="es-EC" dirty="0"/>
              <a:t> </a:t>
            </a:r>
            <a:r>
              <a:rPr lang="es-EC" dirty="0" err="1"/>
              <a:t>development</a:t>
            </a:r>
            <a:r>
              <a:rPr lang="es-EC" dirty="0"/>
              <a:t> </a:t>
            </a:r>
            <a:r>
              <a:rPr lang="es-EC" dirty="0" err="1"/>
              <a:t>process</a:t>
            </a:r>
            <a:r>
              <a:rPr lang="es-EC" dirty="0"/>
              <a:t>.</a:t>
            </a:r>
          </a:p>
          <a:p>
            <a:pPr marL="342900" indent="-342900">
              <a:buFont typeface="Arial" panose="020B0604020202020204" pitchFamily="34" charset="0"/>
              <a:buChar char="•"/>
            </a:pPr>
            <a:r>
              <a:rPr lang="es-EC" dirty="0" err="1"/>
              <a:t>It</a:t>
            </a:r>
            <a:r>
              <a:rPr lang="es-EC" dirty="0"/>
              <a:t> </a:t>
            </a:r>
            <a:r>
              <a:rPr lang="es-EC" dirty="0" err="1"/>
              <a:t>is</a:t>
            </a:r>
            <a:r>
              <a:rPr lang="es-EC" dirty="0"/>
              <a:t> </a:t>
            </a:r>
            <a:r>
              <a:rPr lang="es-EC" dirty="0" err="1"/>
              <a:t>highly</a:t>
            </a:r>
            <a:r>
              <a:rPr lang="es-EC" dirty="0"/>
              <a:t> </a:t>
            </a:r>
            <a:r>
              <a:rPr lang="es-EC" dirty="0" err="1"/>
              <a:t>recommended</a:t>
            </a:r>
            <a:r>
              <a:rPr lang="es-EC" dirty="0"/>
              <a:t> </a:t>
            </a:r>
            <a:r>
              <a:rPr lang="es-EC" dirty="0" err="1"/>
              <a:t>that</a:t>
            </a:r>
            <a:r>
              <a:rPr lang="es-EC" dirty="0"/>
              <a:t> </a:t>
            </a:r>
            <a:r>
              <a:rPr lang="es-EC" dirty="0" err="1"/>
              <a:t>PRs</a:t>
            </a:r>
            <a:r>
              <a:rPr lang="es-EC" dirty="0"/>
              <a:t> </a:t>
            </a:r>
            <a:r>
              <a:rPr lang="es-EC" dirty="0" err="1"/>
              <a:t>keep</a:t>
            </a:r>
            <a:r>
              <a:rPr lang="es-EC" dirty="0"/>
              <a:t> a proactive </a:t>
            </a:r>
            <a:r>
              <a:rPr lang="es-EC" dirty="0" err="1"/>
              <a:t>interaction</a:t>
            </a:r>
            <a:r>
              <a:rPr lang="es-EC" dirty="0"/>
              <a:t> </a:t>
            </a:r>
            <a:r>
              <a:rPr lang="es-EC" dirty="0" err="1"/>
              <a:t>with</a:t>
            </a:r>
            <a:r>
              <a:rPr lang="es-EC" dirty="0"/>
              <a:t> the UN </a:t>
            </a:r>
            <a:r>
              <a:rPr lang="es-EC" dirty="0" err="1"/>
              <a:t>Resident</a:t>
            </a:r>
            <a:r>
              <a:rPr lang="es-EC" dirty="0"/>
              <a:t> </a:t>
            </a:r>
            <a:r>
              <a:rPr lang="es-EC" dirty="0" err="1"/>
              <a:t>Coordinator</a:t>
            </a:r>
            <a:r>
              <a:rPr lang="es-EC" dirty="0"/>
              <a:t>.</a:t>
            </a:r>
          </a:p>
          <a:p>
            <a:pPr marL="342900" indent="-342900">
              <a:buFont typeface="Arial" panose="020B0604020202020204" pitchFamily="34" charset="0"/>
              <a:buChar char="•"/>
            </a:pPr>
            <a:r>
              <a:rPr lang="es-EC" dirty="0" err="1"/>
              <a:t>Since</a:t>
            </a:r>
            <a:r>
              <a:rPr lang="es-EC" dirty="0"/>
              <a:t> NMHSs </a:t>
            </a:r>
            <a:r>
              <a:rPr lang="es-EC" dirty="0" err="1"/>
              <a:t>contribute</a:t>
            </a:r>
            <a:r>
              <a:rPr lang="es-EC" dirty="0"/>
              <a:t> </a:t>
            </a:r>
            <a:r>
              <a:rPr lang="es-EC" dirty="0" err="1"/>
              <a:t>to</a:t>
            </a:r>
            <a:r>
              <a:rPr lang="es-EC" dirty="0"/>
              <a:t> </a:t>
            </a:r>
            <a:r>
              <a:rPr lang="es-EC" dirty="0" err="1"/>
              <a:t>several</a:t>
            </a:r>
            <a:r>
              <a:rPr lang="es-EC" dirty="0"/>
              <a:t> </a:t>
            </a:r>
            <a:r>
              <a:rPr lang="es-EC" dirty="0" err="1"/>
              <a:t>SDGs</a:t>
            </a:r>
            <a:r>
              <a:rPr lang="es-EC" dirty="0"/>
              <a:t>, </a:t>
            </a:r>
            <a:r>
              <a:rPr lang="es-EC" dirty="0" err="1"/>
              <a:t>is</a:t>
            </a:r>
            <a:r>
              <a:rPr lang="es-EC" dirty="0"/>
              <a:t> </a:t>
            </a:r>
            <a:r>
              <a:rPr lang="es-EC" dirty="0" err="1"/>
              <a:t>critical</a:t>
            </a:r>
            <a:r>
              <a:rPr lang="es-EC" dirty="0"/>
              <a:t> </a:t>
            </a:r>
            <a:r>
              <a:rPr lang="es-EC" dirty="0" err="1"/>
              <a:t>that</a:t>
            </a:r>
            <a:r>
              <a:rPr lang="es-EC" dirty="0"/>
              <a:t> NMHSs </a:t>
            </a:r>
            <a:r>
              <a:rPr lang="es-EC" dirty="0" err="1"/>
              <a:t>needs</a:t>
            </a:r>
            <a:r>
              <a:rPr lang="es-EC" dirty="0"/>
              <a:t> are </a:t>
            </a:r>
            <a:r>
              <a:rPr lang="es-EC" dirty="0" err="1"/>
              <a:t>well</a:t>
            </a:r>
            <a:r>
              <a:rPr lang="es-EC" dirty="0"/>
              <a:t> </a:t>
            </a:r>
            <a:r>
              <a:rPr lang="es-EC" dirty="0" err="1"/>
              <a:t>reflected</a:t>
            </a:r>
            <a:r>
              <a:rPr lang="es-EC" dirty="0"/>
              <a:t> in CCA and the </a:t>
            </a:r>
            <a:r>
              <a:rPr lang="es-EC" dirty="0" err="1"/>
              <a:t>prioritization</a:t>
            </a:r>
            <a:r>
              <a:rPr lang="es-EC" dirty="0"/>
              <a:t> </a:t>
            </a:r>
            <a:r>
              <a:rPr lang="es-EC" dirty="0" err="1"/>
              <a:t>leaded</a:t>
            </a:r>
            <a:r>
              <a:rPr lang="es-EC" dirty="0"/>
              <a:t> </a:t>
            </a:r>
            <a:r>
              <a:rPr lang="es-EC" dirty="0" err="1"/>
              <a:t>by</a:t>
            </a:r>
            <a:r>
              <a:rPr lang="es-EC" dirty="0"/>
              <a:t> the </a:t>
            </a:r>
            <a:r>
              <a:rPr lang="es-EC" dirty="0" err="1"/>
              <a:t>Government</a:t>
            </a:r>
            <a:r>
              <a:rPr lang="es-EC" dirty="0"/>
              <a:t>.</a:t>
            </a:r>
          </a:p>
          <a:p>
            <a:pPr marL="342900" indent="-342900">
              <a:buFont typeface="Arial" panose="020B0604020202020204" pitchFamily="34" charset="0"/>
              <a:buChar char="•"/>
            </a:pPr>
            <a:r>
              <a:rPr lang="es-EC" dirty="0"/>
              <a:t>The </a:t>
            </a:r>
            <a:r>
              <a:rPr lang="es-EC" dirty="0" err="1"/>
              <a:t>timely</a:t>
            </a:r>
            <a:r>
              <a:rPr lang="es-EC" dirty="0"/>
              <a:t> and </a:t>
            </a:r>
            <a:r>
              <a:rPr lang="es-EC" dirty="0" err="1"/>
              <a:t>adequate</a:t>
            </a:r>
            <a:r>
              <a:rPr lang="es-EC" dirty="0"/>
              <a:t> </a:t>
            </a:r>
            <a:r>
              <a:rPr lang="es-EC" dirty="0" err="1"/>
              <a:t>inclusion</a:t>
            </a:r>
            <a:r>
              <a:rPr lang="es-EC" dirty="0"/>
              <a:t> of NMHSs in </a:t>
            </a:r>
            <a:r>
              <a:rPr lang="es-EC" dirty="0" err="1"/>
              <a:t>UNSDCF</a:t>
            </a:r>
            <a:r>
              <a:rPr lang="es-EC" dirty="0"/>
              <a:t>, </a:t>
            </a:r>
            <a:r>
              <a:rPr lang="es-EC" dirty="0" err="1"/>
              <a:t>increase</a:t>
            </a:r>
            <a:r>
              <a:rPr lang="es-EC" dirty="0"/>
              <a:t> the </a:t>
            </a:r>
            <a:r>
              <a:rPr lang="es-EC" dirty="0" err="1"/>
              <a:t>possibility</a:t>
            </a:r>
            <a:r>
              <a:rPr lang="es-EC" dirty="0"/>
              <a:t> of </a:t>
            </a:r>
            <a:r>
              <a:rPr lang="es-EC" dirty="0" err="1"/>
              <a:t>resources</a:t>
            </a:r>
            <a:r>
              <a:rPr lang="es-EC" dirty="0"/>
              <a:t> </a:t>
            </a:r>
            <a:r>
              <a:rPr lang="es-EC" dirty="0" err="1"/>
              <a:t>mobilization</a:t>
            </a:r>
            <a:r>
              <a:rPr lang="es-EC" dirty="0"/>
              <a:t> and active </a:t>
            </a:r>
            <a:r>
              <a:rPr lang="es-EC" dirty="0" err="1"/>
              <a:t>involvement</a:t>
            </a:r>
            <a:r>
              <a:rPr lang="es-EC" dirty="0"/>
              <a:t> in </a:t>
            </a:r>
            <a:r>
              <a:rPr lang="es-EC" dirty="0" err="1"/>
              <a:t>projects</a:t>
            </a:r>
            <a:r>
              <a:rPr lang="es-EC" dirty="0"/>
              <a:t> </a:t>
            </a:r>
            <a:r>
              <a:rPr lang="es-EC" dirty="0" err="1"/>
              <a:t>related</a:t>
            </a:r>
            <a:r>
              <a:rPr lang="es-EC" dirty="0"/>
              <a:t> </a:t>
            </a:r>
            <a:r>
              <a:rPr lang="es-EC" dirty="0" err="1"/>
              <a:t>to</a:t>
            </a:r>
            <a:r>
              <a:rPr lang="es-EC" dirty="0"/>
              <a:t> </a:t>
            </a:r>
            <a:r>
              <a:rPr lang="es-EC" dirty="0" err="1"/>
              <a:t>EWS</a:t>
            </a:r>
            <a:r>
              <a:rPr lang="es-EC" dirty="0"/>
              <a:t>, </a:t>
            </a:r>
            <a:r>
              <a:rPr lang="es-EC" dirty="0" err="1"/>
              <a:t>climate</a:t>
            </a:r>
            <a:r>
              <a:rPr lang="es-EC" dirty="0"/>
              <a:t> </a:t>
            </a:r>
            <a:r>
              <a:rPr lang="es-EC" dirty="0" err="1"/>
              <a:t>services</a:t>
            </a:r>
            <a:r>
              <a:rPr lang="es-EC" dirty="0"/>
              <a:t> </a:t>
            </a:r>
            <a:r>
              <a:rPr lang="es-EC" dirty="0" err="1"/>
              <a:t>to</a:t>
            </a:r>
            <a:r>
              <a:rPr lang="es-EC" dirty="0"/>
              <a:t> </a:t>
            </a:r>
            <a:r>
              <a:rPr lang="es-EC" dirty="0" err="1"/>
              <a:t>support</a:t>
            </a:r>
            <a:r>
              <a:rPr lang="es-EC" dirty="0"/>
              <a:t> </a:t>
            </a:r>
            <a:r>
              <a:rPr lang="es-EC" dirty="0" err="1"/>
              <a:t>adaptation</a:t>
            </a:r>
            <a:r>
              <a:rPr lang="es-EC" dirty="0"/>
              <a:t> and </a:t>
            </a:r>
            <a:r>
              <a:rPr lang="es-EC" dirty="0" err="1"/>
              <a:t>climate</a:t>
            </a:r>
            <a:r>
              <a:rPr lang="es-EC" dirty="0"/>
              <a:t> </a:t>
            </a:r>
            <a:r>
              <a:rPr lang="es-EC" dirty="0" err="1"/>
              <a:t>resilience</a:t>
            </a:r>
            <a:endParaRPr lang="es-EC" dirty="0"/>
          </a:p>
        </p:txBody>
      </p:sp>
    </p:spTree>
    <p:extLst>
      <p:ext uri="{BB962C8B-B14F-4D97-AF65-F5344CB8AC3E}">
        <p14:creationId xmlns:p14="http://schemas.microsoft.com/office/powerpoint/2010/main" val="112981573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310F86-D31D-F226-33FE-8921C26B2E7B}"/>
              </a:ext>
            </a:extLst>
          </p:cNvPr>
          <p:cNvSpPr>
            <a:spLocks noGrp="1"/>
          </p:cNvSpPr>
          <p:nvPr>
            <p:ph type="ctrTitle"/>
          </p:nvPr>
        </p:nvSpPr>
        <p:spPr>
          <a:xfrm>
            <a:off x="1651000" y="411163"/>
            <a:ext cx="9144000" cy="685172"/>
          </a:xfrm>
        </p:spPr>
        <p:txBody>
          <a:bodyPr/>
          <a:lstStyle/>
          <a:p>
            <a:r>
              <a:rPr lang="es-EC" sz="3600" dirty="0"/>
              <a:t>Resident Coordinators in the Caribbean</a:t>
            </a:r>
            <a:endParaRPr lang="en-US" sz="3600" dirty="0"/>
          </a:p>
        </p:txBody>
      </p:sp>
      <p:graphicFrame>
        <p:nvGraphicFramePr>
          <p:cNvPr id="6" name="Table 5">
            <a:extLst>
              <a:ext uri="{FF2B5EF4-FFF2-40B4-BE49-F238E27FC236}">
                <a16:creationId xmlns:a16="http://schemas.microsoft.com/office/drawing/2014/main" id="{B4CE45C4-7236-374F-9275-864B1FA693C2}"/>
              </a:ext>
            </a:extLst>
          </p:cNvPr>
          <p:cNvGraphicFramePr>
            <a:graphicFrameLocks noGrp="1"/>
          </p:cNvGraphicFramePr>
          <p:nvPr>
            <p:extLst>
              <p:ext uri="{D42A27DB-BD31-4B8C-83A1-F6EECF244321}">
                <p14:modId xmlns:p14="http://schemas.microsoft.com/office/powerpoint/2010/main" val="3451677576"/>
              </p:ext>
            </p:extLst>
          </p:nvPr>
        </p:nvGraphicFramePr>
        <p:xfrm>
          <a:off x="430696" y="1264948"/>
          <a:ext cx="11330607" cy="4895794"/>
        </p:xfrm>
        <a:graphic>
          <a:graphicData uri="http://schemas.openxmlformats.org/drawingml/2006/table">
            <a:tbl>
              <a:tblPr firstRow="1" bandRow="1">
                <a:tableStyleId>{00A15C55-8517-42AA-B614-E9B94910E393}</a:tableStyleId>
              </a:tblPr>
              <a:tblGrid>
                <a:gridCol w="3776869">
                  <a:extLst>
                    <a:ext uri="{9D8B030D-6E8A-4147-A177-3AD203B41FA5}">
                      <a16:colId xmlns:a16="http://schemas.microsoft.com/office/drawing/2014/main" val="853156191"/>
                    </a:ext>
                  </a:extLst>
                </a:gridCol>
                <a:gridCol w="3776869">
                  <a:extLst>
                    <a:ext uri="{9D8B030D-6E8A-4147-A177-3AD203B41FA5}">
                      <a16:colId xmlns:a16="http://schemas.microsoft.com/office/drawing/2014/main" val="1819598932"/>
                    </a:ext>
                  </a:extLst>
                </a:gridCol>
                <a:gridCol w="3776869">
                  <a:extLst>
                    <a:ext uri="{9D8B030D-6E8A-4147-A177-3AD203B41FA5}">
                      <a16:colId xmlns:a16="http://schemas.microsoft.com/office/drawing/2014/main" val="3365863145"/>
                    </a:ext>
                  </a:extLst>
                </a:gridCol>
              </a:tblGrid>
              <a:tr h="0">
                <a:tc>
                  <a:txBody>
                    <a:bodyPr/>
                    <a:lstStyle/>
                    <a:p>
                      <a:r>
                        <a:rPr lang="en-US" sz="1900" dirty="0"/>
                        <a:t>UNCT</a:t>
                      </a:r>
                    </a:p>
                  </a:txBody>
                  <a:tcPr/>
                </a:tc>
                <a:tc>
                  <a:txBody>
                    <a:bodyPr/>
                    <a:lstStyle/>
                    <a:p>
                      <a:r>
                        <a:rPr lang="en-US" sz="1900" dirty="0"/>
                        <a:t>Resident Coordinator</a:t>
                      </a:r>
                    </a:p>
                  </a:txBody>
                  <a:tcPr/>
                </a:tc>
                <a:tc>
                  <a:txBody>
                    <a:bodyPr/>
                    <a:lstStyle/>
                    <a:p>
                      <a:r>
                        <a:rPr lang="en-US" sz="1900" dirty="0"/>
                        <a:t>Counties of responsibility</a:t>
                      </a:r>
                    </a:p>
                  </a:txBody>
                  <a:tcPr/>
                </a:tc>
                <a:extLst>
                  <a:ext uri="{0D108BD9-81ED-4DB2-BD59-A6C34878D82A}">
                    <a16:rowId xmlns:a16="http://schemas.microsoft.com/office/drawing/2014/main" val="3567318722"/>
                  </a:ext>
                </a:extLst>
              </a:tr>
              <a:tr h="370840">
                <a:tc>
                  <a:txBody>
                    <a:bodyPr/>
                    <a:lstStyle/>
                    <a:p>
                      <a:r>
                        <a:rPr lang="en-US" sz="1900" dirty="0"/>
                        <a:t>Barbados (Multi-Country Office)</a:t>
                      </a:r>
                    </a:p>
                  </a:txBody>
                  <a:tcPr/>
                </a:tc>
                <a:tc>
                  <a:txBody>
                    <a:bodyPr/>
                    <a:lstStyle/>
                    <a:p>
                      <a:r>
                        <a:rPr lang="en-US" sz="1900" dirty="0"/>
                        <a:t>Simon Springett</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900" b="0" i="0" dirty="0">
                          <a:solidFill>
                            <a:srgbClr val="009EDB"/>
                          </a:solidFill>
                          <a:effectLst/>
                          <a:latin typeface="Roboto" panose="02000000000000000000" pitchFamily="2" charset="0"/>
                          <a:hlinkClick r:id="rId2" tooltip="(opens in a new window)"/>
                        </a:rPr>
                        <a:t>BIO</a:t>
                      </a:r>
                      <a:r>
                        <a:rPr lang="en-GB" sz="1900" b="0" i="0" dirty="0">
                          <a:solidFill>
                            <a:srgbClr val="000000"/>
                          </a:solidFill>
                          <a:effectLst/>
                          <a:latin typeface="Roboto" panose="02000000000000000000" pitchFamily="2" charset="0"/>
                        </a:rPr>
                        <a:t>  </a:t>
                      </a:r>
                      <a:r>
                        <a:rPr lang="en-GB" sz="1900" b="0" i="0" dirty="0">
                          <a:solidFill>
                            <a:srgbClr val="009EDB"/>
                          </a:solidFill>
                          <a:effectLst/>
                          <a:latin typeface="Roboto" panose="02000000000000000000" pitchFamily="2" charset="0"/>
                          <a:hlinkClick r:id="rId3"/>
                        </a:rPr>
                        <a:t>ANNOUNCEMENT</a:t>
                      </a:r>
                      <a:endParaRPr lang="en-GB" sz="1900" b="0" i="0" dirty="0">
                        <a:solidFill>
                          <a:srgbClr val="000000"/>
                        </a:solidFill>
                        <a:effectLst/>
                        <a:latin typeface="Roboto" panose="02000000000000000000" pitchFamily="2" charset="0"/>
                      </a:endParaRPr>
                    </a:p>
                    <a:p>
                      <a:endParaRPr lang="en-US" sz="1900" dirty="0"/>
                    </a:p>
                  </a:txBody>
                  <a:tcPr/>
                </a:tc>
                <a:tc>
                  <a:txBody>
                    <a:bodyPr/>
                    <a:lstStyle/>
                    <a:p>
                      <a:r>
                        <a:rPr lang="en-US" sz="1900" dirty="0"/>
                        <a:t>Also covers Anguilla, Antigua &amp; Barbuda, British Virgin Islands, Dominica, Grenada, Montserrat, St Kitts &amp; Nevis, St Lucia, St. Vincent &amp; the Grenadines</a:t>
                      </a:r>
                    </a:p>
                  </a:txBody>
                  <a:tcPr/>
                </a:tc>
                <a:extLst>
                  <a:ext uri="{0D108BD9-81ED-4DB2-BD59-A6C34878D82A}">
                    <a16:rowId xmlns:a16="http://schemas.microsoft.com/office/drawing/2014/main" val="2810947663"/>
                  </a:ext>
                </a:extLst>
              </a:tr>
              <a:tr h="674314">
                <a:tc>
                  <a:txBody>
                    <a:bodyPr/>
                    <a:lstStyle/>
                    <a:p>
                      <a:r>
                        <a:rPr lang="en-US" sz="1900" dirty="0"/>
                        <a:t>El Salvador (Multi-Country Office)</a:t>
                      </a:r>
                    </a:p>
                  </a:txBody>
                  <a:tcPr/>
                </a:tc>
                <a:tc>
                  <a:txBody>
                    <a:bodyPr/>
                    <a:lstStyle/>
                    <a:p>
                      <a:r>
                        <a:rPr lang="en-US" sz="1900" b="0" dirty="0"/>
                        <a:t>Raul Salazar</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900" b="0" i="0" dirty="0">
                          <a:solidFill>
                            <a:srgbClr val="009EDB"/>
                          </a:solidFill>
                          <a:effectLst/>
                          <a:latin typeface="Roboto" panose="02000000000000000000" pitchFamily="2" charset="0"/>
                          <a:hlinkClick r:id="rId4" tooltip="(opens in a new window)"/>
                        </a:rPr>
                        <a:t>BIO</a:t>
                      </a:r>
                      <a:r>
                        <a:rPr lang="en-GB" sz="1900" b="0" i="0" dirty="0">
                          <a:solidFill>
                            <a:srgbClr val="000000"/>
                          </a:solidFill>
                          <a:effectLst/>
                          <a:latin typeface="Roboto" panose="02000000000000000000" pitchFamily="2" charset="0"/>
                        </a:rPr>
                        <a:t>  </a:t>
                      </a:r>
                      <a:r>
                        <a:rPr lang="en-GB" sz="1900" b="0" i="0" dirty="0">
                          <a:solidFill>
                            <a:srgbClr val="009EDB"/>
                          </a:solidFill>
                          <a:effectLst/>
                          <a:latin typeface="Roboto" panose="02000000000000000000" pitchFamily="2" charset="0"/>
                          <a:hlinkClick r:id="rId5"/>
                        </a:rPr>
                        <a:t>ANNOUNCEMENT</a:t>
                      </a:r>
                      <a:endParaRPr lang="en-US" sz="1900" dirty="0"/>
                    </a:p>
                  </a:txBody>
                  <a:tcPr/>
                </a:tc>
                <a:tc>
                  <a:txBody>
                    <a:bodyPr/>
                    <a:lstStyle/>
                    <a:p>
                      <a:r>
                        <a:rPr lang="en-US" sz="1900" dirty="0"/>
                        <a:t>Also covers Belize</a:t>
                      </a:r>
                    </a:p>
                  </a:txBody>
                  <a:tcPr/>
                </a:tc>
                <a:extLst>
                  <a:ext uri="{0D108BD9-81ED-4DB2-BD59-A6C34878D82A}">
                    <a16:rowId xmlns:a16="http://schemas.microsoft.com/office/drawing/2014/main" val="842022045"/>
                  </a:ext>
                </a:extLst>
              </a:tr>
              <a:tr h="0">
                <a:tc>
                  <a:txBody>
                    <a:bodyPr/>
                    <a:lstStyle/>
                    <a:p>
                      <a:r>
                        <a:rPr lang="en-US" sz="1900" dirty="0"/>
                        <a:t>Guyana</a:t>
                      </a:r>
                    </a:p>
                  </a:txBody>
                  <a:tcPr/>
                </a:tc>
                <a:tc>
                  <a:txBody>
                    <a:bodyPr/>
                    <a:lstStyle/>
                    <a:p>
                      <a:r>
                        <a:rPr lang="en-US" sz="1900" dirty="0"/>
                        <a:t>Jean </a:t>
                      </a:r>
                      <a:r>
                        <a:rPr lang="en-US" sz="1900" dirty="0" err="1"/>
                        <a:t>Njeri</a:t>
                      </a:r>
                      <a:r>
                        <a:rPr lang="en-US" sz="1900" dirty="0"/>
                        <a:t> Kamau</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900" b="0" i="0" dirty="0">
                          <a:solidFill>
                            <a:srgbClr val="000000"/>
                          </a:solidFill>
                          <a:effectLst/>
                          <a:latin typeface="Roboto" panose="02000000000000000000" pitchFamily="2" charset="0"/>
                        </a:rPr>
                        <a:t>- </a:t>
                      </a:r>
                      <a:r>
                        <a:rPr lang="en-GB" sz="1900" b="0" i="0" dirty="0">
                          <a:solidFill>
                            <a:srgbClr val="009EDB"/>
                          </a:solidFill>
                          <a:effectLst/>
                          <a:latin typeface="Roboto" panose="02000000000000000000" pitchFamily="2" charset="0"/>
                          <a:hlinkClick r:id="rId6" tooltip="(opens in a new window)"/>
                        </a:rPr>
                        <a:t>BIO</a:t>
                      </a:r>
                      <a:r>
                        <a:rPr lang="en-GB" sz="1900" b="0" i="0" dirty="0">
                          <a:solidFill>
                            <a:srgbClr val="000000"/>
                          </a:solidFill>
                          <a:effectLst/>
                          <a:latin typeface="Roboto" panose="02000000000000000000" pitchFamily="2" charset="0"/>
                        </a:rPr>
                        <a:t>  </a:t>
                      </a:r>
                      <a:r>
                        <a:rPr lang="en-GB" sz="1900" b="0" i="0" dirty="0">
                          <a:solidFill>
                            <a:srgbClr val="009EDB"/>
                          </a:solidFill>
                          <a:effectLst/>
                          <a:latin typeface="Roboto" panose="02000000000000000000" pitchFamily="2" charset="0"/>
                          <a:hlinkClick r:id="rId7"/>
                        </a:rPr>
                        <a:t>ANNOUNCEMENT</a:t>
                      </a:r>
                      <a:endParaRPr lang="en-US" sz="1900" dirty="0"/>
                    </a:p>
                  </a:txBody>
                  <a:tcPr/>
                </a:tc>
                <a:tc>
                  <a:txBody>
                    <a:bodyPr/>
                    <a:lstStyle/>
                    <a:p>
                      <a:endParaRPr lang="en-US" sz="1900" dirty="0"/>
                    </a:p>
                  </a:txBody>
                  <a:tcPr/>
                </a:tc>
                <a:extLst>
                  <a:ext uri="{0D108BD9-81ED-4DB2-BD59-A6C34878D82A}">
                    <a16:rowId xmlns:a16="http://schemas.microsoft.com/office/drawing/2014/main" val="1351450502"/>
                  </a:ext>
                </a:extLst>
              </a:tr>
              <a:tr h="370840">
                <a:tc>
                  <a:txBody>
                    <a:bodyPr/>
                    <a:lstStyle/>
                    <a:p>
                      <a:r>
                        <a:rPr lang="en-US" sz="1900" dirty="0"/>
                        <a:t>Jamaica (Multi-Country Office)</a:t>
                      </a:r>
                    </a:p>
                  </a:txBody>
                  <a:tcPr/>
                </a:tc>
                <a:tc>
                  <a:txBody>
                    <a:bodyPr/>
                    <a:lstStyle/>
                    <a:p>
                      <a:r>
                        <a:rPr lang="en-US" sz="1900" dirty="0"/>
                        <a:t>Dennis Zulu</a:t>
                      </a:r>
                    </a:p>
                    <a:p>
                      <a:r>
                        <a:rPr lang="en-GB" sz="1900" b="0" i="0" dirty="0">
                          <a:solidFill>
                            <a:srgbClr val="009EDB"/>
                          </a:solidFill>
                          <a:effectLst/>
                          <a:latin typeface="Roboto" panose="02000000000000000000" pitchFamily="2" charset="0"/>
                          <a:hlinkClick r:id="rId8" tooltip="(opens in a new window)"/>
                        </a:rPr>
                        <a:t>BIO</a:t>
                      </a:r>
                      <a:r>
                        <a:rPr lang="en-GB" sz="1900" b="0" i="0" dirty="0">
                          <a:solidFill>
                            <a:srgbClr val="000000"/>
                          </a:solidFill>
                          <a:effectLst/>
                          <a:latin typeface="Roboto" panose="02000000000000000000" pitchFamily="2" charset="0"/>
                        </a:rPr>
                        <a:t>. </a:t>
                      </a:r>
                      <a:r>
                        <a:rPr lang="en-GB" sz="1900" b="0" i="0" dirty="0">
                          <a:solidFill>
                            <a:srgbClr val="009EDB"/>
                          </a:solidFill>
                          <a:effectLst/>
                          <a:latin typeface="Roboto" panose="02000000000000000000" pitchFamily="2" charset="0"/>
                          <a:hlinkClick r:id="rId9"/>
                        </a:rPr>
                        <a:t>ANNOUNCEMENT</a:t>
                      </a:r>
                      <a:endParaRPr lang="en-US" sz="1900" dirty="0"/>
                    </a:p>
                  </a:txBody>
                  <a:tcPr/>
                </a:tc>
                <a:tc>
                  <a:txBody>
                    <a:bodyPr/>
                    <a:lstStyle/>
                    <a:p>
                      <a:r>
                        <a:rPr lang="en-US" sz="1900" dirty="0"/>
                        <a:t>Also covers Bahamas, Bermuda, Cayman Islands, and Turks and Caicos</a:t>
                      </a:r>
                    </a:p>
                  </a:txBody>
                  <a:tcPr/>
                </a:tc>
                <a:extLst>
                  <a:ext uri="{0D108BD9-81ED-4DB2-BD59-A6C34878D82A}">
                    <a16:rowId xmlns:a16="http://schemas.microsoft.com/office/drawing/2014/main" val="1106242612"/>
                  </a:ext>
                </a:extLst>
              </a:tr>
              <a:tr h="370840">
                <a:tc>
                  <a:txBody>
                    <a:bodyPr/>
                    <a:lstStyle/>
                    <a:p>
                      <a:r>
                        <a:rPr lang="en-US" sz="1900" dirty="0"/>
                        <a:t>Trinidad &amp; Tobago (Multi-Country Office)</a:t>
                      </a:r>
                    </a:p>
                  </a:txBody>
                  <a:tcPr/>
                </a:tc>
                <a:tc>
                  <a:txBody>
                    <a:bodyPr/>
                    <a:lstStyle/>
                    <a:p>
                      <a:r>
                        <a:rPr lang="en-US" sz="1900" dirty="0"/>
                        <a:t>Joanna </a:t>
                      </a:r>
                      <a:r>
                        <a:rPr lang="en-US" sz="1900" dirty="0" err="1"/>
                        <a:t>Kazana-Wisniowiecki</a:t>
                      </a:r>
                      <a:endParaRPr lang="en-US" sz="19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sz="1900" b="0" i="0" dirty="0">
                          <a:solidFill>
                            <a:srgbClr val="009EDB"/>
                          </a:solidFill>
                          <a:effectLst/>
                          <a:latin typeface="Roboto" panose="02000000000000000000" pitchFamily="2" charset="0"/>
                          <a:hlinkClick r:id="rId10" tooltip="(opens in a new window)"/>
                        </a:rPr>
                        <a:t>BIO</a:t>
                      </a:r>
                      <a:r>
                        <a:rPr lang="en-GB" sz="1900" b="0" i="0" dirty="0">
                          <a:solidFill>
                            <a:srgbClr val="000000"/>
                          </a:solidFill>
                          <a:effectLst/>
                          <a:latin typeface="Roboto" panose="02000000000000000000" pitchFamily="2" charset="0"/>
                        </a:rPr>
                        <a:t>   </a:t>
                      </a:r>
                      <a:r>
                        <a:rPr lang="en-GB" sz="1900" b="0" i="0" dirty="0">
                          <a:solidFill>
                            <a:srgbClr val="009EDB"/>
                          </a:solidFill>
                          <a:effectLst/>
                          <a:latin typeface="Roboto" panose="02000000000000000000" pitchFamily="2" charset="0"/>
                          <a:hlinkClick r:id="rId11"/>
                        </a:rPr>
                        <a:t>ANNOUNCEMENT</a:t>
                      </a:r>
                      <a:endParaRPr lang="en-US" sz="1900" dirty="0"/>
                    </a:p>
                  </a:txBody>
                  <a:tcPr/>
                </a:tc>
                <a:tc>
                  <a:txBody>
                    <a:bodyPr/>
                    <a:lstStyle/>
                    <a:p>
                      <a:r>
                        <a:rPr lang="en-US" sz="1900" dirty="0"/>
                        <a:t>Also covers Aruba, Curacao, Suriname and St Maarten</a:t>
                      </a:r>
                    </a:p>
                  </a:txBody>
                  <a:tcPr/>
                </a:tc>
                <a:extLst>
                  <a:ext uri="{0D108BD9-81ED-4DB2-BD59-A6C34878D82A}">
                    <a16:rowId xmlns:a16="http://schemas.microsoft.com/office/drawing/2014/main" val="2143919418"/>
                  </a:ext>
                </a:extLst>
              </a:tr>
            </a:tbl>
          </a:graphicData>
        </a:graphic>
      </p:graphicFrame>
    </p:spTree>
    <p:extLst>
      <p:ext uri="{BB962C8B-B14F-4D97-AF65-F5344CB8AC3E}">
        <p14:creationId xmlns:p14="http://schemas.microsoft.com/office/powerpoint/2010/main" val="175488121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3F6F3D-7FBA-6C48-1E78-1BDD36B3B809}"/>
              </a:ext>
            </a:extLst>
          </p:cNvPr>
          <p:cNvSpPr>
            <a:spLocks noGrp="1"/>
          </p:cNvSpPr>
          <p:nvPr>
            <p:ph type="ctrTitle"/>
          </p:nvPr>
        </p:nvSpPr>
        <p:spPr/>
        <p:txBody>
          <a:bodyPr/>
          <a:lstStyle/>
          <a:p>
            <a:endParaRPr lang="en-US" dirty="0"/>
          </a:p>
        </p:txBody>
      </p:sp>
      <p:sp>
        <p:nvSpPr>
          <p:cNvPr id="3" name="Subtitle 2">
            <a:extLst>
              <a:ext uri="{FF2B5EF4-FFF2-40B4-BE49-F238E27FC236}">
                <a16:creationId xmlns:a16="http://schemas.microsoft.com/office/drawing/2014/main" id="{A92EFCDF-476E-64BD-346C-C2E98D65C1C6}"/>
              </a:ext>
            </a:extLst>
          </p:cNvPr>
          <p:cNvSpPr>
            <a:spLocks noGrp="1"/>
          </p:cNvSpPr>
          <p:nvPr>
            <p:ph type="subTitle" idx="1"/>
          </p:nvPr>
        </p:nvSpPr>
        <p:spPr/>
        <p:txBody>
          <a:bodyPr/>
          <a:lstStyle/>
          <a:p>
            <a:endParaRPr lang="en-US"/>
          </a:p>
        </p:txBody>
      </p:sp>
      <p:pic>
        <p:nvPicPr>
          <p:cNvPr id="4" name="Picture 3">
            <a:extLst>
              <a:ext uri="{FF2B5EF4-FFF2-40B4-BE49-F238E27FC236}">
                <a16:creationId xmlns:a16="http://schemas.microsoft.com/office/drawing/2014/main" id="{FECC58E4-18DE-5B41-46A2-2E2A8742A973}"/>
              </a:ext>
            </a:extLst>
          </p:cNvPr>
          <p:cNvPicPr>
            <a:picLocks noChangeAspect="1"/>
          </p:cNvPicPr>
          <p:nvPr/>
        </p:nvPicPr>
        <p:blipFill>
          <a:blip r:embed="rId2"/>
          <a:stretch>
            <a:fillRect/>
          </a:stretch>
        </p:blipFill>
        <p:spPr>
          <a:xfrm>
            <a:off x="1625601" y="81157"/>
            <a:ext cx="8851899" cy="5907168"/>
          </a:xfrm>
          <a:prstGeom prst="rect">
            <a:avLst/>
          </a:prstGeom>
        </p:spPr>
      </p:pic>
    </p:spTree>
    <p:extLst>
      <p:ext uri="{BB962C8B-B14F-4D97-AF65-F5344CB8AC3E}">
        <p14:creationId xmlns:p14="http://schemas.microsoft.com/office/powerpoint/2010/main" val="413154959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8123AD-136E-961C-F819-19A91E6E0557}"/>
              </a:ext>
            </a:extLst>
          </p:cNvPr>
          <p:cNvSpPr>
            <a:spLocks noGrp="1"/>
          </p:cNvSpPr>
          <p:nvPr>
            <p:ph type="ctrTitle"/>
          </p:nvPr>
        </p:nvSpPr>
        <p:spPr>
          <a:xfrm>
            <a:off x="635000" y="385763"/>
            <a:ext cx="10947400" cy="685172"/>
          </a:xfrm>
        </p:spPr>
        <p:txBody>
          <a:bodyPr/>
          <a:lstStyle/>
          <a:p>
            <a:r>
              <a:rPr lang="en-US" dirty="0"/>
              <a:t>UN Country Team (UNCT) Configuration</a:t>
            </a:r>
          </a:p>
        </p:txBody>
      </p:sp>
      <p:sp>
        <p:nvSpPr>
          <p:cNvPr id="3" name="Subtitle 2">
            <a:extLst>
              <a:ext uri="{FF2B5EF4-FFF2-40B4-BE49-F238E27FC236}">
                <a16:creationId xmlns:a16="http://schemas.microsoft.com/office/drawing/2014/main" id="{A034A098-7A67-C8BC-5180-02173DC3B917}"/>
              </a:ext>
            </a:extLst>
          </p:cNvPr>
          <p:cNvSpPr>
            <a:spLocks noGrp="1"/>
          </p:cNvSpPr>
          <p:nvPr>
            <p:ph type="subTitle" idx="1"/>
          </p:nvPr>
        </p:nvSpPr>
        <p:spPr>
          <a:xfrm>
            <a:off x="1219200" y="1571551"/>
            <a:ext cx="9982200" cy="3226981"/>
          </a:xfrm>
        </p:spPr>
        <p:txBody>
          <a:bodyPr/>
          <a:lstStyle/>
          <a:p>
            <a:pPr marL="457200" indent="-457200">
              <a:buFont typeface="Arial" panose="020B0604020202020204" pitchFamily="34" charset="0"/>
              <a:buChar char="•"/>
            </a:pPr>
            <a:r>
              <a:rPr lang="en-US" sz="2800" dirty="0"/>
              <a:t>UN Agencies, Funds &amp; </a:t>
            </a:r>
            <a:r>
              <a:rPr lang="en-US" sz="2800" dirty="0" err="1"/>
              <a:t>Programmes</a:t>
            </a:r>
            <a:r>
              <a:rPr lang="en-US" sz="2800" dirty="0"/>
              <a:t> supporting outcomes</a:t>
            </a:r>
          </a:p>
          <a:p>
            <a:pPr marL="457200" indent="-457200">
              <a:buFont typeface="Arial" panose="020B0604020202020204" pitchFamily="34" charset="0"/>
              <a:buChar char="•"/>
            </a:pPr>
            <a:r>
              <a:rPr lang="en-US" sz="2800" dirty="0"/>
              <a:t>Each agency contributes based on </a:t>
            </a:r>
            <a:r>
              <a:rPr lang="en-US" sz="2800" b="1" dirty="0"/>
              <a:t>comparative advantage</a:t>
            </a:r>
            <a:endParaRPr lang="en-US" sz="2800" dirty="0"/>
          </a:p>
          <a:p>
            <a:pPr marL="457200" indent="-457200">
              <a:buFont typeface="Arial" panose="020B0604020202020204" pitchFamily="34" charset="0"/>
              <a:buChar char="•"/>
            </a:pPr>
            <a:r>
              <a:rPr lang="en-US" sz="2800" dirty="0"/>
              <a:t>Coordination through:</a:t>
            </a:r>
          </a:p>
          <a:p>
            <a:pPr marL="1092200" indent="-571500">
              <a:buFont typeface="Wingdings" panose="05000000000000000000" pitchFamily="2" charset="2"/>
              <a:buChar char="ü"/>
            </a:pPr>
            <a:r>
              <a:rPr lang="en-US" sz="2400" dirty="0"/>
              <a:t>Resident Coordinator</a:t>
            </a:r>
          </a:p>
          <a:p>
            <a:pPr marL="1092200" indent="-571500">
              <a:buFont typeface="Wingdings" panose="05000000000000000000" pitchFamily="2" charset="2"/>
              <a:buChar char="ü"/>
            </a:pPr>
            <a:r>
              <a:rPr lang="en-US" dirty="0"/>
              <a:t>R</a:t>
            </a:r>
            <a:r>
              <a:rPr lang="en-US" sz="2400" dirty="0"/>
              <a:t>esults Groups</a:t>
            </a:r>
          </a:p>
          <a:p>
            <a:pPr marL="1092200" indent="-571500">
              <a:buFont typeface="Wingdings" panose="05000000000000000000" pitchFamily="2" charset="2"/>
              <a:buChar char="ü"/>
            </a:pPr>
            <a:r>
              <a:rPr lang="en-US" sz="2400" dirty="0"/>
              <a:t>Programme Management Team</a:t>
            </a:r>
          </a:p>
          <a:p>
            <a:pPr marL="457200" indent="-457200">
              <a:buFont typeface="Arial" panose="020B0604020202020204" pitchFamily="34" charset="0"/>
              <a:buChar char="•"/>
            </a:pPr>
            <a:r>
              <a:rPr lang="en-US" sz="2800" dirty="0"/>
              <a:t>UNCT operates as </a:t>
            </a:r>
            <a:r>
              <a:rPr lang="en-US" sz="2800" b="1" dirty="0"/>
              <a:t>One UN</a:t>
            </a:r>
            <a:endParaRPr lang="en-US" sz="2800" dirty="0"/>
          </a:p>
          <a:p>
            <a:endParaRPr lang="en-US" sz="2800" dirty="0"/>
          </a:p>
        </p:txBody>
      </p:sp>
    </p:spTree>
    <p:extLst>
      <p:ext uri="{BB962C8B-B14F-4D97-AF65-F5344CB8AC3E}">
        <p14:creationId xmlns:p14="http://schemas.microsoft.com/office/powerpoint/2010/main" val="295526944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310F86-D31D-F226-33FE-8921C26B2E7B}"/>
              </a:ext>
            </a:extLst>
          </p:cNvPr>
          <p:cNvSpPr>
            <a:spLocks noGrp="1"/>
          </p:cNvSpPr>
          <p:nvPr>
            <p:ph type="ctrTitle"/>
          </p:nvPr>
        </p:nvSpPr>
        <p:spPr>
          <a:xfrm>
            <a:off x="1651000" y="411163"/>
            <a:ext cx="9144000" cy="685172"/>
          </a:xfrm>
        </p:spPr>
        <p:txBody>
          <a:bodyPr/>
          <a:lstStyle/>
          <a:p>
            <a:r>
              <a:rPr lang="es-EC" sz="4000" dirty="0"/>
              <a:t>Recognised Challenges and UN80</a:t>
            </a:r>
            <a:endParaRPr lang="en-US" sz="4000" dirty="0"/>
          </a:p>
        </p:txBody>
      </p:sp>
      <p:sp>
        <p:nvSpPr>
          <p:cNvPr id="3" name="Subtitle 2">
            <a:extLst>
              <a:ext uri="{FF2B5EF4-FFF2-40B4-BE49-F238E27FC236}">
                <a16:creationId xmlns:a16="http://schemas.microsoft.com/office/drawing/2014/main" id="{68E96348-A645-D54F-675A-C79FD3272216}"/>
              </a:ext>
            </a:extLst>
          </p:cNvPr>
          <p:cNvSpPr>
            <a:spLocks noGrp="1"/>
          </p:cNvSpPr>
          <p:nvPr>
            <p:ph type="subTitle" idx="1"/>
          </p:nvPr>
        </p:nvSpPr>
        <p:spPr>
          <a:xfrm>
            <a:off x="1524000" y="1622351"/>
            <a:ext cx="9144000" cy="3226981"/>
          </a:xfrm>
        </p:spPr>
        <p:txBody>
          <a:bodyPr/>
          <a:lstStyle/>
          <a:p>
            <a:pPr marL="342900" indent="-342900">
              <a:buFont typeface="Arial" panose="020B0604020202020204" pitchFamily="34" charset="0"/>
              <a:buChar char="•"/>
            </a:pPr>
            <a:r>
              <a:rPr lang="es-EC" dirty="0"/>
              <a:t>System-wide evaluation on progress towards a new generation of United Nations Country Teams Report (2025)</a:t>
            </a:r>
          </a:p>
          <a:p>
            <a:pPr marL="342900" indent="-342900">
              <a:buFont typeface="Arial" panose="020B0604020202020204" pitchFamily="34" charset="0"/>
              <a:buChar char="•"/>
            </a:pPr>
            <a:r>
              <a:rPr lang="es-EC" dirty="0"/>
              <a:t>Recognised challenges for ‘non-resident agencies’</a:t>
            </a:r>
          </a:p>
          <a:p>
            <a:pPr marL="342900" indent="-342900">
              <a:buFont typeface="Arial" panose="020B0604020202020204" pitchFamily="34" charset="0"/>
              <a:buChar char="•"/>
            </a:pPr>
            <a:r>
              <a:rPr lang="es-EC" dirty="0"/>
              <a:t>UN80 includes work packages to help address this</a:t>
            </a:r>
          </a:p>
          <a:p>
            <a:pPr marL="1071000" lvl="1" indent="-342900" algn="l">
              <a:buSzPct val="100000"/>
              <a:buFont typeface="Wingdings" pitchFamily="2" charset="2"/>
              <a:buChar char="Ø"/>
            </a:pPr>
            <a:r>
              <a:rPr lang="es-EC" dirty="0"/>
              <a:t>Expertise-on-demand</a:t>
            </a:r>
          </a:p>
          <a:p>
            <a:pPr marL="1071000" lvl="1" indent="-342900" algn="l">
              <a:buSzPct val="100000"/>
              <a:buFont typeface="Wingdings" pitchFamily="2" charset="2"/>
              <a:buChar char="Ø"/>
            </a:pPr>
            <a:r>
              <a:rPr lang="es-EC" dirty="0"/>
              <a:t>Thematic hubs</a:t>
            </a:r>
          </a:p>
          <a:p>
            <a:pPr marL="1071000" lvl="1" indent="-342900" algn="l">
              <a:buSzPct val="100000"/>
              <a:buFont typeface="Wingdings" pitchFamily="2" charset="2"/>
              <a:buChar char="Ø"/>
            </a:pPr>
            <a:r>
              <a:rPr lang="es-EC" dirty="0"/>
              <a:t>Regional reset</a:t>
            </a:r>
          </a:p>
          <a:p>
            <a:pPr marL="270900">
              <a:buSzPct val="100000"/>
            </a:pPr>
            <a:endParaRPr lang="es-EC" dirty="0"/>
          </a:p>
          <a:p>
            <a:pPr marL="728100" lvl="1" algn="l">
              <a:buSzPct val="100000"/>
            </a:pPr>
            <a:endParaRPr lang="es-EC" dirty="0"/>
          </a:p>
          <a:p>
            <a:pPr marL="342900" indent="-342900">
              <a:buFont typeface="Arial" panose="020B0604020202020204" pitchFamily="34" charset="0"/>
              <a:buChar char="•"/>
            </a:pPr>
            <a:endParaRPr lang="es-EC" dirty="0"/>
          </a:p>
        </p:txBody>
      </p:sp>
      <p:sp>
        <p:nvSpPr>
          <p:cNvPr id="4" name="Subtitle 2">
            <a:extLst>
              <a:ext uri="{FF2B5EF4-FFF2-40B4-BE49-F238E27FC236}">
                <a16:creationId xmlns:a16="http://schemas.microsoft.com/office/drawing/2014/main" id="{2D4129BE-8D30-1940-B410-41C710FB67FB}"/>
              </a:ext>
            </a:extLst>
          </p:cNvPr>
          <p:cNvSpPr txBox="1">
            <a:spLocks/>
          </p:cNvSpPr>
          <p:nvPr/>
        </p:nvSpPr>
        <p:spPr>
          <a:xfrm>
            <a:off x="1524000" y="4487971"/>
            <a:ext cx="9144000" cy="1193302"/>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2400" kern="1200">
                <a:solidFill>
                  <a:schemeClr val="tx1"/>
                </a:solidFill>
                <a:latin typeface="Arial" panose="020B0604020202020204" pitchFamily="34" charset="0"/>
                <a:ea typeface="+mn-ea"/>
                <a:cs typeface="Arial" panose="020B060402020202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Arial" panose="020B0604020202020204" pitchFamily="34" charset="0"/>
                <a:ea typeface="+mn-ea"/>
                <a:cs typeface="Arial" panose="020B0604020202020204" pitchFamily="34" charset="0"/>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Arial" panose="020B0604020202020204" pitchFamily="34" charset="0"/>
                <a:ea typeface="+mn-ea"/>
                <a:cs typeface="Arial" panose="020B0604020202020204" pitchFamily="34" charset="0"/>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Arial" panose="020B0604020202020204" pitchFamily="34" charset="0"/>
                <a:ea typeface="+mn-ea"/>
                <a:cs typeface="Arial" panose="020B0604020202020204" pitchFamily="34" charset="0"/>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342900" indent="-342900">
              <a:buFont typeface="Arial" panose="020B0604020202020204" pitchFamily="34" charset="0"/>
              <a:buChar char="•"/>
            </a:pPr>
            <a:r>
              <a:rPr lang="es-EC" dirty="0"/>
              <a:t>To be considered in our own regional reform</a:t>
            </a:r>
          </a:p>
          <a:p>
            <a:pPr marL="728100" lvl="1" algn="l">
              <a:buSzPct val="100000"/>
            </a:pPr>
            <a:endParaRPr lang="es-EC" dirty="0"/>
          </a:p>
          <a:p>
            <a:pPr marL="342900" indent="-342900">
              <a:buFont typeface="Arial" panose="020B0604020202020204" pitchFamily="34" charset="0"/>
              <a:buChar char="•"/>
            </a:pPr>
            <a:endParaRPr lang="es-EC" dirty="0"/>
          </a:p>
        </p:txBody>
      </p:sp>
    </p:spTree>
    <p:extLst>
      <p:ext uri="{BB962C8B-B14F-4D97-AF65-F5344CB8AC3E}">
        <p14:creationId xmlns:p14="http://schemas.microsoft.com/office/powerpoint/2010/main" val="135250916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310F86-D31D-F226-33FE-8921C26B2E7B}"/>
              </a:ext>
            </a:extLst>
          </p:cNvPr>
          <p:cNvSpPr>
            <a:spLocks noGrp="1"/>
          </p:cNvSpPr>
          <p:nvPr>
            <p:ph type="ctrTitle"/>
          </p:nvPr>
        </p:nvSpPr>
        <p:spPr>
          <a:xfrm>
            <a:off x="1650999" y="411163"/>
            <a:ext cx="9457267" cy="685172"/>
          </a:xfrm>
        </p:spPr>
        <p:txBody>
          <a:bodyPr/>
          <a:lstStyle/>
          <a:p>
            <a:r>
              <a:rPr lang="es-EC" sz="3200" dirty="0"/>
              <a:t>Antigua and Barbuda Agenda for SIDS (ABAS)</a:t>
            </a:r>
            <a:endParaRPr lang="en-US" sz="3200" dirty="0"/>
          </a:p>
        </p:txBody>
      </p:sp>
      <p:sp>
        <p:nvSpPr>
          <p:cNvPr id="3" name="Subtitle 2">
            <a:extLst>
              <a:ext uri="{FF2B5EF4-FFF2-40B4-BE49-F238E27FC236}">
                <a16:creationId xmlns:a16="http://schemas.microsoft.com/office/drawing/2014/main" id="{68E96348-A645-D54F-675A-C79FD3272216}"/>
              </a:ext>
            </a:extLst>
          </p:cNvPr>
          <p:cNvSpPr>
            <a:spLocks noGrp="1"/>
          </p:cNvSpPr>
          <p:nvPr>
            <p:ph type="subTitle" idx="1"/>
          </p:nvPr>
        </p:nvSpPr>
        <p:spPr>
          <a:xfrm>
            <a:off x="1397000" y="3631019"/>
            <a:ext cx="10795000" cy="3226981"/>
          </a:xfrm>
        </p:spPr>
        <p:txBody>
          <a:bodyPr/>
          <a:lstStyle/>
          <a:p>
            <a:pPr marL="270900">
              <a:buSzPct val="100000"/>
            </a:pPr>
            <a:endParaRPr lang="es-EC" sz="2800" dirty="0"/>
          </a:p>
          <a:p>
            <a:pPr marL="613800" indent="-342900">
              <a:spcAft>
                <a:spcPts val="200"/>
              </a:spcAft>
              <a:buSzPct val="100000"/>
              <a:buFont typeface="Arial" panose="020B0604020202020204" pitchFamily="34" charset="0"/>
              <a:buChar char="•"/>
            </a:pPr>
            <a:r>
              <a:rPr lang="es-EC" sz="1500" i="1" dirty="0"/>
              <a:t>Strengthen Health Systems by</a:t>
            </a:r>
          </a:p>
          <a:p>
            <a:pPr marL="1185300" lvl="2" algn="l">
              <a:spcAft>
                <a:spcPts val="200"/>
              </a:spcAft>
              <a:buSzPct val="100000"/>
            </a:pPr>
            <a:r>
              <a:rPr lang="en-GB" sz="1500" i="1" dirty="0"/>
              <a:t>c) Enhance prevention, preparedness and response to better cope with health emergencies, epidemics, pandemics and climate change-related health impacts through capacity building, upgrading of surveillance and </a:t>
            </a:r>
            <a:r>
              <a:rPr lang="en-GB" sz="1500" i="1" dirty="0">
                <a:highlight>
                  <a:srgbClr val="FFFF00"/>
                </a:highlight>
              </a:rPr>
              <a:t>early warning systems </a:t>
            </a:r>
            <a:r>
              <a:rPr lang="en-GB" sz="1500" i="1" dirty="0"/>
              <a:t>and adapting sustainable infrastructure and equipment so that it is climate-resilient, low greenhouse gas emission and sustainable; </a:t>
            </a:r>
          </a:p>
          <a:p>
            <a:pPr marL="613800" indent="-342900">
              <a:spcAft>
                <a:spcPts val="200"/>
              </a:spcAft>
              <a:buSzPct val="100000"/>
              <a:buFont typeface="Arial" panose="020B0604020202020204" pitchFamily="34" charset="0"/>
              <a:buChar char="•"/>
            </a:pPr>
            <a:r>
              <a:rPr lang="en-GB" sz="1500" i="1" dirty="0"/>
              <a:t>Mainstream Disaster Risk Reduction by</a:t>
            </a:r>
          </a:p>
          <a:p>
            <a:pPr marL="1185300" lvl="2" algn="l">
              <a:spcAft>
                <a:spcPts val="200"/>
              </a:spcAft>
              <a:buSzPct val="100000"/>
            </a:pPr>
            <a:r>
              <a:rPr lang="en-GB" sz="1500" i="1" dirty="0"/>
              <a:t>c) Strengthening disaster preparedness, including </a:t>
            </a:r>
            <a:r>
              <a:rPr lang="en-GB" sz="1500" i="1" dirty="0">
                <a:highlight>
                  <a:srgbClr val="FFFF00"/>
                </a:highlight>
              </a:rPr>
              <a:t>multi-hazard early warning systems </a:t>
            </a:r>
            <a:r>
              <a:rPr lang="en-GB" sz="1500" i="1" dirty="0"/>
              <a:t>and capacity to take early action, through initiatives such as </a:t>
            </a:r>
            <a:r>
              <a:rPr lang="en-GB" sz="1500" i="1" dirty="0">
                <a:highlight>
                  <a:srgbClr val="FFFF00"/>
                </a:highlight>
              </a:rPr>
              <a:t>the Early Warnings for All (EW4ALL) and the Climate Risk Early Warning Systems (CREWS), </a:t>
            </a:r>
            <a:r>
              <a:rPr lang="en-GB" sz="1500" i="1" dirty="0"/>
              <a:t>timely evacuation planning, planning for relocation of communities, and developing post-disaster needs assessments;</a:t>
            </a:r>
          </a:p>
          <a:p>
            <a:pPr marL="270900">
              <a:spcAft>
                <a:spcPts val="600"/>
              </a:spcAft>
              <a:buSzPct val="100000"/>
            </a:pPr>
            <a:endParaRPr lang="es-EC" sz="3000" dirty="0"/>
          </a:p>
          <a:p>
            <a:pPr marL="613800" indent="-342900">
              <a:spcAft>
                <a:spcPts val="600"/>
              </a:spcAft>
              <a:buSzPct val="100000"/>
              <a:buFont typeface="Arial" panose="020B0604020202020204" pitchFamily="34" charset="0"/>
              <a:buChar char="•"/>
            </a:pPr>
            <a:endParaRPr lang="es-EC" sz="2800" dirty="0"/>
          </a:p>
          <a:p>
            <a:pPr marL="1071000" lvl="1" indent="-342900" algn="l">
              <a:buSzPct val="100000"/>
              <a:buFont typeface="Arial" panose="020B0604020202020204" pitchFamily="34" charset="0"/>
              <a:buChar char="•"/>
            </a:pPr>
            <a:endParaRPr lang="es-EC" dirty="0"/>
          </a:p>
          <a:p>
            <a:pPr marL="342900" indent="-342900">
              <a:buFont typeface="Arial" panose="020B0604020202020204" pitchFamily="34" charset="0"/>
              <a:buChar char="•"/>
            </a:pPr>
            <a:endParaRPr lang="es-EC" dirty="0"/>
          </a:p>
        </p:txBody>
      </p:sp>
      <p:sp>
        <p:nvSpPr>
          <p:cNvPr id="4" name="Subtitle 2">
            <a:extLst>
              <a:ext uri="{FF2B5EF4-FFF2-40B4-BE49-F238E27FC236}">
                <a16:creationId xmlns:a16="http://schemas.microsoft.com/office/drawing/2014/main" id="{2D4129BE-8D30-1940-B410-41C710FB67FB}"/>
              </a:ext>
            </a:extLst>
          </p:cNvPr>
          <p:cNvSpPr txBox="1">
            <a:spLocks/>
          </p:cNvSpPr>
          <p:nvPr/>
        </p:nvSpPr>
        <p:spPr>
          <a:xfrm>
            <a:off x="1524000" y="4487971"/>
            <a:ext cx="9144000" cy="1193302"/>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2400" kern="1200">
                <a:solidFill>
                  <a:schemeClr val="tx1"/>
                </a:solidFill>
                <a:latin typeface="Arial" panose="020B0604020202020204" pitchFamily="34" charset="0"/>
                <a:ea typeface="+mn-ea"/>
                <a:cs typeface="Arial" panose="020B060402020202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Arial" panose="020B0604020202020204" pitchFamily="34" charset="0"/>
                <a:ea typeface="+mn-ea"/>
                <a:cs typeface="Arial" panose="020B0604020202020204" pitchFamily="34" charset="0"/>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Arial" panose="020B0604020202020204" pitchFamily="34" charset="0"/>
                <a:ea typeface="+mn-ea"/>
                <a:cs typeface="Arial" panose="020B0604020202020204" pitchFamily="34" charset="0"/>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Arial" panose="020B0604020202020204" pitchFamily="34" charset="0"/>
                <a:ea typeface="+mn-ea"/>
                <a:cs typeface="Arial" panose="020B0604020202020204" pitchFamily="34" charset="0"/>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728100" lvl="1" algn="l">
              <a:buSzPct val="100000"/>
            </a:pPr>
            <a:endParaRPr lang="es-EC" dirty="0"/>
          </a:p>
          <a:p>
            <a:pPr marL="342900" indent="-342900">
              <a:buFont typeface="Arial" panose="020B0604020202020204" pitchFamily="34" charset="0"/>
              <a:buChar char="•"/>
            </a:pPr>
            <a:endParaRPr lang="es-EC" dirty="0"/>
          </a:p>
        </p:txBody>
      </p:sp>
      <p:sp>
        <p:nvSpPr>
          <p:cNvPr id="5" name="Subtitle 2">
            <a:extLst>
              <a:ext uri="{FF2B5EF4-FFF2-40B4-BE49-F238E27FC236}">
                <a16:creationId xmlns:a16="http://schemas.microsoft.com/office/drawing/2014/main" id="{31197692-8D40-E746-A851-22D9BEE5603D}"/>
              </a:ext>
            </a:extLst>
          </p:cNvPr>
          <p:cNvSpPr txBox="1">
            <a:spLocks/>
          </p:cNvSpPr>
          <p:nvPr/>
        </p:nvSpPr>
        <p:spPr>
          <a:xfrm>
            <a:off x="954374" y="849484"/>
            <a:ext cx="9840626" cy="3226981"/>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2400" kern="1200">
                <a:solidFill>
                  <a:schemeClr val="tx1"/>
                </a:solidFill>
                <a:latin typeface="Arial" panose="020B0604020202020204" pitchFamily="34" charset="0"/>
                <a:ea typeface="+mn-ea"/>
                <a:cs typeface="Arial" panose="020B060402020202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Arial" panose="020B0604020202020204" pitchFamily="34" charset="0"/>
                <a:ea typeface="+mn-ea"/>
                <a:cs typeface="Arial" panose="020B0604020202020204" pitchFamily="34" charset="0"/>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Arial" panose="020B0604020202020204" pitchFamily="34" charset="0"/>
                <a:ea typeface="+mn-ea"/>
                <a:cs typeface="Arial" panose="020B0604020202020204" pitchFamily="34" charset="0"/>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Arial" panose="020B0604020202020204" pitchFamily="34" charset="0"/>
                <a:ea typeface="+mn-ea"/>
                <a:cs typeface="Arial" panose="020B0604020202020204" pitchFamily="34" charset="0"/>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270900">
              <a:buSzPct val="100000"/>
            </a:pPr>
            <a:endParaRPr lang="es-EC" sz="2800" dirty="0"/>
          </a:p>
          <a:p>
            <a:pPr marL="1071000" lvl="1" indent="-342900" algn="l">
              <a:spcAft>
                <a:spcPts val="600"/>
              </a:spcAft>
              <a:buSzPct val="100000"/>
              <a:buFont typeface="Arial" panose="020B0604020202020204" pitchFamily="34" charset="0"/>
              <a:buChar char="•"/>
            </a:pPr>
            <a:r>
              <a:rPr lang="es-EC" sz="2400" dirty="0"/>
              <a:t>10-year plan of Action to catalyze Sustainable Development in SIDS, adopted unanimously 30 May 2024 in St John’s. </a:t>
            </a:r>
          </a:p>
          <a:p>
            <a:pPr marL="1071000" lvl="1" indent="-342900" algn="l">
              <a:spcAft>
                <a:spcPts val="600"/>
              </a:spcAft>
              <a:buSzPct val="100000"/>
              <a:buFont typeface="Arial" panose="020B0604020202020204" pitchFamily="34" charset="0"/>
              <a:buChar char="•"/>
            </a:pPr>
            <a:r>
              <a:rPr lang="es-EC" sz="2400" dirty="0"/>
              <a:t>It represents another major agreement on what is needed to achieve sustainable development, and includes items relevant for NMHSs.</a:t>
            </a:r>
          </a:p>
          <a:p>
            <a:pPr marL="1071000" lvl="1" indent="-342900" algn="l">
              <a:spcAft>
                <a:spcPts val="600"/>
              </a:spcAft>
              <a:buSzPct val="100000"/>
              <a:buFont typeface="Arial" panose="020B0604020202020204" pitchFamily="34" charset="0"/>
              <a:buChar char="•"/>
            </a:pPr>
            <a:r>
              <a:rPr lang="es-EC" sz="2400" dirty="0"/>
              <a:t>It is important to highlight these connections when engaging politically and mobilizing resources</a:t>
            </a:r>
          </a:p>
        </p:txBody>
      </p:sp>
      <p:pic>
        <p:nvPicPr>
          <p:cNvPr id="7" name="Picture 6" descr="A colorful circle with different shapes&#10;&#10;Description automatically generated with medium confidence">
            <a:extLst>
              <a:ext uri="{FF2B5EF4-FFF2-40B4-BE49-F238E27FC236}">
                <a16:creationId xmlns:a16="http://schemas.microsoft.com/office/drawing/2014/main" id="{926FA418-6D53-AF42-9666-FA36AE0B6309}"/>
              </a:ext>
            </a:extLst>
          </p:cNvPr>
          <p:cNvPicPr>
            <a:picLocks noChangeAspect="1"/>
          </p:cNvPicPr>
          <p:nvPr/>
        </p:nvPicPr>
        <p:blipFill>
          <a:blip r:embed="rId2"/>
          <a:stretch>
            <a:fillRect/>
          </a:stretch>
        </p:blipFill>
        <p:spPr>
          <a:xfrm>
            <a:off x="99988" y="215892"/>
            <a:ext cx="1424012" cy="1267183"/>
          </a:xfrm>
          <a:prstGeom prst="rect">
            <a:avLst/>
          </a:prstGeom>
        </p:spPr>
      </p:pic>
    </p:spTree>
    <p:extLst>
      <p:ext uri="{BB962C8B-B14F-4D97-AF65-F5344CB8AC3E}">
        <p14:creationId xmlns:p14="http://schemas.microsoft.com/office/powerpoint/2010/main" val="238603539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310F86-D31D-F226-33FE-8921C26B2E7B}"/>
              </a:ext>
            </a:extLst>
          </p:cNvPr>
          <p:cNvSpPr>
            <a:spLocks noGrp="1"/>
          </p:cNvSpPr>
          <p:nvPr>
            <p:ph type="ctrTitle"/>
          </p:nvPr>
        </p:nvSpPr>
        <p:spPr>
          <a:xfrm>
            <a:off x="1651000" y="411163"/>
            <a:ext cx="9144000" cy="685172"/>
          </a:xfrm>
        </p:spPr>
        <p:txBody>
          <a:bodyPr/>
          <a:lstStyle/>
          <a:p>
            <a:r>
              <a:rPr lang="es-EC" sz="4000" dirty="0"/>
              <a:t>Summary</a:t>
            </a:r>
            <a:endParaRPr lang="en-US" sz="4000" dirty="0"/>
          </a:p>
        </p:txBody>
      </p:sp>
      <p:sp>
        <p:nvSpPr>
          <p:cNvPr id="3" name="Subtitle 2">
            <a:extLst>
              <a:ext uri="{FF2B5EF4-FFF2-40B4-BE49-F238E27FC236}">
                <a16:creationId xmlns:a16="http://schemas.microsoft.com/office/drawing/2014/main" id="{68E96348-A645-D54F-675A-C79FD3272216}"/>
              </a:ext>
            </a:extLst>
          </p:cNvPr>
          <p:cNvSpPr>
            <a:spLocks noGrp="1"/>
          </p:cNvSpPr>
          <p:nvPr>
            <p:ph type="subTitle" idx="1"/>
          </p:nvPr>
        </p:nvSpPr>
        <p:spPr>
          <a:xfrm>
            <a:off x="954374" y="1096335"/>
            <a:ext cx="9840626" cy="3226981"/>
          </a:xfrm>
        </p:spPr>
        <p:txBody>
          <a:bodyPr/>
          <a:lstStyle/>
          <a:p>
            <a:pPr marL="270900">
              <a:buSzPct val="100000"/>
            </a:pPr>
            <a:endParaRPr lang="es-EC" sz="2800" dirty="0"/>
          </a:p>
          <a:p>
            <a:pPr marL="1071000" lvl="1" indent="-342900" algn="l">
              <a:spcAft>
                <a:spcPts val="600"/>
              </a:spcAft>
              <a:buSzPct val="100000"/>
              <a:buFont typeface="Arial" panose="020B0604020202020204" pitchFamily="34" charset="0"/>
              <a:buChar char="•"/>
            </a:pPr>
            <a:r>
              <a:rPr lang="es-EC" sz="2400" dirty="0"/>
              <a:t>UNSD Cooperation Framework is an important document, where the country and the UN, jointly agree on priority areas for development</a:t>
            </a:r>
          </a:p>
          <a:p>
            <a:pPr marL="1071000" lvl="1" indent="-342900" algn="l">
              <a:spcAft>
                <a:spcPts val="600"/>
              </a:spcAft>
              <a:buSzPct val="100000"/>
              <a:buFont typeface="Arial" panose="020B0604020202020204" pitchFamily="34" charset="0"/>
              <a:buChar char="•"/>
            </a:pPr>
            <a:r>
              <a:rPr lang="es-EC" sz="2400" dirty="0"/>
              <a:t>Informed by the UN Common Country Analysis, which the UN conducts, in consultation with the country.</a:t>
            </a:r>
          </a:p>
          <a:p>
            <a:pPr marL="1071000" lvl="1" indent="-342900" algn="l">
              <a:spcAft>
                <a:spcPts val="600"/>
              </a:spcAft>
              <a:buSzPct val="100000"/>
              <a:buFont typeface="Arial" panose="020B0604020202020204" pitchFamily="34" charset="0"/>
              <a:buChar char="•"/>
            </a:pPr>
            <a:r>
              <a:rPr lang="es-EC" sz="2400" dirty="0"/>
              <a:t>Drives financing priorities for development at the national level.</a:t>
            </a:r>
          </a:p>
          <a:p>
            <a:pPr marL="1071000" lvl="1" indent="-342900" algn="l">
              <a:spcAft>
                <a:spcPts val="600"/>
              </a:spcAft>
              <a:buSzPct val="100000"/>
              <a:buFont typeface="Arial" panose="020B0604020202020204" pitchFamily="34" charset="0"/>
              <a:buChar char="•"/>
            </a:pPr>
            <a:r>
              <a:rPr lang="es-EC" sz="2400" dirty="0"/>
              <a:t>The UN Resident Coordinator (RC) and their team, lead and oversees this process.</a:t>
            </a:r>
          </a:p>
          <a:p>
            <a:pPr marL="1071000" lvl="1" indent="-342900" algn="l">
              <a:spcAft>
                <a:spcPts val="600"/>
              </a:spcAft>
              <a:buSzPct val="100000"/>
              <a:buFont typeface="Arial" panose="020B0604020202020204" pitchFamily="34" charset="0"/>
              <a:buChar char="•"/>
            </a:pPr>
            <a:r>
              <a:rPr lang="es-EC" sz="2400" dirty="0"/>
              <a:t>It is vital RC’s understand the critical role of your NMHS in supporting the </a:t>
            </a:r>
            <a:r>
              <a:rPr lang="es-EC" sz="2400" b="1" dirty="0"/>
              <a:t>full spectrum of sustainable development</a:t>
            </a:r>
            <a:r>
              <a:rPr lang="es-EC" sz="2400" dirty="0"/>
              <a:t>, including DRR, climate adaptation, ABAS, and EW4All.</a:t>
            </a:r>
          </a:p>
          <a:p>
            <a:pPr marL="1071000" lvl="1" indent="-342900" algn="l">
              <a:buSzPct val="100000"/>
              <a:buFont typeface="Arial" panose="020B0604020202020204" pitchFamily="34" charset="0"/>
              <a:buChar char="•"/>
            </a:pPr>
            <a:endParaRPr lang="es-EC" dirty="0"/>
          </a:p>
          <a:p>
            <a:pPr marL="342900" indent="-342900">
              <a:buFont typeface="Arial" panose="020B0604020202020204" pitchFamily="34" charset="0"/>
              <a:buChar char="•"/>
            </a:pPr>
            <a:endParaRPr lang="es-EC" dirty="0"/>
          </a:p>
        </p:txBody>
      </p:sp>
      <p:sp>
        <p:nvSpPr>
          <p:cNvPr id="4" name="Subtitle 2">
            <a:extLst>
              <a:ext uri="{FF2B5EF4-FFF2-40B4-BE49-F238E27FC236}">
                <a16:creationId xmlns:a16="http://schemas.microsoft.com/office/drawing/2014/main" id="{2D4129BE-8D30-1940-B410-41C710FB67FB}"/>
              </a:ext>
            </a:extLst>
          </p:cNvPr>
          <p:cNvSpPr txBox="1">
            <a:spLocks/>
          </p:cNvSpPr>
          <p:nvPr/>
        </p:nvSpPr>
        <p:spPr>
          <a:xfrm>
            <a:off x="1524000" y="4487971"/>
            <a:ext cx="9144000" cy="1193302"/>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2400" kern="1200">
                <a:solidFill>
                  <a:schemeClr val="tx1"/>
                </a:solidFill>
                <a:latin typeface="Arial" panose="020B0604020202020204" pitchFamily="34" charset="0"/>
                <a:ea typeface="+mn-ea"/>
                <a:cs typeface="Arial" panose="020B060402020202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Arial" panose="020B0604020202020204" pitchFamily="34" charset="0"/>
                <a:ea typeface="+mn-ea"/>
                <a:cs typeface="Arial" panose="020B0604020202020204" pitchFamily="34" charset="0"/>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Arial" panose="020B0604020202020204" pitchFamily="34" charset="0"/>
                <a:ea typeface="+mn-ea"/>
                <a:cs typeface="Arial" panose="020B0604020202020204" pitchFamily="34" charset="0"/>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Arial" panose="020B0604020202020204" pitchFamily="34" charset="0"/>
                <a:ea typeface="+mn-ea"/>
                <a:cs typeface="Arial" panose="020B0604020202020204" pitchFamily="34" charset="0"/>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728100" lvl="1" algn="l">
              <a:buSzPct val="100000"/>
            </a:pPr>
            <a:endParaRPr lang="es-EC" dirty="0"/>
          </a:p>
          <a:p>
            <a:pPr marL="342900" indent="-342900">
              <a:buFont typeface="Arial" panose="020B0604020202020204" pitchFamily="34" charset="0"/>
              <a:buChar char="•"/>
            </a:pPr>
            <a:endParaRPr lang="es-EC" dirty="0"/>
          </a:p>
        </p:txBody>
      </p:sp>
    </p:spTree>
    <p:extLst>
      <p:ext uri="{BB962C8B-B14F-4D97-AF65-F5344CB8AC3E}">
        <p14:creationId xmlns:p14="http://schemas.microsoft.com/office/powerpoint/2010/main" val="137665137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2">
            <a:extLst>
              <a:ext uri="{FF2B5EF4-FFF2-40B4-BE49-F238E27FC236}">
                <a16:creationId xmlns:a16="http://schemas.microsoft.com/office/drawing/2014/main" id="{2D4129BE-8D30-1940-B410-41C710FB67FB}"/>
              </a:ext>
            </a:extLst>
          </p:cNvPr>
          <p:cNvSpPr txBox="1">
            <a:spLocks/>
          </p:cNvSpPr>
          <p:nvPr/>
        </p:nvSpPr>
        <p:spPr>
          <a:xfrm>
            <a:off x="1524000" y="4487971"/>
            <a:ext cx="9144000" cy="1193302"/>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2400" kern="1200">
                <a:solidFill>
                  <a:schemeClr val="tx1"/>
                </a:solidFill>
                <a:latin typeface="Arial" panose="020B0604020202020204" pitchFamily="34" charset="0"/>
                <a:ea typeface="+mn-ea"/>
                <a:cs typeface="Arial" panose="020B060402020202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Arial" panose="020B0604020202020204" pitchFamily="34" charset="0"/>
                <a:ea typeface="+mn-ea"/>
                <a:cs typeface="Arial" panose="020B0604020202020204" pitchFamily="34" charset="0"/>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Arial" panose="020B0604020202020204" pitchFamily="34" charset="0"/>
                <a:ea typeface="+mn-ea"/>
                <a:cs typeface="Arial" panose="020B0604020202020204" pitchFamily="34" charset="0"/>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Arial" panose="020B0604020202020204" pitchFamily="34" charset="0"/>
                <a:ea typeface="+mn-ea"/>
                <a:cs typeface="Arial" panose="020B0604020202020204" pitchFamily="34" charset="0"/>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728100" lvl="1" algn="l">
              <a:buSzPct val="100000"/>
            </a:pPr>
            <a:endParaRPr lang="es-EC" dirty="0"/>
          </a:p>
          <a:p>
            <a:pPr marL="342900" indent="-342900">
              <a:buFont typeface="Arial" panose="020B0604020202020204" pitchFamily="34" charset="0"/>
              <a:buChar char="•"/>
            </a:pPr>
            <a:endParaRPr lang="es-EC" dirty="0"/>
          </a:p>
        </p:txBody>
      </p:sp>
      <p:sp>
        <p:nvSpPr>
          <p:cNvPr id="8" name="Title 7">
            <a:extLst>
              <a:ext uri="{FF2B5EF4-FFF2-40B4-BE49-F238E27FC236}">
                <a16:creationId xmlns:a16="http://schemas.microsoft.com/office/drawing/2014/main" id="{A36CC4AC-0DE6-9F46-B5BB-FC65E689D447}"/>
              </a:ext>
            </a:extLst>
          </p:cNvPr>
          <p:cNvSpPr>
            <a:spLocks noGrp="1"/>
          </p:cNvSpPr>
          <p:nvPr>
            <p:ph type="ctrTitle"/>
          </p:nvPr>
        </p:nvSpPr>
        <p:spPr>
          <a:xfrm>
            <a:off x="1524000" y="475605"/>
            <a:ext cx="9144000" cy="685172"/>
          </a:xfrm>
        </p:spPr>
        <p:txBody>
          <a:bodyPr/>
          <a:lstStyle/>
          <a:p>
            <a:r>
              <a:rPr lang="en-US" sz="3200" dirty="0"/>
              <a:t>Useful resource: Hydromet Gap Report 2024</a:t>
            </a:r>
          </a:p>
        </p:txBody>
      </p:sp>
      <p:pic>
        <p:nvPicPr>
          <p:cNvPr id="10" name="Picture 9" descr="A screenshot of a cell phone&#10;&#10;Description automatically generated">
            <a:extLst>
              <a:ext uri="{FF2B5EF4-FFF2-40B4-BE49-F238E27FC236}">
                <a16:creationId xmlns:a16="http://schemas.microsoft.com/office/drawing/2014/main" id="{83216135-1E08-CD49-A7E9-4B36F2B1CA26}"/>
              </a:ext>
            </a:extLst>
          </p:cNvPr>
          <p:cNvPicPr>
            <a:picLocks noChangeAspect="1"/>
          </p:cNvPicPr>
          <p:nvPr/>
        </p:nvPicPr>
        <p:blipFill>
          <a:blip r:embed="rId2"/>
          <a:stretch>
            <a:fillRect/>
          </a:stretch>
        </p:blipFill>
        <p:spPr>
          <a:xfrm>
            <a:off x="7963562" y="1254048"/>
            <a:ext cx="3618560" cy="4608000"/>
          </a:xfrm>
          <a:prstGeom prst="rect">
            <a:avLst/>
          </a:prstGeom>
        </p:spPr>
      </p:pic>
      <p:pic>
        <p:nvPicPr>
          <p:cNvPr id="12" name="Picture 11" descr="A screenshot of a website&#10;&#10;Description automatically generated">
            <a:extLst>
              <a:ext uri="{FF2B5EF4-FFF2-40B4-BE49-F238E27FC236}">
                <a16:creationId xmlns:a16="http://schemas.microsoft.com/office/drawing/2014/main" id="{6A974412-549F-E143-BEF8-BBFD203DC790}"/>
              </a:ext>
            </a:extLst>
          </p:cNvPr>
          <p:cNvPicPr>
            <a:picLocks noChangeAspect="1"/>
          </p:cNvPicPr>
          <p:nvPr/>
        </p:nvPicPr>
        <p:blipFill>
          <a:blip r:embed="rId3"/>
          <a:stretch>
            <a:fillRect/>
          </a:stretch>
        </p:blipFill>
        <p:spPr>
          <a:xfrm>
            <a:off x="4230557" y="1254048"/>
            <a:ext cx="3596544" cy="4608000"/>
          </a:xfrm>
          <a:prstGeom prst="rect">
            <a:avLst/>
          </a:prstGeom>
        </p:spPr>
      </p:pic>
      <p:pic>
        <p:nvPicPr>
          <p:cNvPr id="14" name="Picture 13" descr="A screen shot of a screen&#10;&#10;Description automatically generated">
            <a:extLst>
              <a:ext uri="{FF2B5EF4-FFF2-40B4-BE49-F238E27FC236}">
                <a16:creationId xmlns:a16="http://schemas.microsoft.com/office/drawing/2014/main" id="{BA0232FB-3418-C74A-B811-EE058B11C10B}"/>
              </a:ext>
            </a:extLst>
          </p:cNvPr>
          <p:cNvPicPr>
            <a:picLocks noChangeAspect="1"/>
          </p:cNvPicPr>
          <p:nvPr/>
        </p:nvPicPr>
        <p:blipFill>
          <a:blip r:embed="rId4"/>
          <a:stretch>
            <a:fillRect/>
          </a:stretch>
        </p:blipFill>
        <p:spPr>
          <a:xfrm>
            <a:off x="609878" y="1254048"/>
            <a:ext cx="3471744" cy="4608000"/>
          </a:xfrm>
          <a:prstGeom prst="rect">
            <a:avLst/>
          </a:prstGeom>
        </p:spPr>
      </p:pic>
    </p:spTree>
    <p:extLst>
      <p:ext uri="{BB962C8B-B14F-4D97-AF65-F5344CB8AC3E}">
        <p14:creationId xmlns:p14="http://schemas.microsoft.com/office/powerpoint/2010/main" val="272400501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144C65-3950-1B55-A7AB-50D742B582D5}"/>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CD7F378F-55C7-9B99-A132-A6EC2156ACE0}"/>
              </a:ext>
            </a:extLst>
          </p:cNvPr>
          <p:cNvSpPr>
            <a:spLocks noGrp="1"/>
          </p:cNvSpPr>
          <p:nvPr>
            <p:ph type="title"/>
          </p:nvPr>
        </p:nvSpPr>
        <p:spPr>
          <a:xfrm>
            <a:off x="142982" y="2921747"/>
            <a:ext cx="11906036" cy="1014505"/>
          </a:xfrm>
        </p:spPr>
        <p:txBody>
          <a:bodyPr>
            <a:normAutofit/>
          </a:bodyPr>
          <a:lstStyle/>
          <a:p>
            <a:r>
              <a:rPr lang="en-US" dirty="0">
                <a:solidFill>
                  <a:srgbClr val="005BAA"/>
                </a:solidFill>
              </a:rPr>
              <a:t>Thank you!</a:t>
            </a:r>
            <a:endParaRPr lang="en-US" b="0" dirty="0"/>
          </a:p>
        </p:txBody>
      </p:sp>
    </p:spTree>
    <p:extLst>
      <p:ext uri="{BB962C8B-B14F-4D97-AF65-F5344CB8AC3E}">
        <p14:creationId xmlns:p14="http://schemas.microsoft.com/office/powerpoint/2010/main" val="3619934681"/>
      </p:ext>
    </p:extLst>
  </p:cSld>
  <p:clrMapOvr>
    <a:masterClrMapping/>
  </p:clrMapOvr>
</p:sld>
</file>

<file path=ppt/theme/theme1.xml><?xml version="1.0" encoding="utf-8"?>
<a:theme xmlns:a="http://schemas.openxmlformats.org/drawingml/2006/main" name="Custom Design">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Helena">
  <a:themeElements>
    <a:clrScheme name="Helena">
      <a:dk1>
        <a:sysClr val="windowText" lastClr="000000"/>
      </a:dk1>
      <a:lt1>
        <a:sysClr val="window" lastClr="FFFFFF"/>
      </a:lt1>
      <a:dk2>
        <a:srgbClr val="2C3932"/>
      </a:dk2>
      <a:lt2>
        <a:srgbClr val="FDF6EA"/>
      </a:lt2>
      <a:accent1>
        <a:srgbClr val="169C9A"/>
      </a:accent1>
      <a:accent2>
        <a:srgbClr val="FA9A42"/>
      </a:accent2>
      <a:accent3>
        <a:srgbClr val="E15C3D"/>
      </a:accent3>
      <a:accent4>
        <a:srgbClr val="E78A67"/>
      </a:accent4>
      <a:accent5>
        <a:srgbClr val="A74B40"/>
      </a:accent5>
      <a:accent6>
        <a:srgbClr val="3D9072"/>
      </a:accent6>
      <a:hlink>
        <a:srgbClr val="169C9A"/>
      </a:hlink>
      <a:folHlink>
        <a:srgbClr val="E15C3D"/>
      </a:folHlink>
    </a:clrScheme>
    <a:fontScheme name="Neue Haas">
      <a:majorFont>
        <a:latin typeface="Neue Haas Grotesk Text Pro"/>
        <a:ea typeface=""/>
        <a:cs typeface=""/>
      </a:majorFont>
      <a:minorFont>
        <a:latin typeface="Neue Haas Grotesk Tex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Helena" id="{83D43F4A-02D5-42AD-9542-27487597C212}" vid="{14154C61-C2E2-42F2-9833-4EC39495D4C7}"/>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Helena">
    <a:dk1>
      <a:sysClr val="windowText" lastClr="000000"/>
    </a:dk1>
    <a:lt1>
      <a:sysClr val="window" lastClr="FFFFFF"/>
    </a:lt1>
    <a:dk2>
      <a:srgbClr val="2C3932"/>
    </a:dk2>
    <a:lt2>
      <a:srgbClr val="FDF6EA"/>
    </a:lt2>
    <a:accent1>
      <a:srgbClr val="169C9A"/>
    </a:accent1>
    <a:accent2>
      <a:srgbClr val="FA9A42"/>
    </a:accent2>
    <a:accent3>
      <a:srgbClr val="E15C3D"/>
    </a:accent3>
    <a:accent4>
      <a:srgbClr val="E78A67"/>
    </a:accent4>
    <a:accent5>
      <a:srgbClr val="A74B40"/>
    </a:accent5>
    <a:accent6>
      <a:srgbClr val="3D9072"/>
    </a:accent6>
    <a:hlink>
      <a:srgbClr val="169C9A"/>
    </a:hlink>
    <a:folHlink>
      <a:srgbClr val="E15C3D"/>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B0C1E5BA222991439BA07A4745E8FDAA" ma:contentTypeVersion="25" ma:contentTypeDescription="Create a new document." ma:contentTypeScope="" ma:versionID="121b51eaa6b8a0541b902a9734b8f966">
  <xsd:schema xmlns:xsd="http://www.w3.org/2001/XMLSchema" xmlns:xs="http://www.w3.org/2001/XMLSchema" xmlns:p="http://schemas.microsoft.com/office/2006/metadata/properties" xmlns:ns2="715fcdb6-58ff-4d84-993c-bb26a5b54815" xmlns:ns3="2c63548e-e22e-43cb-a415-9193d4d80a38" xmlns:ns4="9d2c9005-3129-4719-81ca-2fc8d806cf37" targetNamespace="http://schemas.microsoft.com/office/2006/metadata/properties" ma:root="true" ma:fieldsID="6bb3e11970e2ea7aa34e33c5f9ca73d1" ns2:_="" ns3:_="" ns4:_="">
    <xsd:import namespace="715fcdb6-58ff-4d84-993c-bb26a5b54815"/>
    <xsd:import namespace="2c63548e-e22e-43cb-a415-9193d4d80a38"/>
    <xsd:import namespace="9d2c9005-3129-4719-81ca-2fc8d806cf37"/>
    <xsd:element name="properties">
      <xsd:complexType>
        <xsd:sequence>
          <xsd:element name="documentManagement">
            <xsd:complexType>
              <xsd:all>
                <xsd:element ref="ns2:WMOWFApprovalStatus" minOccurs="0"/>
                <xsd:element ref="ns3:MediaServiceMetadata" minOccurs="0"/>
                <xsd:element ref="ns3:MediaServiceFastMetadata" minOccurs="0"/>
                <xsd:element ref="ns3:MediaServiceAutoTags" minOccurs="0"/>
                <xsd:element ref="ns3:MediaServiceOCR" minOccurs="0"/>
                <xsd:element ref="ns3:MediaServiceGenerationTime" minOccurs="0"/>
                <xsd:element ref="ns3:MediaServiceEventHashCode" minOccurs="0"/>
                <xsd:element ref="ns3:MediaServiceAutoKeyPoints" minOccurs="0"/>
                <xsd:element ref="ns3:MediaServiceKeyPoints" minOccurs="0"/>
                <xsd:element ref="ns4:SharedWithUsers" minOccurs="0"/>
                <xsd:element ref="ns4:SharedWithDetails" minOccurs="0"/>
                <xsd:element ref="ns3:MediaServiceDateTaken" minOccurs="0"/>
                <xsd:element ref="ns3:MediaLengthInSeconds" minOccurs="0"/>
                <xsd:element ref="ns3:MediaServiceLocation" minOccurs="0"/>
                <xsd:element ref="ns3:lcf76f155ced4ddcb4097134ff3c332f" minOccurs="0"/>
                <xsd:element ref="ns4:TaxCatchAll" minOccurs="0"/>
                <xsd:element ref="ns3:MediaServiceObjectDetectorVersions" minOccurs="0"/>
                <xsd:element ref="ns3:MediaServiceSearchProperties" minOccurs="0"/>
                <xsd:element ref="ns3:Number" minOccurs="0"/>
                <xsd:element ref="ns3:MediaServiceBillingMetadata" minOccurs="0"/>
                <xsd:element ref="ns4:_dlc_DocId" minOccurs="0"/>
                <xsd:element ref="ns4:_dlc_DocIdUrl" minOccurs="0"/>
                <xsd:element ref="ns4:_dlc_DocIdPersistId" minOccurs="0"/>
                <xsd:element ref="ns3:_ApprovalAssignedTo" minOccurs="0"/>
                <xsd:element ref="ns3:_ApprovalRespondedBy" minOccurs="0"/>
                <xsd:element ref="ns3:_ApprovalSentBy" minOccurs="0"/>
                <xsd:element ref="ns3:_ApprovalStatus" minOccurs="0"/>
                <xsd:element ref="ns3:_Flow_Signoff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5fcdb6-58ff-4d84-993c-bb26a5b54815" elementFormDefault="qualified">
    <xsd:import namespace="http://schemas.microsoft.com/office/2006/documentManagement/types"/>
    <xsd:import namespace="http://schemas.microsoft.com/office/infopath/2007/PartnerControls"/>
    <xsd:element name="WMOWFApprovalStatus" ma:index="2" nillable="true" ma:displayName="Workflow Approval Status" ma:default="Not Submitted" ma:format="Dropdown" ma:internalName="WMOWFApprovalStatus">
      <xsd:simpleType>
        <xsd:restriction base="dms:Choice">
          <xsd:enumeration value="Not Submitted"/>
          <xsd:enumeration value="Pending for Review"/>
          <xsd:enumeration value="Pending for Consolidation"/>
          <xsd:enumeration value="Pending for Approval"/>
          <xsd:enumeration value="Approved"/>
          <xsd:enumeration value="Rejected by Approver"/>
          <xsd:enumeration value="Cancelled by Requestor"/>
          <xsd:enumeration value="In Progress"/>
        </xsd:restriction>
      </xsd:simpleType>
    </xsd:element>
  </xsd:schema>
  <xsd:schema xmlns:xsd="http://www.w3.org/2001/XMLSchema" xmlns:xs="http://www.w3.org/2001/XMLSchema" xmlns:dms="http://schemas.microsoft.com/office/2006/documentManagement/types" xmlns:pc="http://schemas.microsoft.com/office/infopath/2007/PartnerControls" targetNamespace="2c63548e-e22e-43cb-a415-9193d4d80a38" elementFormDefault="qualified">
    <xsd:import namespace="http://schemas.microsoft.com/office/2006/documentManagement/types"/>
    <xsd:import namespace="http://schemas.microsoft.com/office/infopath/2007/PartnerControls"/>
    <xsd:element name="MediaServiceMetadata" ma:index="7" nillable="true" ma:displayName="MediaServiceMetadata" ma:hidden="true" ma:internalName="MediaServiceMetadata" ma:readOnly="true">
      <xsd:simpleType>
        <xsd:restriction base="dms:Note"/>
      </xsd:simpleType>
    </xsd:element>
    <xsd:element name="MediaServiceFastMetadata" ma:index="8" nillable="true" ma:displayName="MediaServiceFastMetadata" ma:hidden="true" ma:internalName="MediaServiceFastMetadata" ma:readOnly="true">
      <xsd:simpleType>
        <xsd:restriction base="dms:Note"/>
      </xsd:simpleType>
    </xsd:element>
    <xsd:element name="MediaServiceAutoTags" ma:index="9" nillable="true" ma:displayName="Tags" ma:internalName="MediaServiceAutoTags" ma:readOnly="true">
      <xsd:simpleType>
        <xsd:restriction base="dms:Text"/>
      </xsd:simpleType>
    </xsd:element>
    <xsd:element name="MediaServiceOCR" ma:index="10" nillable="true" ma:displayName="Extracted Text" ma:internalName="MediaServiceOCR" ma:readOnly="true">
      <xsd:simpleType>
        <xsd:restriction base="dms:Note">
          <xsd:maxLength value="255"/>
        </xsd:restriction>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AutoKeyPoints" ma:index="13" nillable="true" ma:displayName="MediaServiceAutoKeyPoints" ma:hidden="true" ma:internalName="MediaServiceAutoKeyPoints" ma:readOnly="true">
      <xsd:simpleType>
        <xsd:restriction base="dms:Note"/>
      </xsd:simpleType>
    </xsd:element>
    <xsd:element name="MediaServiceKeyPoints" ma:index="14" nillable="true" ma:displayName="KeyPoints" ma:internalName="MediaServiceKeyPoints" ma:readOnly="true">
      <xsd:simpleType>
        <xsd:restriction base="dms:Note">
          <xsd:maxLength value="255"/>
        </xsd:restriction>
      </xsd:simpleType>
    </xsd:element>
    <xsd:element name="MediaServiceDateTaken" ma:index="17" nillable="true" ma:displayName="MediaServiceDateTaken" ma:hidden="true" ma:internalName="MediaServiceDateTaken" ma:readOnly="true">
      <xsd:simpleType>
        <xsd:restriction base="dms:Text"/>
      </xsd:simpleType>
    </xsd:element>
    <xsd:element name="MediaLengthInSeconds" ma:index="18" nillable="true" ma:displayName="Length (seconds)" ma:internalName="MediaLengthInSeconds" ma:readOnly="true">
      <xsd:simpleType>
        <xsd:restriction base="dms:Unknown"/>
      </xsd:simpleType>
    </xsd:element>
    <xsd:element name="MediaServiceLocation" ma:index="19" nillable="true" ma:displayName="Location" ma:internalName="MediaServiceLocation" ma:readOnly="true">
      <xsd:simpleType>
        <xsd:restriction base="dms:Text"/>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92a3b380-abf6-46f2-87bb-c2c114de1c9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element name="MediaServiceSearchProperties" ma:index="24" nillable="true" ma:displayName="MediaServiceSearchProperties" ma:hidden="true" ma:internalName="MediaServiceSearchProperties" ma:readOnly="true">
      <xsd:simpleType>
        <xsd:restriction base="dms:Note"/>
      </xsd:simpleType>
    </xsd:element>
    <xsd:element name="Number" ma:index="25" nillable="true" ma:displayName="Number" ma:format="Dropdown" ma:internalName="Number" ma:percentage="FALSE">
      <xsd:simpleType>
        <xsd:restriction base="dms:Number"/>
      </xsd:simpleType>
    </xsd:element>
    <xsd:element name="MediaServiceBillingMetadata" ma:index="26" nillable="true" ma:displayName="MediaServiceBillingMetadata" ma:hidden="true" ma:internalName="MediaServiceBillingMetadata" ma:readOnly="true">
      <xsd:simpleType>
        <xsd:restriction base="dms:Note"/>
      </xsd:simpleType>
    </xsd:element>
    <xsd:element name="_ApprovalAssignedTo" ma:index="31" nillable="true" ma:displayName="Approvers" ma:list="UserInfo" ma:internalName="_ApprovalAssignedTo"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_ApprovalRespondedBy" ma:index="32" nillable="true" ma:displayName="Responses" ma:list="UserInfo" ma:internalName="_ApprovalRespondedBy"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_ApprovalSentBy" ma:index="33" nillable="true" ma:displayName="Approval Creator" ma:list="UserInfo" ma:internalName="_ApprovalSentBy" ma:readOnly="tru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_ApprovalStatus" ma:index="34" nillable="true" ma:displayName="Approval status" ma:internalName="_ApprovalStatus" ma:readOnly="true">
      <xsd:simpleType>
        <xsd:restriction base="dms:Unknown"/>
      </xsd:simpleType>
    </xsd:element>
    <xsd:element name="_Flow_SignoffStatus" ma:index="36" nillable="true" ma:displayName="Sign-off status" ma:internalName="_x0024_Resources_x003a_core_x002c_Signoff_Status">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9d2c9005-3129-4719-81ca-2fc8d806cf37" elementFormDefault="qualified">
    <xsd:import namespace="http://schemas.microsoft.com/office/2006/documentManagement/types"/>
    <xsd:import namespace="http://schemas.microsoft.com/office/infopath/2007/PartnerControls"/>
    <xsd:element name="SharedWithUsers" ma:index="15"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6" nillable="true" ma:displayName="Shared With Details" ma:internalName="SharedWithDetails" ma:readOnly="true">
      <xsd:simpleType>
        <xsd:restriction base="dms:Note">
          <xsd:maxLength value="255"/>
        </xsd:restriction>
      </xsd:simpleType>
    </xsd:element>
    <xsd:element name="TaxCatchAll" ma:index="22" nillable="true" ma:displayName="Taxonomy Catch All Column" ma:hidden="true" ma:list="{2f8e72c2-3be2-4c69-a9a3-0592c9f3eb49}" ma:internalName="TaxCatchAll" ma:showField="CatchAllData" ma:web="9d2c9005-3129-4719-81ca-2fc8d806cf37">
      <xsd:complexType>
        <xsd:complexContent>
          <xsd:extension base="dms:MultiChoiceLookup">
            <xsd:sequence>
              <xsd:element name="Value" type="dms:Lookup" maxOccurs="unbounded" minOccurs="0" nillable="true"/>
            </xsd:sequence>
          </xsd:extension>
        </xsd:complexContent>
      </xsd:complexType>
    </xsd:element>
    <xsd:element name="_dlc_DocId" ma:index="28" nillable="true" ma:displayName="Document ID Value" ma:description="The value of the document ID assigned to this item." ma:indexed="true" ma:internalName="_dlc_DocId" ma:readOnly="true">
      <xsd:simpleType>
        <xsd:restriction base="dms:Text"/>
      </xsd:simpleType>
    </xsd:element>
    <xsd:element name="_dlc_DocIdUrl" ma:index="2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30" nillable="true" ma:displayName="Persist ID" ma:description="Keep ID on add." ma:hidden="true" ma:internalName="_dlc_DocIdPersistId" ma:readOnly="true">
      <xsd:simpleType>
        <xsd:restriction base="dms:Boolea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p:properties xmlns:p="http://schemas.microsoft.com/office/2006/metadata/properties" xmlns:xsi="http://www.w3.org/2001/XMLSchema-instance" xmlns:pc="http://schemas.microsoft.com/office/infopath/2007/PartnerControls">
  <documentManagement>
    <lcf76f155ced4ddcb4097134ff3c332f xmlns="2c63548e-e22e-43cb-a415-9193d4d80a38">
      <Terms xmlns="http://schemas.microsoft.com/office/infopath/2007/PartnerControls"/>
    </lcf76f155ced4ddcb4097134ff3c332f>
    <TaxCatchAll xmlns="9d2c9005-3129-4719-81ca-2fc8d806cf37" xsi:nil="true"/>
    <_dlc_DocId xmlns="9d2c9005-3129-4719-81ca-2fc8d806cf37">WMOSI-597960436-6478551</_dlc_DocId>
    <_dlc_DocIdUrl xmlns="9d2c9005-3129-4719-81ca-2fc8d806cf37">
      <Url>https://wmoomm.sharepoint.com/sites/SI/_layouts/15/DocIdRedir.aspx?ID=WMOSI-597960436-6478551</Url>
      <Description>WMOSI-597960436-6478551</Description>
    </_dlc_DocIdUrl>
    <_Flow_SignoffStatus xmlns="2c63548e-e22e-43cb-a415-9193d4d80a38" xsi:nil="true"/>
    <Number xmlns="2c63548e-e22e-43cb-a415-9193d4d80a38" xsi:nil="true"/>
    <WMOWFApprovalStatus xmlns="715fcdb6-58ff-4d84-993c-bb26a5b54815">Not Submitted</WMOWFApprovalStatus>
    <_ApprovalAssignedTo xmlns="2c63548e-e22e-43cb-a415-9193d4d80a38">
      <UserInfo>
        <DisplayName/>
        <AccountId xsi:nil="true"/>
        <AccountType/>
      </UserInfo>
    </_ApprovalAssignedTo>
    <_ApprovalStatus xmlns="2c63548e-e22e-43cb-a415-9193d4d80a38">0</_ApprovalStatus>
    <_ApprovalRespondedBy xmlns="2c63548e-e22e-43cb-a415-9193d4d80a38">
      <UserInfo>
        <DisplayName/>
        <AccountId xsi:nil="true"/>
        <AccountType/>
      </UserInfo>
    </_ApprovalRespondedBy>
    <_ApprovalSentBy xmlns="2c63548e-e22e-43cb-a415-9193d4d80a38">
      <UserInfo>
        <DisplayName/>
        <AccountId xsi:nil="true"/>
        <AccountType/>
      </UserInfo>
    </_ApprovalSentBy>
  </documentManagement>
</p:properties>
</file>

<file path=customXml/item5.xml><?xml version="1.0" encoding="utf-8"?>
<?mso-contentType ?>
<SharedContentType xmlns="Microsoft.SharePoint.Taxonomy.ContentTypeSync" SourceId="92a3b380-abf6-46f2-87bb-c2c114de1c9e" ContentTypeId="0x01" PreviousValue="false"/>
</file>

<file path=customXml/itemProps1.xml><?xml version="1.0" encoding="utf-8"?>
<ds:datastoreItem xmlns:ds="http://schemas.openxmlformats.org/officeDocument/2006/customXml" ds:itemID="{568CCD7E-4094-4A04-B9FC-197F15F8CFA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5fcdb6-58ff-4d84-993c-bb26a5b54815"/>
    <ds:schemaRef ds:uri="2c63548e-e22e-43cb-a415-9193d4d80a38"/>
    <ds:schemaRef ds:uri="9d2c9005-3129-4719-81ca-2fc8d806cf3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80E82D94-E5A0-45E7-B4D7-7AF5C62331C5}">
  <ds:schemaRefs>
    <ds:schemaRef ds:uri="http://schemas.microsoft.com/sharepoint/events"/>
  </ds:schemaRefs>
</ds:datastoreItem>
</file>

<file path=customXml/itemProps3.xml><?xml version="1.0" encoding="utf-8"?>
<ds:datastoreItem xmlns:ds="http://schemas.openxmlformats.org/officeDocument/2006/customXml" ds:itemID="{BFEAFFEE-5F5C-4084-82CF-BA64B4593A72}">
  <ds:schemaRefs>
    <ds:schemaRef ds:uri="http://schemas.microsoft.com/sharepoint/v3/contenttype/forms"/>
  </ds:schemaRefs>
</ds:datastoreItem>
</file>

<file path=customXml/itemProps4.xml><?xml version="1.0" encoding="utf-8"?>
<ds:datastoreItem xmlns:ds="http://schemas.openxmlformats.org/officeDocument/2006/customXml" ds:itemID="{F9995722-7EE4-43F0-BFD1-A4A9177742E2}">
  <ds:schemaRefs>
    <ds:schemaRef ds:uri="http://schemas.microsoft.com/office/2006/metadata/properties"/>
    <ds:schemaRef ds:uri="http://schemas.microsoft.com/office/infopath/2007/PartnerControls"/>
    <ds:schemaRef ds:uri="0238f0ac-9b23-40a1-9bea-3608b3f97744"/>
    <ds:schemaRef ds:uri="9dd362d0-63f2-4e3c-ac06-664d054c738d"/>
    <ds:schemaRef ds:uri="2c63548e-e22e-43cb-a415-9193d4d80a38"/>
    <ds:schemaRef ds:uri="9d2c9005-3129-4719-81ca-2fc8d806cf37"/>
    <ds:schemaRef ds:uri="715fcdb6-58ff-4d84-993c-bb26a5b54815"/>
  </ds:schemaRefs>
</ds:datastoreItem>
</file>

<file path=customXml/itemProps5.xml><?xml version="1.0" encoding="utf-8"?>
<ds:datastoreItem xmlns:ds="http://schemas.openxmlformats.org/officeDocument/2006/customXml" ds:itemID="{EB2E0306-7D13-407A-8024-C6C087F4E11B}">
  <ds:schemaRefs>
    <ds:schemaRef ds:uri="Microsoft.SharePoint.Taxonomy.ContentTypeSync"/>
  </ds:schemaRefs>
</ds:datastoreItem>
</file>

<file path=docMetadata/LabelInfo.xml><?xml version="1.0" encoding="utf-8"?>
<clbl:labelList xmlns:clbl="http://schemas.microsoft.com/office/2020/mipLabelMetadata">
  <clbl:label id="{e962d134-526b-49fe-8fc7-dd80537250d0}" enabled="1" method="Standard" siteId="{eaa6be54-4687-40c4-9827-c044bd8e8d3c}" removed="0"/>
</clbl:labelList>
</file>

<file path=docProps/app.xml><?xml version="1.0" encoding="utf-8"?>
<Properties xmlns="http://schemas.openxmlformats.org/officeDocument/2006/extended-properties" xmlns:vt="http://schemas.openxmlformats.org/officeDocument/2006/docPropsVTypes">
  <TotalTime>9056</TotalTime>
  <Words>1672</Words>
  <Application>Microsoft Office PowerPoint</Application>
  <PresentationFormat>Widescreen</PresentationFormat>
  <Paragraphs>169</Paragraphs>
  <Slides>17</Slides>
  <Notes>3</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17</vt:i4>
      </vt:variant>
    </vt:vector>
  </HeadingPairs>
  <TitlesOfParts>
    <vt:vector size="25" baseType="lpstr">
      <vt:lpstr>Arial</vt:lpstr>
      <vt:lpstr>Calibri</vt:lpstr>
      <vt:lpstr>Menlo</vt:lpstr>
      <vt:lpstr>Neue Haas Grotesk Text Pro</vt:lpstr>
      <vt:lpstr>Roboto</vt:lpstr>
      <vt:lpstr>Wingdings</vt:lpstr>
      <vt:lpstr>Custom Design</vt:lpstr>
      <vt:lpstr>Helena</vt:lpstr>
      <vt:lpstr>Leadership and Management Workshop for Senior Management of RA III and IV Caribbean Members   Leveraging WMO, UN and Cooperation Framework   Laura Paterson and Rodney Martinez   Port of Spain, Trinidad and Tobago 1-5 December 2025</vt:lpstr>
      <vt:lpstr>How UNSDCF Supports SDGs and How UNCT Implements It</vt:lpstr>
      <vt:lpstr>UN SUSTAINABLE DEVELOPMENT COOPERATION FRAMEWORK (UNSDCF) </vt:lpstr>
      <vt:lpstr>Foundational Principles</vt:lpstr>
      <vt:lpstr>Why the UNSDCF Matters?</vt:lpstr>
      <vt:lpstr>UNSDCF Development Process</vt:lpstr>
      <vt:lpstr>The Common Country Analysis (CCA)</vt:lpstr>
      <vt:lpstr>Financing the UNSDCF</vt:lpstr>
      <vt:lpstr>Key considerations for NMHS</vt:lpstr>
      <vt:lpstr>Resident Coordinators in the Caribbean</vt:lpstr>
      <vt:lpstr>PowerPoint Presentation</vt:lpstr>
      <vt:lpstr>UN Country Team (UNCT) Configuration</vt:lpstr>
      <vt:lpstr>Recognised Challenges and UN80</vt:lpstr>
      <vt:lpstr>Antigua and Barbuda Agenda for SIDS (ABAS)</vt:lpstr>
      <vt:lpstr>Summary</vt:lpstr>
      <vt:lpstr>Useful resource: Hydromet Gap Report 2024</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Klara Josipovic</dc:creator>
  <cp:lastModifiedBy>Rodney Martinez Guingla</cp:lastModifiedBy>
  <cp:revision>40</cp:revision>
  <dcterms:created xsi:type="dcterms:W3CDTF">2024-04-23T12:25:23Z</dcterms:created>
  <dcterms:modified xsi:type="dcterms:W3CDTF">2025-12-03T18:24:18Z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0x010100B0C1E5BA222991439BA07A4745E8FDAA</vt:lpwstr>
  </property>
  <property fmtid="{D5CDD505-2E9C-101B-9397-08002B2CF9AE}" pid="3" name="_dlc_DocIdItemGuid">
    <vt:lpwstr>fdddebfc-cce7-47c6-8728-df92bcbff28d</vt:lpwstr>
  </property>
  <property fmtid="{D5CDD505-2E9C-101B-9397-08002B2CF9AE}" pid="4" name="MediaServiceImageTags">
    <vt:lpwstr/>
  </property>
</Properties>
</file>