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5"/>
  </p:sldMasterIdLst>
  <p:sldIdLst>
    <p:sldId id="256" r:id="rId6"/>
    <p:sldId id="264" r:id="rId7"/>
    <p:sldId id="266" r:id="rId8"/>
    <p:sldId id="268" r:id="rId9"/>
    <p:sldId id="259" r:id="rId10"/>
  </p:sldIdLst>
  <p:sldSz cx="12192000" cy="6858000"/>
  <p:notesSz cx="6858000" cy="9144000"/>
  <p:defaultTextStyle>
    <a:defPPr>
      <a:defRPr lang="en-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BA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7D53558-1260-40AD-8AF7-B2DB57061C61}" v="20" dt="2025-12-01T11:41:37.772"/>
    <p1510:client id="{DF5067BB-53DC-791C-8B39-5BB9D7316133}" v="448" dt="2025-11-30T16:44:52.17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2" d="100"/>
          <a:sy n="72" d="100"/>
        </p:scale>
        <p:origin x="432" y="6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presProps" Target="presProps.xml"/><Relationship Id="rId5" Type="http://schemas.openxmlformats.org/officeDocument/2006/relationships/slideMaster" Target="slideMasters/slideMaster1.xml"/><Relationship Id="rId15" Type="http://schemas.microsoft.com/office/2015/10/relationships/revisionInfo" Target="revisionInfo.xml"/><Relationship Id="rId10" Type="http://schemas.openxmlformats.org/officeDocument/2006/relationships/slide" Target="slides/slide5.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Placeholder 1">
            <a:extLst>
              <a:ext uri="{FF2B5EF4-FFF2-40B4-BE49-F238E27FC236}">
                <a16:creationId xmlns:a16="http://schemas.microsoft.com/office/drawing/2014/main" id="{ACC09337-932E-DF18-5552-8A10A7DDC8CC}"/>
              </a:ext>
            </a:extLst>
          </p:cNvPr>
          <p:cNvSpPr>
            <a:spLocks noGrp="1"/>
          </p:cNvSpPr>
          <p:nvPr>
            <p:ph type="title"/>
          </p:nvPr>
        </p:nvSpPr>
        <p:spPr>
          <a:xfrm>
            <a:off x="838200" y="755543"/>
            <a:ext cx="10515600" cy="1325563"/>
          </a:xfrm>
          <a:prstGeom prst="rect">
            <a:avLst/>
          </a:prstGeom>
        </p:spPr>
        <p:txBody>
          <a:bodyPr vert="horz" lIns="91440" tIns="45720" rIns="91440" bIns="45720" rtlCol="0" anchor="ctr">
            <a:normAutofit/>
          </a:bodyPr>
          <a:lstStyle>
            <a:lvl1pPr>
              <a:defRPr b="1">
                <a:solidFill>
                  <a:srgbClr val="005BAA"/>
                </a:solidFill>
              </a:defRPr>
            </a:lvl1pPr>
          </a:lstStyle>
          <a:p>
            <a:r>
              <a:rPr lang="en-GB"/>
              <a:t>Cover – Insert title</a:t>
            </a:r>
            <a:endParaRPr lang="en-FR"/>
          </a:p>
        </p:txBody>
      </p:sp>
      <p:sp>
        <p:nvSpPr>
          <p:cNvPr id="7" name="Text Placeholder 2">
            <a:extLst>
              <a:ext uri="{FF2B5EF4-FFF2-40B4-BE49-F238E27FC236}">
                <a16:creationId xmlns:a16="http://schemas.microsoft.com/office/drawing/2014/main" id="{A0165C1A-53B3-D986-E0E9-DDD54523D08E}"/>
              </a:ext>
            </a:extLst>
          </p:cNvPr>
          <p:cNvSpPr>
            <a:spLocks noGrp="1"/>
          </p:cNvSpPr>
          <p:nvPr>
            <p:ph idx="1"/>
          </p:nvPr>
        </p:nvSpPr>
        <p:spPr>
          <a:xfrm>
            <a:off x="838200" y="2216043"/>
            <a:ext cx="10515600" cy="4351338"/>
          </a:xfrm>
          <a:prstGeom prst="rect">
            <a:avLst/>
          </a:prstGeom>
        </p:spPr>
        <p:txBody>
          <a:bodyPr vert="horz" lIns="91440" tIns="45720" rIns="91440" bIns="45720" rtlCol="0">
            <a:normAutofit/>
          </a:bodyPr>
          <a:lstStyle>
            <a:lvl1pPr algn="ctr">
              <a:defRPr sz="2800"/>
            </a:lvl1pPr>
            <a:lvl2pPr algn="ctr">
              <a:defRPr sz="2800"/>
            </a:lvl2pPr>
          </a:lstStyle>
          <a:p>
            <a:pPr lvl="0"/>
            <a:r>
              <a:rPr lang="en-GB"/>
              <a:t>Click to edit Master text styles</a:t>
            </a:r>
          </a:p>
          <a:p>
            <a:pPr lvl="1"/>
            <a:r>
              <a:rPr lang="en-GB"/>
              <a:t>Second level</a:t>
            </a:r>
          </a:p>
        </p:txBody>
      </p:sp>
    </p:spTree>
    <p:extLst>
      <p:ext uri="{BB962C8B-B14F-4D97-AF65-F5344CB8AC3E}">
        <p14:creationId xmlns:p14="http://schemas.microsoft.com/office/powerpoint/2010/main" val="2822644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Slide">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A23C0AB1-DC1A-370D-2DBC-7F636C925F8D}"/>
              </a:ext>
            </a:extLst>
          </p:cNvPr>
          <p:cNvSpPr>
            <a:spLocks noGrp="1"/>
          </p:cNvSpPr>
          <p:nvPr>
            <p:ph type="ctrTitle" hasCustomPrompt="1"/>
          </p:nvPr>
        </p:nvSpPr>
        <p:spPr>
          <a:xfrm>
            <a:off x="1524000" y="1122363"/>
            <a:ext cx="9144000" cy="685172"/>
          </a:xfrm>
          <a:prstGeom prst="rect">
            <a:avLst/>
          </a:prstGeom>
        </p:spPr>
        <p:txBody>
          <a:bodyPr anchor="b">
            <a:noAutofit/>
          </a:bodyPr>
          <a:lstStyle>
            <a:lvl1pPr algn="l">
              <a:defRPr sz="4400">
                <a:solidFill>
                  <a:srgbClr val="005BAA"/>
                </a:solidFill>
              </a:defRPr>
            </a:lvl1pPr>
          </a:lstStyle>
          <a:p>
            <a:r>
              <a:rPr lang="en-GB"/>
              <a:t>Content</a:t>
            </a:r>
            <a:endParaRPr lang="en-FR"/>
          </a:p>
        </p:txBody>
      </p:sp>
      <p:sp>
        <p:nvSpPr>
          <p:cNvPr id="6" name="Subtitle 2">
            <a:extLst>
              <a:ext uri="{FF2B5EF4-FFF2-40B4-BE49-F238E27FC236}">
                <a16:creationId xmlns:a16="http://schemas.microsoft.com/office/drawing/2014/main" id="{4E4AFEC8-D7E6-FB46-B2C8-3E1FF5184111}"/>
              </a:ext>
            </a:extLst>
          </p:cNvPr>
          <p:cNvSpPr>
            <a:spLocks noGrp="1"/>
          </p:cNvSpPr>
          <p:nvPr>
            <p:ph type="subTitle" idx="1"/>
          </p:nvPr>
        </p:nvSpPr>
        <p:spPr>
          <a:xfrm>
            <a:off x="1524000" y="2041451"/>
            <a:ext cx="9144000" cy="3226981"/>
          </a:xfrm>
          <a:prstGeom prst="rect">
            <a:avLst/>
          </a:prstGeo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en-GB"/>
          </a:p>
        </p:txBody>
      </p:sp>
    </p:spTree>
    <p:extLst>
      <p:ext uri="{BB962C8B-B14F-4D97-AF65-F5344CB8AC3E}">
        <p14:creationId xmlns:p14="http://schemas.microsoft.com/office/powerpoint/2010/main" val="26300647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with bullet points slide">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984C69AE-3299-1F59-997F-1709C1DD7A81}"/>
              </a:ext>
            </a:extLst>
          </p:cNvPr>
          <p:cNvSpPr>
            <a:spLocks noGrp="1"/>
          </p:cNvSpPr>
          <p:nvPr>
            <p:ph type="title" hasCustomPrompt="1"/>
          </p:nvPr>
        </p:nvSpPr>
        <p:spPr>
          <a:xfrm>
            <a:off x="838200" y="660902"/>
            <a:ext cx="10515600" cy="1325563"/>
          </a:xfrm>
          <a:prstGeom prst="rect">
            <a:avLst/>
          </a:prstGeom>
        </p:spPr>
        <p:txBody>
          <a:bodyPr/>
          <a:lstStyle>
            <a:lvl1pPr algn="l">
              <a:defRPr/>
            </a:lvl1pPr>
          </a:lstStyle>
          <a:p>
            <a:r>
              <a:rPr lang="en-GB"/>
              <a:t>Lorem Ipsum</a:t>
            </a:r>
            <a:endParaRPr lang="en-FR"/>
          </a:p>
        </p:txBody>
      </p:sp>
      <p:sp>
        <p:nvSpPr>
          <p:cNvPr id="9" name="Text Placeholder 2">
            <a:extLst>
              <a:ext uri="{FF2B5EF4-FFF2-40B4-BE49-F238E27FC236}">
                <a16:creationId xmlns:a16="http://schemas.microsoft.com/office/drawing/2014/main" id="{4EDA0CF7-60D6-4B86-6F50-ECF55C6DBF3C}"/>
              </a:ext>
            </a:extLst>
          </p:cNvPr>
          <p:cNvSpPr>
            <a:spLocks noGrp="1"/>
          </p:cNvSpPr>
          <p:nvPr>
            <p:ph type="body" idx="1"/>
          </p:nvPr>
        </p:nvSpPr>
        <p:spPr>
          <a:xfrm>
            <a:off x="838200" y="2195584"/>
            <a:ext cx="10515600" cy="1500187"/>
          </a:xfrm>
          <a:prstGeom prst="rect">
            <a:avLst/>
          </a:prstGeom>
        </p:spPr>
        <p:txBody>
          <a:bodyPr/>
          <a:lstStyle>
            <a:lvl1pPr marL="0" indent="0">
              <a:buNone/>
              <a:defRPr sz="2200">
                <a:solidFill>
                  <a:schemeClr val="tx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Tree>
    <p:extLst>
      <p:ext uri="{BB962C8B-B14F-4D97-AF65-F5344CB8AC3E}">
        <p14:creationId xmlns:p14="http://schemas.microsoft.com/office/powerpoint/2010/main" val="17539634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cientific Slide with Graph/Image">
    <p:spTree>
      <p:nvGrpSpPr>
        <p:cNvPr id="1" name=""/>
        <p:cNvGrpSpPr/>
        <p:nvPr/>
      </p:nvGrpSpPr>
      <p:grpSpPr>
        <a:xfrm>
          <a:off x="0" y="0"/>
          <a:ext cx="0" cy="0"/>
          <a:chOff x="0" y="0"/>
          <a:chExt cx="0" cy="0"/>
        </a:xfrm>
      </p:grpSpPr>
      <p:sp>
        <p:nvSpPr>
          <p:cNvPr id="7" name="Picture Placeholder 2">
            <a:extLst>
              <a:ext uri="{FF2B5EF4-FFF2-40B4-BE49-F238E27FC236}">
                <a16:creationId xmlns:a16="http://schemas.microsoft.com/office/drawing/2014/main" id="{E3AAD9ED-75F1-0289-7EF5-74AB2DFDDAFE}"/>
              </a:ext>
            </a:extLst>
          </p:cNvPr>
          <p:cNvSpPr>
            <a:spLocks noGrp="1"/>
          </p:cNvSpPr>
          <p:nvPr>
            <p:ph type="pic" idx="1"/>
          </p:nvPr>
        </p:nvSpPr>
        <p:spPr>
          <a:xfrm>
            <a:off x="6250112" y="1059400"/>
            <a:ext cx="5664915" cy="456099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FR"/>
          </a:p>
        </p:txBody>
      </p:sp>
      <p:sp>
        <p:nvSpPr>
          <p:cNvPr id="8" name="Text Placeholder 2">
            <a:extLst>
              <a:ext uri="{FF2B5EF4-FFF2-40B4-BE49-F238E27FC236}">
                <a16:creationId xmlns:a16="http://schemas.microsoft.com/office/drawing/2014/main" id="{332C05C5-F63A-53B8-E6BB-6E73E6E74904}"/>
              </a:ext>
            </a:extLst>
          </p:cNvPr>
          <p:cNvSpPr>
            <a:spLocks noGrp="1"/>
          </p:cNvSpPr>
          <p:nvPr>
            <p:ph type="body" idx="10"/>
          </p:nvPr>
        </p:nvSpPr>
        <p:spPr>
          <a:xfrm>
            <a:off x="585197" y="1460093"/>
            <a:ext cx="5240250" cy="835650"/>
          </a:xfrm>
          <a:prstGeom prst="rect">
            <a:avLst/>
          </a:prstGeom>
        </p:spPr>
        <p:txBody>
          <a:bodyPr anchor="b">
            <a:noAutofit/>
          </a:bodyPr>
          <a:lstStyle>
            <a:lvl1pPr marL="0" indent="0">
              <a:buNone/>
              <a:defRPr sz="4400" b="1">
                <a:solidFill>
                  <a:srgbClr val="005BAA"/>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9" name="Content Placeholder 3">
            <a:extLst>
              <a:ext uri="{FF2B5EF4-FFF2-40B4-BE49-F238E27FC236}">
                <a16:creationId xmlns:a16="http://schemas.microsoft.com/office/drawing/2014/main" id="{759AFEE7-E5E4-8C50-6361-BB9205652ADC}"/>
              </a:ext>
            </a:extLst>
          </p:cNvPr>
          <p:cNvSpPr>
            <a:spLocks noGrp="1"/>
          </p:cNvSpPr>
          <p:nvPr>
            <p:ph sz="half" idx="2"/>
          </p:nvPr>
        </p:nvSpPr>
        <p:spPr>
          <a:xfrm>
            <a:off x="585197" y="2434976"/>
            <a:ext cx="5240250" cy="3185418"/>
          </a:xfrm>
          <a:prstGeom prst="rect">
            <a:avLst/>
          </a:prstGeom>
        </p:spPr>
        <p:txBody>
          <a:bodyPr/>
          <a:lstStyle>
            <a:lvl1pPr>
              <a:defRPr sz="2200"/>
            </a:lvl1pPr>
            <a:lvl2pPr>
              <a:defRPr sz="2200"/>
            </a:lvl2pPr>
            <a:lvl3pPr>
              <a:defRPr sz="2200"/>
            </a:lvl3pPr>
            <a:lvl4pPr>
              <a:defRPr sz="2200"/>
            </a:lvl4pPr>
            <a:lvl5pPr>
              <a:defRPr sz="2200"/>
            </a:lvl5pPr>
          </a:lstStyle>
          <a:p>
            <a:pPr lvl="0"/>
            <a:r>
              <a:rPr lang="en-GB"/>
              <a:t>Click to edit Master text styles</a:t>
            </a:r>
          </a:p>
        </p:txBody>
      </p:sp>
    </p:spTree>
    <p:extLst>
      <p:ext uri="{BB962C8B-B14F-4D97-AF65-F5344CB8AC3E}">
        <p14:creationId xmlns:p14="http://schemas.microsoft.com/office/powerpoint/2010/main" val="41297126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217684-9640-7B9F-691F-3B5A26663162}"/>
              </a:ext>
            </a:extLst>
          </p:cNvPr>
          <p:cNvSpPr>
            <a:spLocks noGrp="1"/>
          </p:cNvSpPr>
          <p:nvPr>
            <p:ph type="title"/>
          </p:nvPr>
        </p:nvSpPr>
        <p:spPr>
          <a:xfrm>
            <a:off x="839788" y="365125"/>
            <a:ext cx="10515600" cy="1325563"/>
          </a:xfrm>
          <a:prstGeom prst="rect">
            <a:avLst/>
          </a:prstGeom>
        </p:spPr>
        <p:txBody>
          <a:bodyPr/>
          <a:lstStyle>
            <a:lvl1pPr>
              <a:defRPr b="1">
                <a:solidFill>
                  <a:srgbClr val="005BAA"/>
                </a:solidFill>
              </a:defRPr>
            </a:lvl1pPr>
          </a:lstStyle>
          <a:p>
            <a:r>
              <a:rPr lang="en-GB"/>
              <a:t>Click to edit Master title style</a:t>
            </a:r>
            <a:endParaRPr lang="en-FR"/>
          </a:p>
        </p:txBody>
      </p:sp>
      <p:sp>
        <p:nvSpPr>
          <p:cNvPr id="3" name="Text Placeholder 2">
            <a:extLst>
              <a:ext uri="{FF2B5EF4-FFF2-40B4-BE49-F238E27FC236}">
                <a16:creationId xmlns:a16="http://schemas.microsoft.com/office/drawing/2014/main" id="{5E45FF9C-C20C-490B-6F06-81BD2D8FB7A6}"/>
              </a:ext>
            </a:extLst>
          </p:cNvPr>
          <p:cNvSpPr>
            <a:spLocks noGrp="1"/>
          </p:cNvSpPr>
          <p:nvPr>
            <p:ph type="body" idx="1"/>
          </p:nvPr>
        </p:nvSpPr>
        <p:spPr>
          <a:xfrm>
            <a:off x="839788" y="1681163"/>
            <a:ext cx="5157787" cy="823912"/>
          </a:xfrm>
          <a:prstGeom prst="rect">
            <a:avLst/>
          </a:prstGeom>
        </p:spPr>
        <p:txBody>
          <a:bodyPr anchor="b">
            <a:no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64569EF0-726B-80A7-9DCD-6896F352D9AE}"/>
              </a:ext>
            </a:extLst>
          </p:cNvPr>
          <p:cNvSpPr>
            <a:spLocks noGrp="1"/>
          </p:cNvSpPr>
          <p:nvPr>
            <p:ph sz="half" idx="2"/>
          </p:nvPr>
        </p:nvSpPr>
        <p:spPr>
          <a:xfrm>
            <a:off x="839788" y="2505075"/>
            <a:ext cx="5157787" cy="3684588"/>
          </a:xfrm>
          <a:prstGeom prst="rect">
            <a:avLst/>
          </a:prstGeom>
        </p:spPr>
        <p:txBody>
          <a:bodyPr>
            <a:normAutofit/>
          </a:bodyPr>
          <a:lstStyle>
            <a:lvl1pPr marL="0" indent="0" algn="l">
              <a:buNone/>
              <a:defRPr sz="2200"/>
            </a:lvl1pPr>
            <a:lvl2pPr marL="457200" indent="0" algn="l">
              <a:buNone/>
              <a:defRPr sz="2200"/>
            </a:lvl2pPr>
            <a:lvl3pPr marL="914400" indent="0" algn="l">
              <a:buNone/>
              <a:defRPr sz="2200"/>
            </a:lvl3pPr>
            <a:lvl4pPr marL="1371600" indent="0" algn="l">
              <a:buNone/>
              <a:defRPr sz="2200"/>
            </a:lvl4pPr>
            <a:lvl5pPr marL="1828800" indent="0" algn="l">
              <a:buNone/>
              <a:defRPr sz="2200"/>
            </a:lvl5pPr>
          </a:lstStyle>
          <a:p>
            <a:pPr lvl="0"/>
            <a:r>
              <a:rPr lang="en-GB"/>
              <a:t>Click to edit Master text styles</a:t>
            </a:r>
          </a:p>
        </p:txBody>
      </p:sp>
      <p:sp>
        <p:nvSpPr>
          <p:cNvPr id="5" name="Text Placeholder 4">
            <a:extLst>
              <a:ext uri="{FF2B5EF4-FFF2-40B4-BE49-F238E27FC236}">
                <a16:creationId xmlns:a16="http://schemas.microsoft.com/office/drawing/2014/main" id="{614901CD-B4D9-4C0A-A8C1-D42233A2E284}"/>
              </a:ext>
            </a:extLst>
          </p:cNvPr>
          <p:cNvSpPr>
            <a:spLocks noGrp="1"/>
          </p:cNvSpPr>
          <p:nvPr>
            <p:ph type="body" sz="quarter" idx="3"/>
          </p:nvPr>
        </p:nvSpPr>
        <p:spPr>
          <a:xfrm>
            <a:off x="6172200" y="1681163"/>
            <a:ext cx="5183188" cy="823912"/>
          </a:xfrm>
          <a:prstGeom prst="rect">
            <a:avLst/>
          </a:prstGeom>
        </p:spPr>
        <p:txBody>
          <a:bodyPr anchor="b">
            <a:no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BD05A26A-1F4A-80E3-3CF1-B5AF98EE4D3C}"/>
              </a:ext>
            </a:extLst>
          </p:cNvPr>
          <p:cNvSpPr>
            <a:spLocks noGrp="1"/>
          </p:cNvSpPr>
          <p:nvPr>
            <p:ph sz="quarter" idx="4"/>
          </p:nvPr>
        </p:nvSpPr>
        <p:spPr>
          <a:xfrm>
            <a:off x="6172200" y="2505075"/>
            <a:ext cx="5183188" cy="3684588"/>
          </a:xfrm>
          <a:prstGeom prst="rect">
            <a:avLst/>
          </a:prstGeom>
        </p:spPr>
        <p:txBody>
          <a:bodyPr>
            <a:normAutofit/>
          </a:bodyPr>
          <a:lstStyle>
            <a:lvl1pPr marL="0" indent="0" algn="l">
              <a:buNone/>
              <a:defRPr sz="2200"/>
            </a:lvl1pPr>
            <a:lvl2pPr marL="457200" indent="0" algn="l">
              <a:buNone/>
              <a:defRPr sz="2200"/>
            </a:lvl2pPr>
            <a:lvl3pPr marL="914400" indent="0" algn="l">
              <a:buNone/>
              <a:defRPr sz="2200"/>
            </a:lvl3pPr>
            <a:lvl4pPr marL="1371600" indent="0" algn="l">
              <a:buNone/>
              <a:defRPr sz="2200"/>
            </a:lvl4pPr>
            <a:lvl5pPr marL="1828800" indent="0" algn="l">
              <a:buNone/>
              <a:defRPr sz="2200"/>
            </a:lvl5pPr>
          </a:lstStyle>
          <a:p>
            <a:pPr lvl="0"/>
            <a:r>
              <a:rPr lang="en-GB"/>
              <a:t>Click to edit Master text styles</a:t>
            </a:r>
          </a:p>
        </p:txBody>
      </p:sp>
    </p:spTree>
    <p:extLst>
      <p:ext uri="{BB962C8B-B14F-4D97-AF65-F5344CB8AC3E}">
        <p14:creationId xmlns:p14="http://schemas.microsoft.com/office/powerpoint/2010/main" val="11668542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hank you Slide">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4C3EAE96-DCE0-88A1-D4B1-3E38DC1986D1}"/>
              </a:ext>
            </a:extLst>
          </p:cNvPr>
          <p:cNvSpPr>
            <a:spLocks noGrp="1"/>
          </p:cNvSpPr>
          <p:nvPr>
            <p:ph type="title" hasCustomPrompt="1"/>
          </p:nvPr>
        </p:nvSpPr>
        <p:spPr>
          <a:xfrm>
            <a:off x="0" y="2103437"/>
            <a:ext cx="12192000" cy="1325563"/>
          </a:xfrm>
          <a:prstGeom prst="rect">
            <a:avLst/>
          </a:prstGeom>
        </p:spPr>
        <p:txBody>
          <a:bodyPr/>
          <a:lstStyle>
            <a:lvl1pPr>
              <a:defRPr>
                <a:solidFill>
                  <a:srgbClr val="005BAA"/>
                </a:solidFill>
              </a:defRPr>
            </a:lvl1pPr>
          </a:lstStyle>
          <a:p>
            <a:r>
              <a:rPr lang="en-GB"/>
              <a:t>Thank you.</a:t>
            </a:r>
            <a:endParaRPr lang="en-FR"/>
          </a:p>
        </p:txBody>
      </p:sp>
      <p:sp>
        <p:nvSpPr>
          <p:cNvPr id="9" name="CuadroTexto 3">
            <a:extLst>
              <a:ext uri="{FF2B5EF4-FFF2-40B4-BE49-F238E27FC236}">
                <a16:creationId xmlns:a16="http://schemas.microsoft.com/office/drawing/2014/main" id="{002E4A1E-1EB0-0593-1C8D-3884AC9BB310}"/>
              </a:ext>
            </a:extLst>
          </p:cNvPr>
          <p:cNvSpPr txBox="1"/>
          <p:nvPr userDrawn="1"/>
        </p:nvSpPr>
        <p:spPr>
          <a:xfrm>
            <a:off x="3824879" y="4572080"/>
            <a:ext cx="4542242" cy="523926"/>
          </a:xfrm>
          <a:prstGeom prst="rect">
            <a:avLst/>
          </a:prstGeom>
          <a:noFill/>
        </p:spPr>
        <p:txBody>
          <a:bodyPr wrap="square" rtlCol="0">
            <a:spAutoFit/>
          </a:bodyPr>
          <a:lstStyle/>
          <a:p>
            <a:pPr marR="0" algn="ctr" rtl="0">
              <a:lnSpc>
                <a:spcPct val="150000"/>
              </a:lnSpc>
            </a:pPr>
            <a:r>
              <a:rPr lang="en-US" sz="3200" b="0" i="0" u="none" strike="noStrike" baseline="30000">
                <a:solidFill>
                  <a:srgbClr val="005BAA"/>
                </a:solidFill>
                <a:latin typeface="Arial" panose="020B0604020202020204" pitchFamily="34" charset="0"/>
                <a:ea typeface="Verdana" panose="020B0604030504040204" pitchFamily="34" charset="0"/>
                <a:cs typeface="Arial" panose="020B0604020202020204" pitchFamily="34" charset="0"/>
              </a:rPr>
              <a:t>wmo.int</a:t>
            </a:r>
          </a:p>
        </p:txBody>
      </p:sp>
    </p:spTree>
    <p:extLst>
      <p:ext uri="{BB962C8B-B14F-4D97-AF65-F5344CB8AC3E}">
        <p14:creationId xmlns:p14="http://schemas.microsoft.com/office/powerpoint/2010/main" val="23757814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5593899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Cover/Title Slide">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1B796776-E13E-EE70-1024-61D0E54893B0}"/>
              </a:ext>
            </a:extLst>
          </p:cNvPr>
          <p:cNvSpPr>
            <a:spLocks noGrp="1"/>
          </p:cNvSpPr>
          <p:nvPr>
            <p:ph type="title"/>
          </p:nvPr>
        </p:nvSpPr>
        <p:spPr>
          <a:xfrm>
            <a:off x="838200" y="755543"/>
            <a:ext cx="10515600" cy="1325563"/>
          </a:xfrm>
          <a:prstGeom prst="rect">
            <a:avLst/>
          </a:prstGeom>
        </p:spPr>
        <p:txBody>
          <a:bodyPr vert="horz" lIns="91440" tIns="45720" rIns="91440" bIns="45720" rtlCol="0" anchor="ctr">
            <a:normAutofit/>
          </a:bodyPr>
          <a:lstStyle>
            <a:lvl1pPr>
              <a:defRPr b="1">
                <a:solidFill>
                  <a:schemeClr val="bg1"/>
                </a:solidFill>
              </a:defRPr>
            </a:lvl1pPr>
          </a:lstStyle>
          <a:p>
            <a:r>
              <a:rPr lang="en-GB"/>
              <a:t>Cover – Insert title</a:t>
            </a:r>
            <a:endParaRPr lang="en-FR"/>
          </a:p>
        </p:txBody>
      </p:sp>
      <p:sp>
        <p:nvSpPr>
          <p:cNvPr id="5" name="Text Placeholder 2">
            <a:extLst>
              <a:ext uri="{FF2B5EF4-FFF2-40B4-BE49-F238E27FC236}">
                <a16:creationId xmlns:a16="http://schemas.microsoft.com/office/drawing/2014/main" id="{93A33BDE-5827-B978-8782-68D8565EB7BF}"/>
              </a:ext>
            </a:extLst>
          </p:cNvPr>
          <p:cNvSpPr>
            <a:spLocks noGrp="1"/>
          </p:cNvSpPr>
          <p:nvPr>
            <p:ph idx="1"/>
          </p:nvPr>
        </p:nvSpPr>
        <p:spPr>
          <a:xfrm>
            <a:off x="838200" y="2216043"/>
            <a:ext cx="10515600" cy="4351338"/>
          </a:xfrm>
          <a:prstGeom prst="rect">
            <a:avLst/>
          </a:prstGeom>
        </p:spPr>
        <p:txBody>
          <a:bodyPr vert="horz" lIns="91440" tIns="45720" rIns="91440" bIns="45720" rtlCol="0">
            <a:normAutofit/>
          </a:bodyPr>
          <a:lstStyle>
            <a:lvl1pPr algn="ctr">
              <a:defRPr sz="2800">
                <a:solidFill>
                  <a:schemeClr val="bg1"/>
                </a:solidFill>
              </a:defRPr>
            </a:lvl1pPr>
            <a:lvl2pPr algn="ctr">
              <a:defRPr sz="2800">
                <a:solidFill>
                  <a:schemeClr val="bg1"/>
                </a:solidFill>
              </a:defRPr>
            </a:lvl2pPr>
          </a:lstStyle>
          <a:p>
            <a:pPr lvl="0"/>
            <a:r>
              <a:rPr lang="en-GB"/>
              <a:t>Click to edit Master text styles</a:t>
            </a:r>
          </a:p>
          <a:p>
            <a:pPr lvl="1"/>
            <a:r>
              <a:rPr lang="en-GB"/>
              <a:t>Second level</a:t>
            </a:r>
          </a:p>
        </p:txBody>
      </p:sp>
    </p:spTree>
    <p:extLst>
      <p:ext uri="{BB962C8B-B14F-4D97-AF65-F5344CB8AC3E}">
        <p14:creationId xmlns:p14="http://schemas.microsoft.com/office/powerpoint/2010/main" val="20906243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Content Slide">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73637AC-ADC8-93B9-85DF-F33A355184CA}"/>
              </a:ext>
            </a:extLst>
          </p:cNvPr>
          <p:cNvSpPr>
            <a:spLocks noGrp="1"/>
          </p:cNvSpPr>
          <p:nvPr>
            <p:ph type="ctrTitle" hasCustomPrompt="1"/>
          </p:nvPr>
        </p:nvSpPr>
        <p:spPr>
          <a:xfrm>
            <a:off x="1524000" y="1122363"/>
            <a:ext cx="9144000" cy="685172"/>
          </a:xfrm>
          <a:prstGeom prst="rect">
            <a:avLst/>
          </a:prstGeom>
        </p:spPr>
        <p:txBody>
          <a:bodyPr anchor="b">
            <a:noAutofit/>
          </a:bodyPr>
          <a:lstStyle>
            <a:lvl1pPr algn="l">
              <a:defRPr sz="4400" b="1">
                <a:solidFill>
                  <a:schemeClr val="bg1"/>
                </a:solidFill>
              </a:defRPr>
            </a:lvl1pPr>
          </a:lstStyle>
          <a:p>
            <a:r>
              <a:rPr lang="en-GB"/>
              <a:t>Content</a:t>
            </a:r>
            <a:endParaRPr lang="en-FR"/>
          </a:p>
        </p:txBody>
      </p:sp>
      <p:sp>
        <p:nvSpPr>
          <p:cNvPr id="5" name="Subtitle 2">
            <a:extLst>
              <a:ext uri="{FF2B5EF4-FFF2-40B4-BE49-F238E27FC236}">
                <a16:creationId xmlns:a16="http://schemas.microsoft.com/office/drawing/2014/main" id="{7BA7D7FA-A6C1-15E9-248F-222403659FBB}"/>
              </a:ext>
            </a:extLst>
          </p:cNvPr>
          <p:cNvSpPr>
            <a:spLocks noGrp="1"/>
          </p:cNvSpPr>
          <p:nvPr>
            <p:ph type="subTitle" idx="1"/>
          </p:nvPr>
        </p:nvSpPr>
        <p:spPr>
          <a:xfrm>
            <a:off x="1524000" y="2041451"/>
            <a:ext cx="9144000" cy="3226981"/>
          </a:xfrm>
          <a:prstGeom prst="rect">
            <a:avLst/>
          </a:prstGeo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en-GB"/>
          </a:p>
        </p:txBody>
      </p:sp>
    </p:spTree>
    <p:extLst>
      <p:ext uri="{BB962C8B-B14F-4D97-AF65-F5344CB8AC3E}">
        <p14:creationId xmlns:p14="http://schemas.microsoft.com/office/powerpoint/2010/main" val="29267457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ext with bullet points slide">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03590D3C-988E-2567-60EB-0A4602CD3C1B}"/>
              </a:ext>
            </a:extLst>
          </p:cNvPr>
          <p:cNvSpPr>
            <a:spLocks noGrp="1"/>
          </p:cNvSpPr>
          <p:nvPr>
            <p:ph type="title" hasCustomPrompt="1"/>
          </p:nvPr>
        </p:nvSpPr>
        <p:spPr>
          <a:xfrm>
            <a:off x="838200" y="660902"/>
            <a:ext cx="10515600" cy="1325563"/>
          </a:xfrm>
          <a:prstGeom prst="rect">
            <a:avLst/>
          </a:prstGeom>
        </p:spPr>
        <p:txBody>
          <a:bodyPr/>
          <a:lstStyle>
            <a:lvl1pPr algn="l">
              <a:defRPr b="1"/>
            </a:lvl1pPr>
          </a:lstStyle>
          <a:p>
            <a:r>
              <a:rPr lang="en-GB"/>
              <a:t>Lorem Ipsum</a:t>
            </a:r>
            <a:endParaRPr lang="en-FR"/>
          </a:p>
        </p:txBody>
      </p:sp>
      <p:sp>
        <p:nvSpPr>
          <p:cNvPr id="9" name="Text Placeholder 2">
            <a:extLst>
              <a:ext uri="{FF2B5EF4-FFF2-40B4-BE49-F238E27FC236}">
                <a16:creationId xmlns:a16="http://schemas.microsoft.com/office/drawing/2014/main" id="{40E4EEFA-0995-9CCD-6D7F-70B9EBD45C0E}"/>
              </a:ext>
            </a:extLst>
          </p:cNvPr>
          <p:cNvSpPr>
            <a:spLocks noGrp="1"/>
          </p:cNvSpPr>
          <p:nvPr>
            <p:ph type="body" idx="1"/>
          </p:nvPr>
        </p:nvSpPr>
        <p:spPr>
          <a:xfrm>
            <a:off x="838200" y="2195584"/>
            <a:ext cx="10515600" cy="1500187"/>
          </a:xfrm>
          <a:prstGeom prst="rect">
            <a:avLst/>
          </a:prstGeom>
        </p:spPr>
        <p:txBody>
          <a:bodyPr/>
          <a:lstStyle>
            <a:lvl1pPr marL="0" indent="0" algn="l">
              <a:buNone/>
              <a:defRPr sz="2200">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Tree>
    <p:extLst>
      <p:ext uri="{BB962C8B-B14F-4D97-AF65-F5344CB8AC3E}">
        <p14:creationId xmlns:p14="http://schemas.microsoft.com/office/powerpoint/2010/main" val="18891148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Scientific Slide with Graph/Image">
    <p:spTree>
      <p:nvGrpSpPr>
        <p:cNvPr id="1" name=""/>
        <p:cNvGrpSpPr/>
        <p:nvPr/>
      </p:nvGrpSpPr>
      <p:grpSpPr>
        <a:xfrm>
          <a:off x="0" y="0"/>
          <a:ext cx="0" cy="0"/>
          <a:chOff x="0" y="0"/>
          <a:chExt cx="0" cy="0"/>
        </a:xfrm>
      </p:grpSpPr>
      <p:sp>
        <p:nvSpPr>
          <p:cNvPr id="8" name="Picture Placeholder 2">
            <a:extLst>
              <a:ext uri="{FF2B5EF4-FFF2-40B4-BE49-F238E27FC236}">
                <a16:creationId xmlns:a16="http://schemas.microsoft.com/office/drawing/2014/main" id="{BCD4D1A9-9F6B-C561-7AC4-05C86FF1A42B}"/>
              </a:ext>
            </a:extLst>
          </p:cNvPr>
          <p:cNvSpPr>
            <a:spLocks noGrp="1"/>
          </p:cNvSpPr>
          <p:nvPr>
            <p:ph type="pic" idx="1"/>
          </p:nvPr>
        </p:nvSpPr>
        <p:spPr>
          <a:xfrm>
            <a:off x="6250112" y="1059400"/>
            <a:ext cx="5664915" cy="456099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FR"/>
          </a:p>
        </p:txBody>
      </p:sp>
      <p:sp>
        <p:nvSpPr>
          <p:cNvPr id="9" name="Text Placeholder 2">
            <a:extLst>
              <a:ext uri="{FF2B5EF4-FFF2-40B4-BE49-F238E27FC236}">
                <a16:creationId xmlns:a16="http://schemas.microsoft.com/office/drawing/2014/main" id="{F7FCF368-AB64-5FEB-A4ED-1837EE8E806B}"/>
              </a:ext>
            </a:extLst>
          </p:cNvPr>
          <p:cNvSpPr>
            <a:spLocks noGrp="1"/>
          </p:cNvSpPr>
          <p:nvPr>
            <p:ph type="body" idx="10"/>
          </p:nvPr>
        </p:nvSpPr>
        <p:spPr>
          <a:xfrm>
            <a:off x="585197" y="1460093"/>
            <a:ext cx="5240250" cy="835650"/>
          </a:xfrm>
          <a:prstGeom prst="rect">
            <a:avLst/>
          </a:prstGeom>
        </p:spPr>
        <p:txBody>
          <a:bodyPr anchor="b">
            <a:noAutofit/>
          </a:bodyPr>
          <a:lstStyle>
            <a:lvl1pPr marL="0" indent="0">
              <a:buNone/>
              <a:defRPr sz="4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0" name="Content Placeholder 3">
            <a:extLst>
              <a:ext uri="{FF2B5EF4-FFF2-40B4-BE49-F238E27FC236}">
                <a16:creationId xmlns:a16="http://schemas.microsoft.com/office/drawing/2014/main" id="{633C1AC0-3A73-603A-A859-24A89A5E3991}"/>
              </a:ext>
            </a:extLst>
          </p:cNvPr>
          <p:cNvSpPr>
            <a:spLocks noGrp="1"/>
          </p:cNvSpPr>
          <p:nvPr>
            <p:ph sz="half" idx="2"/>
          </p:nvPr>
        </p:nvSpPr>
        <p:spPr>
          <a:xfrm>
            <a:off x="585197" y="2434976"/>
            <a:ext cx="5240250" cy="3185418"/>
          </a:xfrm>
          <a:prstGeom prst="rect">
            <a:avLst/>
          </a:prstGeom>
        </p:spPr>
        <p:txBody>
          <a:bodyPr/>
          <a:lstStyle>
            <a:lvl1pPr>
              <a:defRPr sz="2200"/>
            </a:lvl1pPr>
            <a:lvl2pPr>
              <a:defRPr sz="2200"/>
            </a:lvl2pPr>
            <a:lvl3pPr>
              <a:defRPr sz="2200"/>
            </a:lvl3pPr>
            <a:lvl4pPr>
              <a:defRPr sz="2200"/>
            </a:lvl4pPr>
            <a:lvl5pPr>
              <a:defRPr sz="2200"/>
            </a:lvl5pPr>
          </a:lstStyle>
          <a:p>
            <a:pPr lvl="0"/>
            <a:r>
              <a:rPr lang="en-GB"/>
              <a:t>Click to edit Master text styles</a:t>
            </a:r>
          </a:p>
        </p:txBody>
      </p:sp>
    </p:spTree>
    <p:extLst>
      <p:ext uri="{BB962C8B-B14F-4D97-AF65-F5344CB8AC3E}">
        <p14:creationId xmlns:p14="http://schemas.microsoft.com/office/powerpoint/2010/main" val="22551268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hank you Slide">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FBC293F6-E8B6-92CA-8DD3-F46267F22654}"/>
              </a:ext>
            </a:extLst>
          </p:cNvPr>
          <p:cNvSpPr>
            <a:spLocks noGrp="1"/>
          </p:cNvSpPr>
          <p:nvPr>
            <p:ph type="title" hasCustomPrompt="1"/>
          </p:nvPr>
        </p:nvSpPr>
        <p:spPr>
          <a:xfrm>
            <a:off x="133564" y="2103437"/>
            <a:ext cx="12192000" cy="1325563"/>
          </a:xfrm>
          <a:prstGeom prst="rect">
            <a:avLst/>
          </a:prstGeom>
        </p:spPr>
        <p:txBody>
          <a:bodyPr/>
          <a:lstStyle>
            <a:lvl1pPr>
              <a:defRPr b="1">
                <a:solidFill>
                  <a:schemeClr val="bg1"/>
                </a:solidFill>
              </a:defRPr>
            </a:lvl1pPr>
          </a:lstStyle>
          <a:p>
            <a:r>
              <a:rPr lang="en-GB"/>
              <a:t>Thank you.</a:t>
            </a:r>
            <a:endParaRPr lang="en-FR"/>
          </a:p>
        </p:txBody>
      </p:sp>
      <p:sp>
        <p:nvSpPr>
          <p:cNvPr id="8" name="CuadroTexto 3">
            <a:extLst>
              <a:ext uri="{FF2B5EF4-FFF2-40B4-BE49-F238E27FC236}">
                <a16:creationId xmlns:a16="http://schemas.microsoft.com/office/drawing/2014/main" id="{85E8BFE3-BE3F-06D0-2E51-B1A3E835A55D}"/>
              </a:ext>
            </a:extLst>
          </p:cNvPr>
          <p:cNvSpPr txBox="1"/>
          <p:nvPr userDrawn="1"/>
        </p:nvSpPr>
        <p:spPr>
          <a:xfrm>
            <a:off x="3958443" y="4346049"/>
            <a:ext cx="4542242" cy="523926"/>
          </a:xfrm>
          <a:prstGeom prst="rect">
            <a:avLst/>
          </a:prstGeom>
          <a:noFill/>
        </p:spPr>
        <p:txBody>
          <a:bodyPr wrap="square" rtlCol="0">
            <a:spAutoFit/>
          </a:bodyPr>
          <a:lstStyle/>
          <a:p>
            <a:pPr marR="0" algn="ctr" rtl="0">
              <a:lnSpc>
                <a:spcPct val="150000"/>
              </a:lnSpc>
            </a:pPr>
            <a:r>
              <a:rPr lang="en-US" sz="3200" b="0" i="0" u="none" strike="noStrike" baseline="30000">
                <a:solidFill>
                  <a:schemeClr val="bg1"/>
                </a:solidFill>
                <a:latin typeface="Arial" panose="020B0604020202020204" pitchFamily="34" charset="0"/>
                <a:ea typeface="Verdana" panose="020B0604030504040204" pitchFamily="34" charset="0"/>
                <a:cs typeface="Arial" panose="020B0604020202020204" pitchFamily="34" charset="0"/>
              </a:rPr>
              <a:t>wmo.int</a:t>
            </a:r>
          </a:p>
        </p:txBody>
      </p:sp>
    </p:spTree>
    <p:extLst>
      <p:ext uri="{BB962C8B-B14F-4D97-AF65-F5344CB8AC3E}">
        <p14:creationId xmlns:p14="http://schemas.microsoft.com/office/powerpoint/2010/main" val="5839300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81226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6C007C7-A317-B3BD-4F67-1F0F9741F8A9}"/>
              </a:ext>
            </a:extLst>
          </p:cNvPr>
          <p:cNvPicPr>
            <a:picLocks noChangeAspect="1"/>
          </p:cNvPicPr>
          <p:nvPr userDrawn="1"/>
        </p:nvPicPr>
        <p:blipFill>
          <a:blip r:embed="rId15"/>
          <a:srcRect/>
          <a:stretch/>
        </p:blipFill>
        <p:spPr>
          <a:xfrm>
            <a:off x="0" y="3477952"/>
            <a:ext cx="12192000" cy="3380048"/>
          </a:xfrm>
          <a:prstGeom prst="rect">
            <a:avLst/>
          </a:prstGeom>
        </p:spPr>
      </p:pic>
      <p:sp>
        <p:nvSpPr>
          <p:cNvPr id="7" name="Title Placeholder 1">
            <a:extLst>
              <a:ext uri="{FF2B5EF4-FFF2-40B4-BE49-F238E27FC236}">
                <a16:creationId xmlns:a16="http://schemas.microsoft.com/office/drawing/2014/main" id="{B8A9C213-3E26-B848-BF1A-9E6EC69BD9F8}"/>
              </a:ext>
            </a:extLst>
          </p:cNvPr>
          <p:cNvSpPr>
            <a:spLocks noGrp="1"/>
          </p:cNvSpPr>
          <p:nvPr>
            <p:ph type="title"/>
          </p:nvPr>
        </p:nvSpPr>
        <p:spPr>
          <a:xfrm>
            <a:off x="836690" y="2204199"/>
            <a:ext cx="10515600" cy="1325563"/>
          </a:xfrm>
          <a:prstGeom prst="rect">
            <a:avLst/>
          </a:prstGeom>
        </p:spPr>
        <p:txBody>
          <a:bodyPr vert="horz" lIns="91440" tIns="45720" rIns="91440" bIns="45720" rtlCol="0" anchor="ctr">
            <a:normAutofit/>
          </a:bodyPr>
          <a:lstStyle/>
          <a:p>
            <a:r>
              <a:rPr lang="en-GB"/>
              <a:t>WMO PPT Style #2</a:t>
            </a:r>
            <a:endParaRPr lang="en-FR"/>
          </a:p>
        </p:txBody>
      </p:sp>
    </p:spTree>
    <p:extLst>
      <p:ext uri="{BB962C8B-B14F-4D97-AF65-F5344CB8AC3E}">
        <p14:creationId xmlns:p14="http://schemas.microsoft.com/office/powerpoint/2010/main" val="1933180123"/>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9" r:id="rId3"/>
    <p:sldLayoutId id="2147483670" r:id="rId4"/>
    <p:sldLayoutId id="2147483665" r:id="rId5"/>
    <p:sldLayoutId id="2147483671" r:id="rId6"/>
    <p:sldLayoutId id="2147483681" r:id="rId7"/>
    <p:sldLayoutId id="2147483684" r:id="rId8"/>
    <p:sldLayoutId id="2147483651" r:id="rId9"/>
    <p:sldLayoutId id="2147483657" r:id="rId10"/>
    <p:sldLayoutId id="2147483652" r:id="rId11"/>
    <p:sldLayoutId id="2147483658" r:id="rId12"/>
    <p:sldLayoutId id="2147483659" r:id="rId13"/>
  </p:sldLayoutIdLst>
  <p:txStyles>
    <p:titleStyle>
      <a:lvl1pPr algn="ctr" defTabSz="914400" rtl="0" eaLnBrk="1" latinLnBrk="0" hangingPunct="1">
        <a:lnSpc>
          <a:spcPct val="90000"/>
        </a:lnSpc>
        <a:spcBef>
          <a:spcPct val="0"/>
        </a:spcBef>
        <a:buNone/>
        <a:defRPr sz="4400" b="1" kern="1200">
          <a:solidFill>
            <a:srgbClr val="005BAA"/>
          </a:solidFill>
          <a:latin typeface="Arial" panose="020B0604020202020204" pitchFamily="34" charset="0"/>
          <a:ea typeface="+mj-ea"/>
          <a:cs typeface="Arial" panose="020B0604020202020204" pitchFamily="34" charset="0"/>
        </a:defRPr>
      </a:lvl1pPr>
    </p:titleStyle>
    <p:bodyStyle>
      <a:lvl1pPr marL="228600" indent="-228600" algn="ctr"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ctr"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ctr"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ctr"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ctr"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EFE9F23-CEB0-369E-621E-8AD9DD122FD7}"/>
              </a:ext>
            </a:extLst>
          </p:cNvPr>
          <p:cNvSpPr>
            <a:spLocks noGrp="1"/>
          </p:cNvSpPr>
          <p:nvPr>
            <p:ph type="title"/>
          </p:nvPr>
        </p:nvSpPr>
        <p:spPr>
          <a:xfrm>
            <a:off x="252511" y="675175"/>
            <a:ext cx="11686977" cy="5187836"/>
          </a:xfrm>
        </p:spPr>
        <p:txBody>
          <a:bodyPr>
            <a:normAutofit fontScale="90000"/>
          </a:bodyPr>
          <a:lstStyle/>
          <a:p>
            <a:r>
              <a:rPr lang="en-US" sz="3600" dirty="0">
                <a:solidFill>
                  <a:srgbClr val="005BAA"/>
                </a:solidFill>
              </a:rPr>
              <a:t>Leadership and Management Workshop</a:t>
            </a:r>
            <a:br>
              <a:rPr lang="en-US" sz="3600" dirty="0">
                <a:solidFill>
                  <a:srgbClr val="005BAA"/>
                </a:solidFill>
              </a:rPr>
            </a:br>
            <a:r>
              <a:rPr lang="en-US" sz="3600" dirty="0">
                <a:solidFill>
                  <a:srgbClr val="005BAA"/>
                </a:solidFill>
              </a:rPr>
              <a:t>for Senior Management of</a:t>
            </a:r>
            <a:br>
              <a:rPr lang="en-US" sz="3600" dirty="0">
                <a:solidFill>
                  <a:srgbClr val="005BAA"/>
                </a:solidFill>
              </a:rPr>
            </a:br>
            <a:r>
              <a:rPr lang="en-US" sz="3600" dirty="0">
                <a:solidFill>
                  <a:srgbClr val="005BAA"/>
                </a:solidFill>
              </a:rPr>
              <a:t>RA III and IV Caribbean Members</a:t>
            </a:r>
            <a:br>
              <a:rPr lang="en-US" dirty="0">
                <a:solidFill>
                  <a:srgbClr val="005BAA"/>
                </a:solidFill>
              </a:rPr>
            </a:br>
            <a:br>
              <a:rPr lang="en-US" dirty="0">
                <a:solidFill>
                  <a:srgbClr val="005BAA"/>
                </a:solidFill>
              </a:rPr>
            </a:br>
            <a:r>
              <a:rPr lang="en-US" b="0" dirty="0">
                <a:solidFill>
                  <a:srgbClr val="005BAA"/>
                </a:solidFill>
              </a:rPr>
              <a:t>Practical Exercise 1: </a:t>
            </a:r>
            <a:br>
              <a:rPr lang="en-US" b="0" dirty="0">
                <a:solidFill>
                  <a:srgbClr val="005BAA"/>
                </a:solidFill>
              </a:rPr>
            </a:br>
            <a:r>
              <a:rPr lang="en-US" b="0" dirty="0">
                <a:solidFill>
                  <a:srgbClr val="005BAA"/>
                </a:solidFill>
              </a:rPr>
              <a:t>“Defining the context of your </a:t>
            </a:r>
            <a:r>
              <a:rPr lang="en-US" b="0" dirty="0" err="1">
                <a:solidFill>
                  <a:srgbClr val="005BAA"/>
                </a:solidFill>
              </a:rPr>
              <a:t>NMHS</a:t>
            </a:r>
            <a:r>
              <a:rPr lang="en-US" b="0" dirty="0">
                <a:solidFill>
                  <a:srgbClr val="005BAA"/>
                </a:solidFill>
              </a:rPr>
              <a:t>”</a:t>
            </a:r>
            <a:br>
              <a:rPr lang="en-US" dirty="0">
                <a:solidFill>
                  <a:srgbClr val="005BAA"/>
                </a:solidFill>
              </a:rPr>
            </a:br>
            <a:r>
              <a:rPr lang="en-US" b="0" dirty="0">
                <a:solidFill>
                  <a:srgbClr val="005BAA"/>
                </a:solidFill>
              </a:rPr>
              <a:t>Group No. [</a:t>
            </a:r>
            <a:r>
              <a:rPr lang="en-US" dirty="0">
                <a:solidFill>
                  <a:srgbClr val="005BAA"/>
                </a:solidFill>
              </a:rPr>
              <a:t> 5 </a:t>
            </a:r>
            <a:r>
              <a:rPr lang="en-US" b="0" dirty="0">
                <a:solidFill>
                  <a:srgbClr val="005BAA"/>
                </a:solidFill>
              </a:rPr>
              <a:t>]</a:t>
            </a:r>
            <a:br>
              <a:rPr lang="en-US" dirty="0">
                <a:solidFill>
                  <a:srgbClr val="005BAA"/>
                </a:solidFill>
              </a:rPr>
            </a:br>
            <a:br>
              <a:rPr lang="en-US" dirty="0">
                <a:solidFill>
                  <a:srgbClr val="005BAA"/>
                </a:solidFill>
              </a:rPr>
            </a:br>
            <a:br>
              <a:rPr lang="en-US" dirty="0">
                <a:solidFill>
                  <a:srgbClr val="005BAA"/>
                </a:solidFill>
              </a:rPr>
            </a:br>
            <a:r>
              <a:rPr lang="en-US" sz="2700" b="0" dirty="0">
                <a:solidFill>
                  <a:srgbClr val="005BAA"/>
                </a:solidFill>
              </a:rPr>
              <a:t>Members</a:t>
            </a:r>
            <a:r>
              <a:rPr lang="es-EC" sz="2700" dirty="0">
                <a:solidFill>
                  <a:srgbClr val="005BAA"/>
                </a:solidFill>
              </a:rPr>
              <a:t>: </a:t>
            </a:r>
            <a:r>
              <a:rPr lang="en-US" sz="2700" b="0" dirty="0">
                <a:solidFill>
                  <a:srgbClr val="005BAA"/>
                </a:solidFill>
              </a:rPr>
              <a:t>[ Albert </a:t>
            </a:r>
            <a:r>
              <a:rPr lang="en-US" sz="2700" b="0" dirty="0" err="1">
                <a:solidFill>
                  <a:srgbClr val="005BAA"/>
                </a:solidFill>
              </a:rPr>
              <a:t>Martis</a:t>
            </a:r>
            <a:r>
              <a:rPr lang="en-US" sz="2700" b="0" dirty="0">
                <a:solidFill>
                  <a:srgbClr val="005BAA"/>
                </a:solidFill>
              </a:rPr>
              <a:t>, Sharlene Smith, Kerry Powers, John Bowleg Paul </a:t>
            </a:r>
            <a:r>
              <a:rPr lang="en-US" sz="2700" b="0" dirty="0" err="1">
                <a:solidFill>
                  <a:srgbClr val="005BAA"/>
                </a:solidFill>
              </a:rPr>
              <a:t>Bugeac</a:t>
            </a:r>
            <a:r>
              <a:rPr lang="en-US" sz="2700" b="0" dirty="0">
                <a:solidFill>
                  <a:srgbClr val="005BAA"/>
                </a:solidFill>
              </a:rPr>
              <a:t>]                                                               </a:t>
            </a:r>
            <a:br>
              <a:rPr lang="en-US" dirty="0">
                <a:solidFill>
                  <a:srgbClr val="005BAA"/>
                </a:solidFill>
              </a:rPr>
            </a:br>
            <a:br>
              <a:rPr lang="en-US" dirty="0">
                <a:solidFill>
                  <a:srgbClr val="005BAA"/>
                </a:solidFill>
              </a:rPr>
            </a:br>
            <a:r>
              <a:rPr lang="en-US" sz="2400" b="0" dirty="0">
                <a:solidFill>
                  <a:srgbClr val="005BAA"/>
                </a:solidFill>
              </a:rPr>
              <a:t>Port of Spain, Trinidad and Tobago</a:t>
            </a:r>
            <a:br>
              <a:rPr lang="en-US" sz="2400" b="0" dirty="0">
                <a:solidFill>
                  <a:srgbClr val="005BAA"/>
                </a:solidFill>
              </a:rPr>
            </a:br>
            <a:r>
              <a:rPr lang="en-US" sz="2400" b="0" dirty="0">
                <a:solidFill>
                  <a:srgbClr val="005BAA"/>
                </a:solidFill>
              </a:rPr>
              <a:t>1-5 December 2025</a:t>
            </a:r>
            <a:endParaRPr lang="en-US" b="0" dirty="0"/>
          </a:p>
        </p:txBody>
      </p:sp>
    </p:spTree>
    <p:extLst>
      <p:ext uri="{BB962C8B-B14F-4D97-AF65-F5344CB8AC3E}">
        <p14:creationId xmlns:p14="http://schemas.microsoft.com/office/powerpoint/2010/main" val="28355971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0E24D7-7B11-FDF2-D64B-9DEEF9888E0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58004AB-ADAA-9C57-9C1F-DCB6723136A5}"/>
              </a:ext>
            </a:extLst>
          </p:cNvPr>
          <p:cNvSpPr>
            <a:spLocks noGrp="1"/>
          </p:cNvSpPr>
          <p:nvPr>
            <p:ph type="ctrTitle"/>
          </p:nvPr>
        </p:nvSpPr>
        <p:spPr>
          <a:xfrm>
            <a:off x="508534" y="569290"/>
            <a:ext cx="11174931" cy="685172"/>
          </a:xfrm>
        </p:spPr>
        <p:txBody>
          <a:bodyPr/>
          <a:lstStyle/>
          <a:p>
            <a:r>
              <a:rPr lang="es-EC" sz="3600"/>
              <a:t>Regional/</a:t>
            </a:r>
            <a:r>
              <a:rPr lang="es-EC" sz="3600" err="1"/>
              <a:t>national</a:t>
            </a:r>
            <a:r>
              <a:rPr lang="es-EC" sz="3600"/>
              <a:t> </a:t>
            </a:r>
            <a:r>
              <a:rPr lang="es-EC" sz="3600" err="1"/>
              <a:t>trends</a:t>
            </a:r>
            <a:r>
              <a:rPr lang="es-EC" sz="3600"/>
              <a:t> </a:t>
            </a:r>
            <a:r>
              <a:rPr lang="es-EC" sz="3600" err="1"/>
              <a:t>with</a:t>
            </a:r>
            <a:r>
              <a:rPr lang="es-EC" sz="3600"/>
              <a:t> </a:t>
            </a:r>
            <a:r>
              <a:rPr lang="es-EC" sz="3600" err="1"/>
              <a:t>potential</a:t>
            </a:r>
            <a:r>
              <a:rPr lang="es-EC" sz="3600"/>
              <a:t> </a:t>
            </a:r>
            <a:r>
              <a:rPr lang="es-EC" sz="3600" err="1"/>
              <a:t>impact</a:t>
            </a:r>
            <a:r>
              <a:rPr lang="es-EC" sz="3600"/>
              <a:t> in NMHSs</a:t>
            </a:r>
            <a:endParaRPr lang="fr-FR" sz="3600"/>
          </a:p>
        </p:txBody>
      </p:sp>
      <p:sp>
        <p:nvSpPr>
          <p:cNvPr id="4" name="Sous-titre 2">
            <a:extLst>
              <a:ext uri="{FF2B5EF4-FFF2-40B4-BE49-F238E27FC236}">
                <a16:creationId xmlns:a16="http://schemas.microsoft.com/office/drawing/2014/main" id="{44EAD6BA-C1E7-3D7A-5254-B1F243FD58B8}"/>
              </a:ext>
            </a:extLst>
          </p:cNvPr>
          <p:cNvSpPr txBox="1">
            <a:spLocks/>
          </p:cNvSpPr>
          <p:nvPr/>
        </p:nvSpPr>
        <p:spPr>
          <a:xfrm>
            <a:off x="1398471" y="1430497"/>
            <a:ext cx="9144000" cy="477499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457200" marR="0" lvl="0" indent="-457200" algn="l" defTabSz="914400" rtl="0" eaLnBrk="1" fontAlgn="auto" latinLnBrk="0" hangingPunct="1">
              <a:lnSpc>
                <a:spcPct val="90000"/>
              </a:lnSpc>
              <a:spcBef>
                <a:spcPts val="1000"/>
              </a:spcBef>
              <a:spcAft>
                <a:spcPts val="0"/>
              </a:spcAft>
              <a:buClrTx/>
              <a:buSzTx/>
              <a:buFont typeface="+mj-lt"/>
              <a:buAutoNum type="arabicPeriod"/>
              <a:tabLst/>
              <a:defRPr/>
            </a:pPr>
            <a:r>
              <a:rPr kumimoji="0" lang="fr-FR"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Financial &amp; Human </a:t>
            </a:r>
            <a:r>
              <a:rPr kumimoji="0" lang="fr-FR"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Resources</a:t>
            </a:r>
            <a:r>
              <a:rPr kumimoji="0" lang="fr-FR"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fr-FR"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Constraints</a:t>
            </a:r>
            <a:r>
              <a:rPr kumimoji="0" lang="fr-FR"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lang="fr-FR" dirty="0">
                <a:solidFill>
                  <a:prstClr val="black"/>
                </a:solidFill>
              </a:rPr>
              <a:t>national </a:t>
            </a:r>
            <a:r>
              <a:rPr lang="fr-FR" dirty="0" err="1">
                <a:solidFill>
                  <a:prstClr val="black"/>
                </a:solidFill>
              </a:rPr>
              <a:t>government</a:t>
            </a:r>
            <a:r>
              <a:rPr lang="fr-FR" dirty="0">
                <a:solidFill>
                  <a:prstClr val="black"/>
                </a:solidFill>
              </a:rPr>
              <a:t> </a:t>
            </a:r>
            <a:r>
              <a:rPr lang="fr-FR" dirty="0" err="1">
                <a:solidFill>
                  <a:prstClr val="black"/>
                </a:solidFill>
              </a:rPr>
              <a:t>commitment</a:t>
            </a:r>
            <a:r>
              <a:rPr kumimoji="0" lang="fr-FR"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fr-FR"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increase</a:t>
            </a:r>
            <a:r>
              <a:rPr kumimoji="0" lang="fr-FR"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of </a:t>
            </a:r>
            <a:r>
              <a:rPr kumimoji="0" lang="fr-FR"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deman</a:t>
            </a:r>
            <a:r>
              <a:rPr lang="fr-FR" dirty="0">
                <a:solidFill>
                  <a:prstClr val="black"/>
                </a:solidFill>
              </a:rPr>
              <a:t>d of the services for the global agenda </a:t>
            </a:r>
            <a:r>
              <a:rPr lang="fr-FR" dirty="0" err="1">
                <a:solidFill>
                  <a:prstClr val="black"/>
                </a:solidFill>
              </a:rPr>
              <a:t>yet</a:t>
            </a:r>
            <a:r>
              <a:rPr lang="fr-FR" dirty="0">
                <a:solidFill>
                  <a:prstClr val="black"/>
                </a:solidFill>
              </a:rPr>
              <a:t> </a:t>
            </a:r>
            <a:r>
              <a:rPr lang="fr-FR" dirty="0" err="1">
                <a:solidFill>
                  <a:prstClr val="black"/>
                </a:solidFill>
              </a:rPr>
              <a:t>reduction</a:t>
            </a:r>
            <a:r>
              <a:rPr lang="fr-FR" dirty="0">
                <a:solidFill>
                  <a:prstClr val="black"/>
                </a:solidFill>
              </a:rPr>
              <a:t> of </a:t>
            </a:r>
            <a:r>
              <a:rPr lang="fr-FR" dirty="0" err="1">
                <a:solidFill>
                  <a:prstClr val="black"/>
                </a:solidFill>
              </a:rPr>
              <a:t>number</a:t>
            </a:r>
            <a:r>
              <a:rPr lang="fr-FR" dirty="0">
                <a:solidFill>
                  <a:prstClr val="black"/>
                </a:solidFill>
              </a:rPr>
              <a:t> of </a:t>
            </a:r>
            <a:r>
              <a:rPr lang="fr-FR" dirty="0" err="1">
                <a:solidFill>
                  <a:prstClr val="black"/>
                </a:solidFill>
              </a:rPr>
              <a:t>employees</a:t>
            </a:r>
            <a:r>
              <a:rPr lang="fr-FR" dirty="0">
                <a:solidFill>
                  <a:prstClr val="black"/>
                </a:solidFill>
              </a:rPr>
              <a:t> for the </a:t>
            </a:r>
            <a:r>
              <a:rPr lang="fr-FR" dirty="0" err="1">
                <a:solidFill>
                  <a:prstClr val="black"/>
                </a:solidFill>
              </a:rPr>
              <a:t>implementation</a:t>
            </a:r>
            <a:r>
              <a:rPr lang="fr-FR" dirty="0">
                <a:solidFill>
                  <a:prstClr val="black"/>
                </a:solidFill>
              </a:rPr>
              <a:t> of the global agenda.</a:t>
            </a:r>
          </a:p>
          <a:p>
            <a:pPr marL="457200" marR="0" lvl="0" indent="-457200" algn="l" defTabSz="914400" rtl="0" eaLnBrk="1" fontAlgn="auto" latinLnBrk="0" hangingPunct="1">
              <a:lnSpc>
                <a:spcPct val="90000"/>
              </a:lnSpc>
              <a:spcBef>
                <a:spcPts val="1000"/>
              </a:spcBef>
              <a:spcAft>
                <a:spcPts val="0"/>
              </a:spcAft>
              <a:buClrTx/>
              <a:buSzTx/>
              <a:buFont typeface="+mj-lt"/>
              <a:buAutoNum type="arabicPeriod"/>
              <a:tabLst/>
              <a:defRPr/>
            </a:pPr>
            <a:r>
              <a:rPr kumimoji="0" lang="fr-FR"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Use of A</a:t>
            </a:r>
            <a:r>
              <a:rPr lang="fr-FR" dirty="0">
                <a:solidFill>
                  <a:prstClr val="black"/>
                </a:solidFill>
              </a:rPr>
              <a:t>I – </a:t>
            </a:r>
            <a:r>
              <a:rPr lang="fr-FR" dirty="0" err="1">
                <a:solidFill>
                  <a:prstClr val="black"/>
                </a:solidFill>
              </a:rPr>
              <a:t>embracing</a:t>
            </a:r>
            <a:r>
              <a:rPr lang="fr-FR" dirty="0">
                <a:solidFill>
                  <a:prstClr val="black"/>
                </a:solidFill>
              </a:rPr>
              <a:t> the use of </a:t>
            </a:r>
            <a:r>
              <a:rPr lang="fr-FR" dirty="0" err="1">
                <a:solidFill>
                  <a:prstClr val="black"/>
                </a:solidFill>
              </a:rPr>
              <a:t>Technology</a:t>
            </a:r>
            <a:r>
              <a:rPr lang="fr-FR" dirty="0">
                <a:solidFill>
                  <a:prstClr val="black"/>
                </a:solidFill>
              </a:rPr>
              <a:t>, </a:t>
            </a:r>
            <a:r>
              <a:rPr lang="fr-FR" dirty="0" err="1">
                <a:solidFill>
                  <a:prstClr val="black"/>
                </a:solidFill>
              </a:rPr>
              <a:t>making</a:t>
            </a:r>
            <a:r>
              <a:rPr lang="fr-FR" dirty="0">
                <a:solidFill>
                  <a:prstClr val="black"/>
                </a:solidFill>
              </a:rPr>
              <a:t> </a:t>
            </a:r>
            <a:r>
              <a:rPr lang="fr-FR" dirty="0" err="1">
                <a:solidFill>
                  <a:prstClr val="black"/>
                </a:solidFill>
              </a:rPr>
              <a:t>our</a:t>
            </a:r>
            <a:r>
              <a:rPr lang="fr-FR" dirty="0">
                <a:solidFill>
                  <a:prstClr val="black"/>
                </a:solidFill>
              </a:rPr>
              <a:t> services more efficient </a:t>
            </a:r>
            <a:r>
              <a:rPr lang="fr-FR" dirty="0" err="1">
                <a:solidFill>
                  <a:prstClr val="black"/>
                </a:solidFill>
              </a:rPr>
              <a:t>through</a:t>
            </a:r>
            <a:r>
              <a:rPr lang="fr-FR" dirty="0">
                <a:solidFill>
                  <a:prstClr val="black"/>
                </a:solidFill>
              </a:rPr>
              <a:t> training of staff </a:t>
            </a:r>
            <a:r>
              <a:rPr lang="fr-FR" dirty="0" err="1">
                <a:solidFill>
                  <a:prstClr val="black"/>
                </a:solidFill>
              </a:rPr>
              <a:t>with</a:t>
            </a:r>
            <a:r>
              <a:rPr lang="fr-FR" dirty="0">
                <a:solidFill>
                  <a:prstClr val="black"/>
                </a:solidFill>
              </a:rPr>
              <a:t> </a:t>
            </a:r>
            <a:r>
              <a:rPr lang="fr-FR" dirty="0" err="1">
                <a:solidFill>
                  <a:prstClr val="black"/>
                </a:solidFill>
              </a:rPr>
              <a:t>necessary</a:t>
            </a:r>
            <a:r>
              <a:rPr lang="fr-FR" dirty="0">
                <a:solidFill>
                  <a:prstClr val="black"/>
                </a:solidFill>
              </a:rPr>
              <a:t> </a:t>
            </a:r>
            <a:r>
              <a:rPr lang="fr-FR" dirty="0" err="1">
                <a:solidFill>
                  <a:prstClr val="black"/>
                </a:solidFill>
              </a:rPr>
              <a:t>skill</a:t>
            </a:r>
            <a:r>
              <a:rPr lang="fr-FR" dirty="0">
                <a:solidFill>
                  <a:prstClr val="black"/>
                </a:solidFill>
              </a:rPr>
              <a:t> set to </a:t>
            </a:r>
            <a:r>
              <a:rPr lang="fr-FR" dirty="0" err="1">
                <a:solidFill>
                  <a:prstClr val="black"/>
                </a:solidFill>
              </a:rPr>
              <a:t>ensure</a:t>
            </a:r>
            <a:r>
              <a:rPr lang="fr-FR" dirty="0">
                <a:solidFill>
                  <a:prstClr val="black"/>
                </a:solidFill>
              </a:rPr>
              <a:t> </a:t>
            </a:r>
            <a:r>
              <a:rPr lang="fr-FR" dirty="0" err="1">
                <a:solidFill>
                  <a:prstClr val="black"/>
                </a:solidFill>
              </a:rPr>
              <a:t>proper</a:t>
            </a:r>
            <a:r>
              <a:rPr lang="fr-FR" dirty="0">
                <a:solidFill>
                  <a:prstClr val="black"/>
                </a:solidFill>
              </a:rPr>
              <a:t> use.</a:t>
            </a:r>
          </a:p>
          <a:p>
            <a:pPr marL="457200" marR="0" lvl="0" indent="-457200" algn="l" defTabSz="914400" rtl="0" eaLnBrk="1" fontAlgn="auto" latinLnBrk="0" hangingPunct="1">
              <a:lnSpc>
                <a:spcPct val="90000"/>
              </a:lnSpc>
              <a:spcBef>
                <a:spcPts val="1000"/>
              </a:spcBef>
              <a:spcAft>
                <a:spcPts val="0"/>
              </a:spcAft>
              <a:buClrTx/>
              <a:buSzTx/>
              <a:buFont typeface="+mj-lt"/>
              <a:buAutoNum type="arabicPeriod"/>
              <a:tabLst/>
              <a:defRPr/>
            </a:pPr>
            <a:r>
              <a:rPr kumimoji="0" lang="fr-FR"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Private</a:t>
            </a:r>
            <a:r>
              <a:rPr kumimoji="0" lang="fr-FR"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fr-FR"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Sector</a:t>
            </a:r>
            <a:r>
              <a:rPr kumimoji="0" lang="fr-FR"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partnerships </a:t>
            </a:r>
            <a:r>
              <a:rPr kumimoji="0" lang="fr-FR"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provide</a:t>
            </a:r>
            <a:r>
              <a:rPr kumimoji="0" lang="fr-FR"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more </a:t>
            </a:r>
            <a:r>
              <a:rPr kumimoji="0" lang="fr-FR"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benefit</a:t>
            </a:r>
            <a:r>
              <a:rPr kumimoji="0" lang="fr-FR"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on </a:t>
            </a:r>
            <a:r>
              <a:rPr kumimoji="0" lang="fr-FR"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larger</a:t>
            </a:r>
            <a:r>
              <a:rPr kumimoji="0" lang="fr-FR"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fr-FR"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scale</a:t>
            </a:r>
            <a:r>
              <a:rPr kumimoji="0" lang="fr-FR"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fr-FR"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projects</a:t>
            </a:r>
            <a:r>
              <a:rPr kumimoji="0" lang="fr-FR"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as the public </a:t>
            </a:r>
            <a:r>
              <a:rPr kumimoji="0" lang="fr-FR"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sector</a:t>
            </a:r>
            <a:r>
              <a:rPr kumimoji="0" lang="fr-FR"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fr-FR"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it</a:t>
            </a:r>
            <a:r>
              <a:rPr kumimoji="0" lang="fr-FR"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fr-FR"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is</a:t>
            </a:r>
            <a:r>
              <a:rPr kumimoji="0" lang="fr-FR"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fr-FR"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our</a:t>
            </a:r>
            <a:r>
              <a:rPr kumimoji="0" lang="fr-FR"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fr-FR"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responsibility</a:t>
            </a:r>
            <a:r>
              <a:rPr kumimoji="0" lang="fr-FR"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to </a:t>
            </a:r>
            <a:r>
              <a:rPr kumimoji="0" lang="fr-FR"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take</a:t>
            </a:r>
            <a:r>
              <a:rPr kumimoji="0" lang="fr-FR"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the first </a:t>
            </a:r>
            <a:r>
              <a:rPr kumimoji="0" lang="fr-FR"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step</a:t>
            </a:r>
            <a:r>
              <a:rPr kumimoji="0" lang="fr-FR"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for </a:t>
            </a:r>
            <a:r>
              <a:rPr kumimoji="0" lang="fr-FR"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creating</a:t>
            </a:r>
            <a:r>
              <a:rPr kumimoji="0" lang="fr-FR"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fr-FR"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policies</a:t>
            </a:r>
            <a:r>
              <a:rPr kumimoji="0" lang="fr-FR"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r>
              <a:rPr kumimoji="0" lang="fr-FR"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MoU’s</a:t>
            </a:r>
            <a:r>
              <a:rPr lang="fr-FR" dirty="0">
                <a:solidFill>
                  <a:prstClr val="black"/>
                </a:solidFill>
              </a:rPr>
              <a:t>, in addition to forming </a:t>
            </a:r>
            <a:r>
              <a:rPr lang="fr-FR" dirty="0" err="1">
                <a:solidFill>
                  <a:prstClr val="black"/>
                </a:solidFill>
              </a:rPr>
              <a:t>potential</a:t>
            </a:r>
            <a:r>
              <a:rPr lang="fr-FR" dirty="0">
                <a:solidFill>
                  <a:prstClr val="black"/>
                </a:solidFill>
              </a:rPr>
              <a:t> collaboration </a:t>
            </a:r>
            <a:r>
              <a:rPr lang="fr-FR" dirty="0" err="1">
                <a:solidFill>
                  <a:prstClr val="black"/>
                </a:solidFill>
              </a:rPr>
              <a:t>with</a:t>
            </a:r>
            <a:r>
              <a:rPr lang="fr-FR" dirty="0">
                <a:solidFill>
                  <a:prstClr val="black"/>
                </a:solidFill>
              </a:rPr>
              <a:t> </a:t>
            </a:r>
            <a:r>
              <a:rPr lang="fr-FR" dirty="0" err="1">
                <a:solidFill>
                  <a:prstClr val="black"/>
                </a:solidFill>
              </a:rPr>
              <a:t>retirees</a:t>
            </a:r>
            <a:r>
              <a:rPr lang="fr-FR" dirty="0">
                <a:solidFill>
                  <a:prstClr val="black"/>
                </a:solidFill>
              </a:rPr>
              <a:t> </a:t>
            </a:r>
            <a:r>
              <a:rPr lang="fr-FR" dirty="0" err="1">
                <a:solidFill>
                  <a:prstClr val="black"/>
                </a:solidFill>
              </a:rPr>
              <a:t>who</a:t>
            </a:r>
            <a:r>
              <a:rPr lang="fr-FR" dirty="0">
                <a:solidFill>
                  <a:prstClr val="black"/>
                </a:solidFill>
              </a:rPr>
              <a:t> </a:t>
            </a:r>
            <a:r>
              <a:rPr lang="fr-FR" dirty="0" err="1">
                <a:solidFill>
                  <a:prstClr val="black"/>
                </a:solidFill>
              </a:rPr>
              <a:t>would</a:t>
            </a:r>
            <a:r>
              <a:rPr lang="fr-FR" dirty="0">
                <a:solidFill>
                  <a:prstClr val="black"/>
                </a:solidFill>
              </a:rPr>
              <a:t> have </a:t>
            </a:r>
            <a:r>
              <a:rPr lang="fr-FR" dirty="0" err="1">
                <a:solidFill>
                  <a:prstClr val="black"/>
                </a:solidFill>
              </a:rPr>
              <a:t>experience</a:t>
            </a:r>
            <a:r>
              <a:rPr lang="fr-FR" dirty="0">
                <a:solidFill>
                  <a:prstClr val="black"/>
                </a:solidFill>
              </a:rPr>
              <a:t> to continue </a:t>
            </a:r>
            <a:r>
              <a:rPr lang="fr-FR" dirty="0" err="1">
                <a:solidFill>
                  <a:prstClr val="black"/>
                </a:solidFill>
              </a:rPr>
              <a:t>assisting</a:t>
            </a:r>
            <a:r>
              <a:rPr lang="fr-FR" dirty="0">
                <a:solidFill>
                  <a:prstClr val="black"/>
                </a:solidFill>
              </a:rPr>
              <a:t> the </a:t>
            </a:r>
            <a:r>
              <a:rPr lang="fr-FR" dirty="0" err="1">
                <a:solidFill>
                  <a:prstClr val="black"/>
                </a:solidFill>
              </a:rPr>
              <a:t>government</a:t>
            </a:r>
            <a:r>
              <a:rPr lang="fr-FR" dirty="0">
                <a:solidFill>
                  <a:prstClr val="black"/>
                </a:solidFill>
              </a:rPr>
              <a:t> </a:t>
            </a:r>
            <a:r>
              <a:rPr lang="fr-FR" dirty="0" err="1">
                <a:solidFill>
                  <a:prstClr val="black"/>
                </a:solidFill>
              </a:rPr>
              <a:t>through</a:t>
            </a:r>
            <a:r>
              <a:rPr lang="fr-FR" dirty="0">
                <a:solidFill>
                  <a:prstClr val="black"/>
                </a:solidFill>
              </a:rPr>
              <a:t> </a:t>
            </a:r>
            <a:r>
              <a:rPr lang="fr-FR" dirty="0" err="1">
                <a:solidFill>
                  <a:prstClr val="black"/>
                </a:solidFill>
              </a:rPr>
              <a:t>consultancy</a:t>
            </a:r>
            <a:r>
              <a:rPr lang="fr-FR" dirty="0">
                <a:solidFill>
                  <a:prstClr val="black"/>
                </a:solidFill>
              </a:rPr>
              <a:t> .</a:t>
            </a:r>
            <a:endParaRPr kumimoji="0" lang="fr-FR"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457200" marR="0" lvl="0" indent="-457200" algn="l" defTabSz="914400" rtl="0" eaLnBrk="1" fontAlgn="auto" latinLnBrk="0" hangingPunct="1">
              <a:lnSpc>
                <a:spcPct val="90000"/>
              </a:lnSpc>
              <a:spcBef>
                <a:spcPts val="1000"/>
              </a:spcBef>
              <a:spcAft>
                <a:spcPts val="0"/>
              </a:spcAft>
              <a:buClrTx/>
              <a:buSzTx/>
              <a:buFont typeface="+mj-lt"/>
              <a:buAutoNum type="arabicPeriod"/>
              <a:tabLst/>
              <a:defRPr/>
            </a:pPr>
            <a:endParaRPr lang="fr-FR" dirty="0">
              <a:solidFill>
                <a:prstClr val="black"/>
              </a:solidFill>
            </a:endParaRPr>
          </a:p>
          <a:p>
            <a:pPr marL="457200" marR="0" lvl="0" indent="-457200" algn="l" defTabSz="914400" rtl="0" eaLnBrk="1" fontAlgn="auto" latinLnBrk="0" hangingPunct="1">
              <a:lnSpc>
                <a:spcPct val="90000"/>
              </a:lnSpc>
              <a:spcBef>
                <a:spcPts val="1000"/>
              </a:spcBef>
              <a:spcAft>
                <a:spcPts val="0"/>
              </a:spcAft>
              <a:buClrTx/>
              <a:buSzTx/>
              <a:buFont typeface="+mj-lt"/>
              <a:buAutoNum type="arabicPeriod"/>
              <a:tabLst/>
              <a:defRPr/>
            </a:pPr>
            <a:endParaRPr kumimoji="0" lang="fr-FR"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fr-FR"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152792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3A854F-8579-7DA0-0C7A-406A4136D4A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D157662-0AB0-9CBB-F2F4-CD114CA7F7CB}"/>
              </a:ext>
            </a:extLst>
          </p:cNvPr>
          <p:cNvSpPr>
            <a:spLocks noGrp="1"/>
          </p:cNvSpPr>
          <p:nvPr>
            <p:ph type="ctrTitle"/>
          </p:nvPr>
        </p:nvSpPr>
        <p:spPr>
          <a:xfrm>
            <a:off x="508534" y="166954"/>
            <a:ext cx="11174931" cy="685172"/>
          </a:xfrm>
        </p:spPr>
        <p:txBody>
          <a:bodyPr/>
          <a:lstStyle/>
          <a:p>
            <a:r>
              <a:rPr lang="es-EC" sz="3600" err="1"/>
              <a:t>Persistent</a:t>
            </a:r>
            <a:r>
              <a:rPr lang="es-EC" sz="3600"/>
              <a:t> gaps and </a:t>
            </a:r>
            <a:r>
              <a:rPr lang="es-EC" sz="3600" err="1"/>
              <a:t>challenges</a:t>
            </a:r>
            <a:r>
              <a:rPr lang="es-EC" sz="3600"/>
              <a:t> </a:t>
            </a:r>
            <a:r>
              <a:rPr lang="es-EC" sz="3600" err="1"/>
              <a:t>ahead</a:t>
            </a:r>
            <a:r>
              <a:rPr lang="es-EC" sz="3600"/>
              <a:t>:</a:t>
            </a:r>
            <a:endParaRPr lang="fr-FR" sz="3600"/>
          </a:p>
        </p:txBody>
      </p:sp>
      <p:sp>
        <p:nvSpPr>
          <p:cNvPr id="4" name="Sous-titre 2">
            <a:extLst>
              <a:ext uri="{FF2B5EF4-FFF2-40B4-BE49-F238E27FC236}">
                <a16:creationId xmlns:a16="http://schemas.microsoft.com/office/drawing/2014/main" id="{E3D55F44-0830-3664-73A5-09D3755056E1}"/>
              </a:ext>
            </a:extLst>
          </p:cNvPr>
          <p:cNvSpPr txBox="1">
            <a:spLocks/>
          </p:cNvSpPr>
          <p:nvPr/>
        </p:nvSpPr>
        <p:spPr>
          <a:xfrm>
            <a:off x="508534" y="1348202"/>
            <a:ext cx="11174931" cy="5342844"/>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457200" marR="0" lvl="0" indent="-457200" algn="l" defTabSz="914400" rtl="0" eaLnBrk="1" fontAlgn="auto" latinLnBrk="0" hangingPunct="1">
              <a:lnSpc>
                <a:spcPct val="90000"/>
              </a:lnSpc>
              <a:spcBef>
                <a:spcPts val="1000"/>
              </a:spcBef>
              <a:spcAft>
                <a:spcPts val="0"/>
              </a:spcAft>
              <a:buClrTx/>
              <a:buSzTx/>
              <a:buFont typeface="+mj-lt"/>
              <a:buAutoNum type="arabicPeriod"/>
              <a:tabLst/>
              <a:defRPr/>
            </a:pPr>
            <a:r>
              <a:rPr lang="fr-FR" dirty="0" err="1">
                <a:solidFill>
                  <a:prstClr val="black"/>
                </a:solidFill>
              </a:rPr>
              <a:t>Retention</a:t>
            </a:r>
            <a:r>
              <a:rPr lang="fr-FR" dirty="0">
                <a:solidFill>
                  <a:prstClr val="black"/>
                </a:solidFill>
              </a:rPr>
              <a:t> of staff – </a:t>
            </a:r>
            <a:r>
              <a:rPr lang="en-US" dirty="0"/>
              <a:t>Retention efforts are becoming increasingly difficult as staff require stronger incentives, clearer career pathways, and more supportive workplace conditions to stay engaged and committed to NHMS, making it harder to maintain a stable and experienced workforce.</a:t>
            </a:r>
            <a:r>
              <a:rPr lang="fr-FR" dirty="0">
                <a:solidFill>
                  <a:prstClr val="black"/>
                </a:solidFill>
              </a:rPr>
              <a:t> (</a:t>
            </a:r>
            <a:r>
              <a:rPr lang="fr-FR" dirty="0" err="1">
                <a:solidFill>
                  <a:prstClr val="black"/>
                </a:solidFill>
              </a:rPr>
              <a:t>external</a:t>
            </a:r>
            <a:r>
              <a:rPr lang="fr-FR" dirty="0">
                <a:solidFill>
                  <a:prstClr val="black"/>
                </a:solidFill>
              </a:rPr>
              <a:t>)</a:t>
            </a:r>
          </a:p>
          <a:p>
            <a:pPr marL="457200" marR="0" lvl="0" indent="-457200" algn="l" defTabSz="914400" rtl="0" eaLnBrk="1" fontAlgn="auto" latinLnBrk="0" hangingPunct="1">
              <a:lnSpc>
                <a:spcPct val="90000"/>
              </a:lnSpc>
              <a:spcBef>
                <a:spcPts val="1000"/>
              </a:spcBef>
              <a:spcAft>
                <a:spcPts val="0"/>
              </a:spcAft>
              <a:buClrTx/>
              <a:buSzTx/>
              <a:buFont typeface="+mj-lt"/>
              <a:buAutoNum type="arabicPeriod"/>
              <a:tabLst/>
              <a:defRPr/>
            </a:pPr>
            <a:r>
              <a:rPr lang="fr-FR" dirty="0">
                <a:solidFill>
                  <a:prstClr val="black"/>
                </a:solidFill>
              </a:rPr>
              <a:t>Global </a:t>
            </a:r>
            <a:r>
              <a:rPr lang="fr-FR" dirty="0" err="1">
                <a:solidFill>
                  <a:prstClr val="black"/>
                </a:solidFill>
              </a:rPr>
              <a:t>competition</a:t>
            </a:r>
            <a:r>
              <a:rPr lang="fr-FR" dirty="0">
                <a:solidFill>
                  <a:prstClr val="black"/>
                </a:solidFill>
              </a:rPr>
              <a:t> – </a:t>
            </a:r>
            <a:r>
              <a:rPr lang="en-US" dirty="0"/>
              <a:t>Rising global competition from organizations that claim they can maintain and manage systems more efficiently is putting pressure on NHMS to demonstrate its unique value, maintain high standards, and continually improve capabilities to remain the trusted provider.</a:t>
            </a:r>
            <a:r>
              <a:rPr lang="fr-FR" dirty="0">
                <a:solidFill>
                  <a:prstClr val="black"/>
                </a:solidFill>
              </a:rPr>
              <a:t>(</a:t>
            </a:r>
            <a:r>
              <a:rPr lang="fr-FR" dirty="0" err="1">
                <a:solidFill>
                  <a:prstClr val="black"/>
                </a:solidFill>
              </a:rPr>
              <a:t>external</a:t>
            </a:r>
            <a:r>
              <a:rPr lang="fr-FR" dirty="0">
                <a:solidFill>
                  <a:prstClr val="black"/>
                </a:solidFill>
              </a:rPr>
              <a:t>)</a:t>
            </a:r>
          </a:p>
          <a:p>
            <a:pPr marL="457200" marR="0" lvl="0" indent="-457200" algn="l" defTabSz="914400" rtl="0" eaLnBrk="1" fontAlgn="auto" latinLnBrk="0" hangingPunct="1">
              <a:lnSpc>
                <a:spcPct val="90000"/>
              </a:lnSpc>
              <a:spcBef>
                <a:spcPts val="1000"/>
              </a:spcBef>
              <a:spcAft>
                <a:spcPts val="0"/>
              </a:spcAft>
              <a:buClrTx/>
              <a:buSzTx/>
              <a:buFont typeface="+mj-lt"/>
              <a:buAutoNum type="arabicPeriod"/>
              <a:tabLst/>
              <a:defRPr/>
            </a:pPr>
            <a:r>
              <a:rPr kumimoji="0" lang="fr-FR" sz="24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Infrastructure – </a:t>
            </a:r>
            <a:r>
              <a:rPr lang="en-US" dirty="0"/>
              <a:t>As infrastructure across the nation becomes increasingly AI-driven and technologically sophisticated, NHMS must navigate how to harness these advancements effectively while operating within tight budget constraints; turning this complexity into an opportunity to streamline work, enhance service delivery, and make our jobs easier rather than harder.</a:t>
            </a:r>
            <a:r>
              <a:rPr kumimoji="0" lang="fr-FR" sz="24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endParaRPr kumimoji="0" lang="fr-FR"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fr-FR"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fr-FR"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4339601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87C7E7-EA35-40F7-DF88-C56AEA4EE6B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41D5A5D-0D32-26B3-FE71-07B5DDD733CD}"/>
              </a:ext>
            </a:extLst>
          </p:cNvPr>
          <p:cNvSpPr>
            <a:spLocks noGrp="1"/>
          </p:cNvSpPr>
          <p:nvPr>
            <p:ph type="ctrTitle"/>
          </p:nvPr>
        </p:nvSpPr>
        <p:spPr>
          <a:xfrm>
            <a:off x="794284" y="381838"/>
            <a:ext cx="11174931" cy="685172"/>
          </a:xfrm>
        </p:spPr>
        <p:txBody>
          <a:bodyPr/>
          <a:lstStyle/>
          <a:p>
            <a:r>
              <a:rPr lang="es-EC" sz="3200" err="1"/>
              <a:t>Pragmatic</a:t>
            </a:r>
            <a:r>
              <a:rPr lang="es-EC" sz="3200"/>
              <a:t> </a:t>
            </a:r>
            <a:r>
              <a:rPr lang="es-EC" sz="3200" err="1"/>
              <a:t>actions</a:t>
            </a:r>
            <a:r>
              <a:rPr lang="es-EC" sz="3200"/>
              <a:t> </a:t>
            </a:r>
            <a:r>
              <a:rPr lang="es-EC" sz="3200" err="1"/>
              <a:t>to</a:t>
            </a:r>
            <a:r>
              <a:rPr lang="es-EC" sz="3200"/>
              <a:t> </a:t>
            </a:r>
            <a:r>
              <a:rPr lang="es-EC" sz="3200" err="1"/>
              <a:t>address</a:t>
            </a:r>
            <a:r>
              <a:rPr lang="es-EC" sz="3200"/>
              <a:t> </a:t>
            </a:r>
            <a:r>
              <a:rPr lang="es-EC" sz="3200" err="1"/>
              <a:t>current</a:t>
            </a:r>
            <a:r>
              <a:rPr lang="es-EC" sz="3200"/>
              <a:t> gaps and </a:t>
            </a:r>
            <a:r>
              <a:rPr lang="es-EC" sz="3200" err="1"/>
              <a:t>face</a:t>
            </a:r>
            <a:r>
              <a:rPr lang="es-EC" sz="3200"/>
              <a:t> </a:t>
            </a:r>
            <a:r>
              <a:rPr lang="es-EC" sz="3200" err="1"/>
              <a:t>challenges</a:t>
            </a:r>
            <a:r>
              <a:rPr lang="es-EC" sz="3200"/>
              <a:t> </a:t>
            </a:r>
            <a:r>
              <a:rPr lang="es-EC" sz="3200" err="1"/>
              <a:t>ahead</a:t>
            </a:r>
            <a:r>
              <a:rPr lang="es-EC" sz="3200"/>
              <a:t>:</a:t>
            </a:r>
            <a:endParaRPr lang="fr-FR" sz="3200"/>
          </a:p>
        </p:txBody>
      </p:sp>
      <p:sp>
        <p:nvSpPr>
          <p:cNvPr id="4" name="Sous-titre 2">
            <a:extLst>
              <a:ext uri="{FF2B5EF4-FFF2-40B4-BE49-F238E27FC236}">
                <a16:creationId xmlns:a16="http://schemas.microsoft.com/office/drawing/2014/main" id="{F3F07446-7E49-B259-3F7B-3A222DADAA0A}"/>
              </a:ext>
            </a:extLst>
          </p:cNvPr>
          <p:cNvSpPr txBox="1">
            <a:spLocks/>
          </p:cNvSpPr>
          <p:nvPr/>
        </p:nvSpPr>
        <p:spPr>
          <a:xfrm>
            <a:off x="1398471" y="1430499"/>
            <a:ext cx="9144000" cy="199850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457200" marR="0" lvl="0" indent="-457200" algn="l" defTabSz="914400" rtl="0" eaLnBrk="1" fontAlgn="auto" latinLnBrk="0" hangingPunct="1">
              <a:lnSpc>
                <a:spcPct val="90000"/>
              </a:lnSpc>
              <a:spcBef>
                <a:spcPts val="1000"/>
              </a:spcBef>
              <a:spcAft>
                <a:spcPts val="0"/>
              </a:spcAft>
              <a:buClrTx/>
              <a:buSzTx/>
              <a:buFont typeface="+mj-lt"/>
              <a:buAutoNum type="arabicPeriod"/>
              <a:tabLst/>
              <a:defRPr/>
            </a:pPr>
            <a:r>
              <a:rPr kumimoji="0" lang="fr-FR"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Making</a:t>
            </a:r>
            <a:r>
              <a:rPr kumimoji="0" lang="fr-FR"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fr-FR"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it</a:t>
            </a:r>
            <a:r>
              <a:rPr kumimoji="0" lang="fr-FR"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more lucrative </a:t>
            </a:r>
            <a:r>
              <a:rPr kumimoji="0" lang="fr-FR"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through</a:t>
            </a:r>
            <a:r>
              <a:rPr kumimoji="0" lang="fr-FR"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fr-FR"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incentives</a:t>
            </a:r>
            <a:r>
              <a:rPr kumimoji="0" lang="fr-FR"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lang="fr-FR" dirty="0" err="1">
                <a:solidFill>
                  <a:prstClr val="black"/>
                </a:solidFill>
              </a:rPr>
              <a:t>that</a:t>
            </a:r>
            <a:r>
              <a:rPr lang="fr-FR" dirty="0">
                <a:solidFill>
                  <a:prstClr val="black"/>
                </a:solidFill>
              </a:rPr>
              <a:t> </a:t>
            </a:r>
            <a:r>
              <a:rPr lang="fr-FR" dirty="0" err="1">
                <a:solidFill>
                  <a:prstClr val="black"/>
                </a:solidFill>
              </a:rPr>
              <a:t>aren’t</a:t>
            </a:r>
            <a:r>
              <a:rPr lang="fr-FR" dirty="0">
                <a:solidFill>
                  <a:prstClr val="black"/>
                </a:solidFill>
              </a:rPr>
              <a:t> </a:t>
            </a:r>
            <a:r>
              <a:rPr lang="fr-FR" dirty="0" err="1">
                <a:solidFill>
                  <a:prstClr val="black"/>
                </a:solidFill>
              </a:rPr>
              <a:t>financially</a:t>
            </a:r>
            <a:r>
              <a:rPr lang="fr-FR" dirty="0">
                <a:solidFill>
                  <a:prstClr val="black"/>
                </a:solidFill>
              </a:rPr>
              <a:t> </a:t>
            </a:r>
            <a:r>
              <a:rPr lang="fr-FR" dirty="0" err="1">
                <a:solidFill>
                  <a:prstClr val="black"/>
                </a:solidFill>
              </a:rPr>
              <a:t>driven</a:t>
            </a:r>
            <a:r>
              <a:rPr lang="fr-FR" dirty="0">
                <a:solidFill>
                  <a:prstClr val="black"/>
                </a:solidFill>
              </a:rPr>
              <a:t>. </a:t>
            </a:r>
            <a:endParaRPr kumimoji="0" lang="fr-FR"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457200" marR="0" lvl="0" indent="-457200" algn="l" defTabSz="914400" rtl="0" eaLnBrk="1" fontAlgn="auto" latinLnBrk="0" hangingPunct="1">
              <a:lnSpc>
                <a:spcPct val="90000"/>
              </a:lnSpc>
              <a:spcBef>
                <a:spcPts val="1000"/>
              </a:spcBef>
              <a:spcAft>
                <a:spcPts val="0"/>
              </a:spcAft>
              <a:buClrTx/>
              <a:buSzTx/>
              <a:buFont typeface="+mj-lt"/>
              <a:buAutoNum type="arabicPeriod"/>
              <a:tabLst/>
              <a:defRPr/>
            </a:pPr>
            <a:r>
              <a:rPr kumimoji="0" lang="fr-FR"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User engagement – sharing of information to relevant stakeholders.</a:t>
            </a:r>
          </a:p>
          <a:p>
            <a:pPr marL="457200" marR="0" lvl="0" indent="-457200" algn="l" defTabSz="914400" rtl="0" eaLnBrk="1" fontAlgn="auto" latinLnBrk="0" hangingPunct="1">
              <a:lnSpc>
                <a:spcPct val="90000"/>
              </a:lnSpc>
              <a:spcBef>
                <a:spcPts val="1000"/>
              </a:spcBef>
              <a:spcAft>
                <a:spcPts val="0"/>
              </a:spcAft>
              <a:buClrTx/>
              <a:buSzTx/>
              <a:buFont typeface="+mj-lt"/>
              <a:buAutoNum type="arabicPeriod"/>
              <a:tabLst/>
              <a:defRPr/>
            </a:pPr>
            <a:endParaRPr kumimoji="0" lang="fr-FR"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457200" marR="0" lvl="0" indent="-457200" algn="l" defTabSz="914400" rtl="0" eaLnBrk="1" fontAlgn="auto" latinLnBrk="0" hangingPunct="1">
              <a:lnSpc>
                <a:spcPct val="90000"/>
              </a:lnSpc>
              <a:spcBef>
                <a:spcPts val="1000"/>
              </a:spcBef>
              <a:spcAft>
                <a:spcPts val="0"/>
              </a:spcAft>
              <a:buClrTx/>
              <a:buSzTx/>
              <a:buFont typeface="+mj-lt"/>
              <a:buAutoNum type="arabicPeriod"/>
              <a:tabLst/>
              <a:defRPr/>
            </a:pPr>
            <a:endParaRPr kumimoji="0" lang="fr-FR"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457200" marR="0" lvl="0" indent="-457200" algn="l" defTabSz="914400" rtl="0" eaLnBrk="1" fontAlgn="auto" latinLnBrk="0" hangingPunct="1">
              <a:lnSpc>
                <a:spcPct val="90000"/>
              </a:lnSpc>
              <a:spcBef>
                <a:spcPts val="1000"/>
              </a:spcBef>
              <a:spcAft>
                <a:spcPts val="0"/>
              </a:spcAft>
              <a:buClrTx/>
              <a:buSzTx/>
              <a:buFont typeface="+mj-lt"/>
              <a:buAutoNum type="arabicPeriod"/>
              <a:tabLst/>
              <a:defRPr/>
            </a:pPr>
            <a:endParaRPr kumimoji="0" lang="fr-FR"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449692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144C65-3950-1B55-A7AB-50D742B582D5}"/>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CD7F378F-55C7-9B99-A132-A6EC2156ACE0}"/>
              </a:ext>
            </a:extLst>
          </p:cNvPr>
          <p:cNvSpPr>
            <a:spLocks noGrp="1"/>
          </p:cNvSpPr>
          <p:nvPr>
            <p:ph type="title"/>
          </p:nvPr>
        </p:nvSpPr>
        <p:spPr>
          <a:xfrm>
            <a:off x="0" y="983205"/>
            <a:ext cx="11906036" cy="3850341"/>
          </a:xfrm>
        </p:spPr>
        <p:txBody>
          <a:bodyPr>
            <a:normAutofit/>
          </a:bodyPr>
          <a:lstStyle/>
          <a:p>
            <a:r>
              <a:rPr lang="en-US">
                <a:solidFill>
                  <a:srgbClr val="005BAA"/>
                </a:solidFill>
              </a:rPr>
              <a:t>Thank you!</a:t>
            </a:r>
            <a:endParaRPr lang="en-US" b="0"/>
          </a:p>
        </p:txBody>
      </p:sp>
    </p:spTree>
    <p:extLst>
      <p:ext uri="{BB962C8B-B14F-4D97-AF65-F5344CB8AC3E}">
        <p14:creationId xmlns:p14="http://schemas.microsoft.com/office/powerpoint/2010/main" val="3619934681"/>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ImageMetadataListItemId xmlns="0238f0ac-9b23-40a1-9bea-3608b3f97744" xsi:nil="true"/>
    <ImageMetadataListFieldId xmlns="0238f0ac-9b23-40a1-9bea-3608b3f97744" xsi:nil="true"/>
    <lcf76f155ced4ddcb4097134ff3c332f xmlns="0238f0ac-9b23-40a1-9bea-3608b3f97744">
      <Terms xmlns="http://schemas.microsoft.com/office/infopath/2007/PartnerControls"/>
    </lcf76f155ced4ddcb4097134ff3c332f>
    <TaxCatchAll xmlns="9dd362d0-63f2-4e3c-ac06-664d054c738d" xsi:nil="true"/>
    <_dlc_DocId xmlns="9dd362d0-63f2-4e3c-ac06-664d054c738d">WMOREF-1555984692-1374</_dlc_DocId>
    <_dlc_DocIdUrl xmlns="9dd362d0-63f2-4e3c-ac06-664d054c738d">
      <Url>https://wmoomm.sharepoint.com/sites/Hub/_layouts/15/DocIdRedir.aspx?ID=WMOREF-1555984692-1374</Url>
      <Description>WMOREF-1555984692-1374</Description>
    </_dlc_DocIdUrl>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63F6497A16C24847AD78F11B87F7D548" ma:contentTypeVersion="17" ma:contentTypeDescription="Create a new document." ma:contentTypeScope="" ma:versionID="a7cc658e7350b5c0a4d111e4cd7357ff">
  <xsd:schema xmlns:xsd="http://www.w3.org/2001/XMLSchema" xmlns:xs="http://www.w3.org/2001/XMLSchema" xmlns:p="http://schemas.microsoft.com/office/2006/metadata/properties" xmlns:ns2="0238f0ac-9b23-40a1-9bea-3608b3f97744" xmlns:ns3="9dd362d0-63f2-4e3c-ac06-664d054c738d" targetNamespace="http://schemas.microsoft.com/office/2006/metadata/properties" ma:root="true" ma:fieldsID="2337762d3ab5dfd3463a974aeef507ce" ns2:_="" ns3:_="">
    <xsd:import namespace="0238f0ac-9b23-40a1-9bea-3608b3f97744"/>
    <xsd:import namespace="9dd362d0-63f2-4e3c-ac06-664d054c738d"/>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GenerationTime" minOccurs="0"/>
                <xsd:element ref="ns2:MediaServiceEventHashCode" minOccurs="0"/>
                <xsd:element ref="ns2:MediaServiceDateTaken" minOccurs="0"/>
                <xsd:element ref="ns2:MediaServiceOCR" minOccurs="0"/>
                <xsd:element ref="ns3:_dlc_DocId" minOccurs="0"/>
                <xsd:element ref="ns3:_dlc_DocIdUrl" minOccurs="0"/>
                <xsd:element ref="ns3:_dlc_DocIdPersistId" minOccurs="0"/>
                <xsd:element ref="ns2:ImageMetadataListItemId" minOccurs="0"/>
                <xsd:element ref="ns2:ImageMetadataListFieldId" minOccurs="0"/>
                <xsd:element ref="ns2:MediaServiceObjectDetectorVersions" minOccurs="0"/>
                <xsd:element ref="ns2:MediaLengthInSeconds" minOccurs="0"/>
                <xsd:element ref="ns2:MediaServiceLocation" minOccurs="0"/>
                <xsd:element ref="ns3:SharedWithUsers" minOccurs="0"/>
                <xsd:element ref="ns3:SharedWithDetail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238f0ac-9b23-40a1-9bea-3608b3f97744"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Image Tags" ma:readOnly="false" ma:fieldId="{5cf76f15-5ced-4ddc-b409-7134ff3c332f}" ma:taxonomyMulti="true" ma:sspId="92a3b380-abf6-46f2-87bb-c2c114de1c9e"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ImageMetadataListItemId" ma:index="20" nillable="true" ma:displayName="ImageMetadataListItemId" ma:hidden="true" ma:indexed="true" ma:internalName="ImageMetadataListItemId">
      <xsd:simpleType>
        <xsd:restriction base="dms:Unknown"/>
      </xsd:simpleType>
    </xsd:element>
    <xsd:element name="ImageMetadataListFieldId" ma:index="21" nillable="true" ma:displayName="ImageMetadataListFieldId" ma:hidden="true" ma:indexed="true" ma:internalName="ImageMetadataListFieldId">
      <xsd:simpleType>
        <xsd:restriction base="dms:Unknown"/>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LengthInSeconds" ma:index="23" nillable="true" ma:displayName="MediaLengthInSeconds" ma:hidden="true" ma:internalName="MediaLengthInSeconds" ma:readOnly="true">
      <xsd:simpleType>
        <xsd:restriction base="dms:Unknown"/>
      </xsd:simpleType>
    </xsd:element>
    <xsd:element name="MediaServiceLocation" ma:index="24" nillable="true" ma:displayName="Location" ma:indexed="true" ma:internalName="MediaServiceLocation" ma:readOnly="true">
      <xsd:simpleType>
        <xsd:restriction base="dms:Text"/>
      </xsd:simpleType>
    </xsd:element>
    <xsd:element name="MediaServiceSearchProperties" ma:index="27"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dd362d0-63f2-4e3c-ac06-664d054c738d"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db17dc8f-c558-43f2-ab9d-5ed955ab729e}" ma:internalName="TaxCatchAll" ma:showField="CatchAllData" ma:web="9dd362d0-63f2-4e3c-ac06-664d054c738d">
      <xsd:complexType>
        <xsd:complexContent>
          <xsd:extension base="dms:MultiChoiceLookup">
            <xsd:sequence>
              <xsd:element name="Value" type="dms:Lookup" maxOccurs="unbounded" minOccurs="0" nillable="true"/>
            </xsd:sequence>
          </xsd:extension>
        </xsd:complexContent>
      </xsd:complexType>
    </xsd:element>
    <xsd:element name="_dlc_DocId" ma:index="17" nillable="true" ma:displayName="Document ID Value" ma:description="The value of the document ID assigned to this item." ma:indexed="true" ma:internalName="_dlc_DocId" ma:readOnly="true">
      <xsd:simpleType>
        <xsd:restriction base="dms:Text"/>
      </xsd:simpleType>
    </xsd:element>
    <xsd:element name="_dlc_DocIdUrl" ma:index="18"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9" nillable="true" ma:displayName="Persist ID" ma:description="Keep ID on add." ma:hidden="true" ma:internalName="_dlc_DocIdPersistId" ma:readOnly="true">
      <xsd:simpleType>
        <xsd:restriction base="dms:Boolean"/>
      </xsd:simpleType>
    </xsd:element>
    <xsd:element name="SharedWithUsers" ma:index="2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6"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F9995722-7EE4-43F0-BFD1-A4A9177742E2}">
  <ds:schemaRefs>
    <ds:schemaRef ds:uri="0238f0ac-9b23-40a1-9bea-3608b3f97744"/>
    <ds:schemaRef ds:uri="9dd362d0-63f2-4e3c-ac06-664d054c738d"/>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DF5B0C47-9F72-4D6D-BA0B-1C79BBB1A845}">
  <ds:schemaRefs>
    <ds:schemaRef ds:uri="0238f0ac-9b23-40a1-9bea-3608b3f97744"/>
    <ds:schemaRef ds:uri="9dd362d0-63f2-4e3c-ac06-664d054c738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BFEAFFEE-5F5C-4084-82CF-BA64B4593A72}">
  <ds:schemaRefs>
    <ds:schemaRef ds:uri="http://schemas.microsoft.com/sharepoint/v3/contenttype/forms"/>
  </ds:schemaRefs>
</ds:datastoreItem>
</file>

<file path=customXml/itemProps4.xml><?xml version="1.0" encoding="utf-8"?>
<ds:datastoreItem xmlns:ds="http://schemas.openxmlformats.org/officeDocument/2006/customXml" ds:itemID="{80E82D94-E5A0-45E7-B4D7-7AF5C62331C5}">
  <ds:schemaRefs>
    <ds:schemaRef ds:uri="http://schemas.microsoft.com/sharepoint/events"/>
  </ds:schemaRefs>
</ds:datastoreItem>
</file>

<file path=docMetadata/LabelInfo.xml><?xml version="1.0" encoding="utf-8"?>
<clbl:labelList xmlns:clbl="http://schemas.microsoft.com/office/2020/mipLabelMetadata">
  <clbl:label id="{e962d134-526b-49fe-8fc7-dd80537250d0}" enabled="1" method="Standard" siteId="{eaa6be54-4687-40c4-9827-c044bd8e8d3c}" removed="0"/>
</clbl:labelList>
</file>

<file path=docProps/app.xml><?xml version="1.0" encoding="utf-8"?>
<Properties xmlns="http://schemas.openxmlformats.org/officeDocument/2006/extended-properties" xmlns:vt="http://schemas.openxmlformats.org/officeDocument/2006/docPropsVTypes">
  <TotalTime>65</TotalTime>
  <Words>378</Words>
  <Application>Microsoft Office PowerPoint</Application>
  <PresentationFormat>Widescreen</PresentationFormat>
  <Paragraphs>15</Paragraphs>
  <Slides>5</Slides>
  <Notes>0</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5</vt:i4>
      </vt:variant>
    </vt:vector>
  </HeadingPairs>
  <TitlesOfParts>
    <vt:vector size="7" baseType="lpstr">
      <vt:lpstr>Arial</vt:lpstr>
      <vt:lpstr>Custom Design</vt:lpstr>
      <vt:lpstr>Leadership and Management Workshop for Senior Management of RA III and IV Caribbean Members  Practical Exercise 1:  “Defining the context of your NMHS” Group No. [ 5 ]   Members: [ Albert Martis, Sharlene Smith, Kerry Powers, John Bowleg Paul Bugeac]                                                                 Port of Spain, Trinidad and Tobago 1-5 December 2025</vt:lpstr>
      <vt:lpstr>Regional/national trends with potential impact in NMHSs</vt:lpstr>
      <vt:lpstr>Persistent gaps and challenges ahead:</vt:lpstr>
      <vt:lpstr>Pragmatic actions to address current gaps and face challenges ahead:</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Klara Josipovic</dc:creator>
  <cp:lastModifiedBy>Sharlene Smith</cp:lastModifiedBy>
  <cp:revision>21</cp:revision>
  <dcterms:created xsi:type="dcterms:W3CDTF">2024-04-23T12:25:23Z</dcterms:created>
  <dcterms:modified xsi:type="dcterms:W3CDTF">2025-12-01T19:22:42Z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0x01010063F6497A16C24847AD78F11B87F7D548</vt:lpwstr>
  </property>
  <property fmtid="{D5CDD505-2E9C-101B-9397-08002B2CF9AE}" pid="3" name="_dlc_DocIdItemGuid">
    <vt:lpwstr>770e6ac8-842c-40d0-bc92-2c589e2b3feb</vt:lpwstr>
  </property>
  <property fmtid="{D5CDD505-2E9C-101B-9397-08002B2CF9AE}" pid="4" name="MediaServiceImageTags">
    <vt:lpwstr/>
  </property>
</Properties>
</file>